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501" r:id="rId2"/>
    <p:sldId id="271" r:id="rId3"/>
    <p:sldId id="468" r:id="rId4"/>
    <p:sldId id="470" r:id="rId5"/>
  </p:sldIdLst>
  <p:sldSz cx="12192000" cy="6858000"/>
  <p:notesSz cx="6858000" cy="9144000"/>
  <p:embeddedFontLst>
    <p:embeddedFont>
      <p:font typeface="Cairo" panose="020B0604020202020204" charset="0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Montserrat" panose="00000500000000000000" pitchFamily="2" charset="0"/>
      <p:regular r:id="rId14"/>
      <p:bold r:id="rId15"/>
      <p:italic r:id="rId16"/>
      <p:boldItalic r:id="rId17"/>
    </p:embeddedFont>
    <p:embeddedFont>
      <p:font typeface="Open Sans" panose="020B0606030504020204" pitchFamily="34" charset="0"/>
      <p:regular r:id="rId18"/>
      <p:bold r:id="rId19"/>
      <p:italic r:id="rId20"/>
      <p:boldItalic r:id="rId21"/>
    </p:embeddedFont>
    <p:embeddedFont>
      <p:font typeface="Open Sans SemiBold" panose="020B0706030804020204" pitchFamily="34" charset="0"/>
      <p:bold r:id="rId22"/>
      <p:boldItalic r:id="rId23"/>
    </p:embeddedFont>
  </p:embeddedFontLst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C0D4"/>
    <a:srgbClr val="E7E7E7"/>
    <a:srgbClr val="8C8D90"/>
    <a:srgbClr val="D7D7D7"/>
    <a:srgbClr val="656D7A"/>
    <a:srgbClr val="808185"/>
    <a:srgbClr val="F2F2F2"/>
    <a:srgbClr val="A5A6A9"/>
    <a:srgbClr val="727478"/>
    <a:srgbClr val="747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EAEDA4-AACF-4DDE-A936-5DDDFEB17506}" v="1" dt="2023-04-15T16:04:17.2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26" autoAdjust="0"/>
    <p:restoredTop sz="95291" autoAdjust="0"/>
  </p:normalViewPr>
  <p:slideViewPr>
    <p:cSldViewPr snapToGrid="0" showGuides="1">
      <p:cViewPr varScale="1">
        <p:scale>
          <a:sx n="78" d="100"/>
          <a:sy n="78" d="100"/>
        </p:scale>
        <p:origin x="85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3134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microsoft.com/office/2016/11/relationships/changesInfo" Target="changesInfos/changesInfo1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san MH" userId="84cd2103f36ef0dc" providerId="LiveId" clId="{AAE74A20-8704-4AB7-9C4B-AE3F22FEC13C}"/>
    <pc:docChg chg="undo redo custSel addSld delSld modSld sldOrd modMainMaster">
      <pc:chgData name="hassan MH" userId="84cd2103f36ef0dc" providerId="LiveId" clId="{AAE74A20-8704-4AB7-9C4B-AE3F22FEC13C}" dt="2020-06-13T17:37:28.902" v="3588" actId="20577"/>
      <pc:docMkLst>
        <pc:docMk/>
      </pc:docMkLst>
      <pc:sldChg chg="addSp delSp modSp new mod ord setBg">
        <pc:chgData name="hassan MH" userId="84cd2103f36ef0dc" providerId="LiveId" clId="{AAE74A20-8704-4AB7-9C4B-AE3F22FEC13C}" dt="2020-06-13T16:52:20.898" v="2760" actId="108"/>
        <pc:sldMkLst>
          <pc:docMk/>
          <pc:sldMk cId="2408779425" sldId="256"/>
        </pc:sldMkLst>
        <pc:spChg chg="del">
          <ac:chgData name="hassan MH" userId="84cd2103f36ef0dc" providerId="LiveId" clId="{AAE74A20-8704-4AB7-9C4B-AE3F22FEC13C}" dt="2020-06-12T12:56:10.014" v="1" actId="478"/>
          <ac:spMkLst>
            <pc:docMk/>
            <pc:sldMk cId="2408779425" sldId="256"/>
            <ac:spMk id="2" creationId="{62473CC8-E5D1-4D1E-A89F-334650DE12A6}"/>
          </ac:spMkLst>
        </pc:spChg>
        <pc:spChg chg="del">
          <ac:chgData name="hassan MH" userId="84cd2103f36ef0dc" providerId="LiveId" clId="{AAE74A20-8704-4AB7-9C4B-AE3F22FEC13C}" dt="2020-06-12T12:56:10.014" v="1" actId="478"/>
          <ac:spMkLst>
            <pc:docMk/>
            <pc:sldMk cId="2408779425" sldId="256"/>
            <ac:spMk id="3" creationId="{8E5E7C8E-C32D-4CBD-AA11-6B36B5AB0C3D}"/>
          </ac:spMkLst>
        </pc:spChg>
        <pc:spChg chg="add del">
          <ac:chgData name="hassan MH" userId="84cd2103f36ef0dc" providerId="LiveId" clId="{AAE74A20-8704-4AB7-9C4B-AE3F22FEC13C}" dt="2020-06-13T12:04:48.645" v="211" actId="478"/>
          <ac:spMkLst>
            <pc:docMk/>
            <pc:sldMk cId="2408779425" sldId="256"/>
            <ac:spMk id="4" creationId="{E3294B85-D487-4918-8D2E-E115DE91C403}"/>
          </ac:spMkLst>
        </pc:spChg>
        <pc:spChg chg="add del mod">
          <ac:chgData name="hassan MH" userId="84cd2103f36ef0dc" providerId="LiveId" clId="{AAE74A20-8704-4AB7-9C4B-AE3F22FEC13C}" dt="2020-06-13T13:42:13.875" v="2096" actId="478"/>
          <ac:spMkLst>
            <pc:docMk/>
            <pc:sldMk cId="2408779425" sldId="256"/>
            <ac:spMk id="8" creationId="{71FC109E-F43A-4F66-A6CD-759D4C14875C}"/>
          </ac:spMkLst>
        </pc:spChg>
        <pc:spChg chg="add mod">
          <ac:chgData name="hassan MH" userId="84cd2103f36ef0dc" providerId="LiveId" clId="{AAE74A20-8704-4AB7-9C4B-AE3F22FEC13C}" dt="2020-06-13T13:42:43.343" v="2104" actId="1076"/>
          <ac:spMkLst>
            <pc:docMk/>
            <pc:sldMk cId="2408779425" sldId="256"/>
            <ac:spMk id="9" creationId="{0E3400A7-4BD6-47F8-8D5D-F9CC10B027AB}"/>
          </ac:spMkLst>
        </pc:spChg>
        <pc:spChg chg="add del mod">
          <ac:chgData name="hassan MH" userId="84cd2103f36ef0dc" providerId="LiveId" clId="{AAE74A20-8704-4AB7-9C4B-AE3F22FEC13C}" dt="2020-06-13T12:12:22.438" v="433" actId="478"/>
          <ac:spMkLst>
            <pc:docMk/>
            <pc:sldMk cId="2408779425" sldId="256"/>
            <ac:spMk id="10" creationId="{AD5B9AC4-95AE-47F3-BDFE-218F05EB4A23}"/>
          </ac:spMkLst>
        </pc:spChg>
        <pc:spChg chg="add del mod">
          <ac:chgData name="hassan MH" userId="84cd2103f36ef0dc" providerId="LiveId" clId="{AAE74A20-8704-4AB7-9C4B-AE3F22FEC13C}" dt="2020-06-13T13:42:17.500" v="2097" actId="478"/>
          <ac:spMkLst>
            <pc:docMk/>
            <pc:sldMk cId="2408779425" sldId="256"/>
            <ac:spMk id="11" creationId="{83B5AE5D-1B73-428D-A5B6-1C3A71B42702}"/>
          </ac:spMkLst>
        </pc:spChg>
        <pc:spChg chg="mod">
          <ac:chgData name="hassan MH" userId="84cd2103f36ef0dc" providerId="LiveId" clId="{AAE74A20-8704-4AB7-9C4B-AE3F22FEC13C}" dt="2020-06-13T13:42:23.435" v="2099"/>
          <ac:spMkLst>
            <pc:docMk/>
            <pc:sldMk cId="2408779425" sldId="256"/>
            <ac:spMk id="14" creationId="{2F854E08-DBD4-4C5F-A65C-59BD7DE54CCB}"/>
          </ac:spMkLst>
        </pc:spChg>
        <pc:spChg chg="mod">
          <ac:chgData name="hassan MH" userId="84cd2103f36ef0dc" providerId="LiveId" clId="{AAE74A20-8704-4AB7-9C4B-AE3F22FEC13C}" dt="2020-06-13T13:42:23.435" v="2099"/>
          <ac:spMkLst>
            <pc:docMk/>
            <pc:sldMk cId="2408779425" sldId="256"/>
            <ac:spMk id="16" creationId="{7CC98D81-915E-4828-934A-1A46E1A7F74C}"/>
          </ac:spMkLst>
        </pc:spChg>
        <pc:spChg chg="mod">
          <ac:chgData name="hassan MH" userId="84cd2103f36ef0dc" providerId="LiveId" clId="{AAE74A20-8704-4AB7-9C4B-AE3F22FEC13C}" dt="2020-06-13T13:42:23.435" v="2099"/>
          <ac:spMkLst>
            <pc:docMk/>
            <pc:sldMk cId="2408779425" sldId="256"/>
            <ac:spMk id="17" creationId="{B2EE7B8B-01C5-48EB-883F-93E589FE6D98}"/>
          </ac:spMkLst>
        </pc:spChg>
        <pc:spChg chg="mod">
          <ac:chgData name="hassan MH" userId="84cd2103f36ef0dc" providerId="LiveId" clId="{AAE74A20-8704-4AB7-9C4B-AE3F22FEC13C}" dt="2020-06-13T13:42:23.435" v="2099"/>
          <ac:spMkLst>
            <pc:docMk/>
            <pc:sldMk cId="2408779425" sldId="256"/>
            <ac:spMk id="18" creationId="{92512586-F8E3-487C-904A-FE5B64899669}"/>
          </ac:spMkLst>
        </pc:spChg>
        <pc:spChg chg="mod">
          <ac:chgData name="hassan MH" userId="84cd2103f36ef0dc" providerId="LiveId" clId="{AAE74A20-8704-4AB7-9C4B-AE3F22FEC13C}" dt="2020-06-13T13:42:23.435" v="2099"/>
          <ac:spMkLst>
            <pc:docMk/>
            <pc:sldMk cId="2408779425" sldId="256"/>
            <ac:spMk id="19" creationId="{2B01F5EE-30D4-4909-B377-4A72101E11E6}"/>
          </ac:spMkLst>
        </pc:spChg>
        <pc:spChg chg="mod">
          <ac:chgData name="hassan MH" userId="84cd2103f36ef0dc" providerId="LiveId" clId="{AAE74A20-8704-4AB7-9C4B-AE3F22FEC13C}" dt="2020-06-13T13:42:23.435" v="2099"/>
          <ac:spMkLst>
            <pc:docMk/>
            <pc:sldMk cId="2408779425" sldId="256"/>
            <ac:spMk id="20" creationId="{79EB3640-C376-4436-96F8-E1D714C5B54C}"/>
          </ac:spMkLst>
        </pc:spChg>
        <pc:spChg chg="mod">
          <ac:chgData name="hassan MH" userId="84cd2103f36ef0dc" providerId="LiveId" clId="{AAE74A20-8704-4AB7-9C4B-AE3F22FEC13C}" dt="2020-06-13T13:42:23.435" v="2099"/>
          <ac:spMkLst>
            <pc:docMk/>
            <pc:sldMk cId="2408779425" sldId="256"/>
            <ac:spMk id="21" creationId="{9615D0CA-2C1F-4F1A-A603-8885A47307AE}"/>
          </ac:spMkLst>
        </pc:spChg>
        <pc:spChg chg="add mod">
          <ac:chgData name="hassan MH" userId="84cd2103f36ef0dc" providerId="LiveId" clId="{AAE74A20-8704-4AB7-9C4B-AE3F22FEC13C}" dt="2020-06-13T16:52:20.898" v="2760" actId="108"/>
          <ac:spMkLst>
            <pc:docMk/>
            <pc:sldMk cId="2408779425" sldId="256"/>
            <ac:spMk id="22" creationId="{7D32129B-A496-496B-8653-BD47D3786D29}"/>
          </ac:spMkLst>
        </pc:spChg>
        <pc:spChg chg="add mod">
          <ac:chgData name="hassan MH" userId="84cd2103f36ef0dc" providerId="LiveId" clId="{AAE74A20-8704-4AB7-9C4B-AE3F22FEC13C}" dt="2020-06-13T16:52:20.586" v="2758" actId="1076"/>
          <ac:spMkLst>
            <pc:docMk/>
            <pc:sldMk cId="2408779425" sldId="256"/>
            <ac:spMk id="23" creationId="{6A8B170A-1D90-4322-A593-9AF930441763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2408779425" sldId="256"/>
            <ac:spMk id="24" creationId="{1643B7AF-2C14-498F-8D17-30400AAE64ED}"/>
          </ac:spMkLst>
        </pc:spChg>
        <pc:grpChg chg="add mod ord">
          <ac:chgData name="hassan MH" userId="84cd2103f36ef0dc" providerId="LiveId" clId="{AAE74A20-8704-4AB7-9C4B-AE3F22FEC13C}" dt="2020-06-13T13:42:38.063" v="2102" actId="196"/>
          <ac:grpSpMkLst>
            <pc:docMk/>
            <pc:sldMk cId="2408779425" sldId="256"/>
            <ac:grpSpMk id="13" creationId="{95A9589F-CF7A-49D6-AC5F-0974AD735342}"/>
          </ac:grpSpMkLst>
        </pc:grpChg>
        <pc:grpChg chg="mod">
          <ac:chgData name="hassan MH" userId="84cd2103f36ef0dc" providerId="LiveId" clId="{AAE74A20-8704-4AB7-9C4B-AE3F22FEC13C}" dt="2020-06-13T13:42:23.435" v="2099"/>
          <ac:grpSpMkLst>
            <pc:docMk/>
            <pc:sldMk cId="2408779425" sldId="256"/>
            <ac:grpSpMk id="15" creationId="{0B93D24F-99EE-4E58-9585-97D1EAD6FC5A}"/>
          </ac:grpSpMkLst>
        </pc:grpChg>
        <pc:picChg chg="add del mod">
          <ac:chgData name="hassan MH" userId="84cd2103f36ef0dc" providerId="LiveId" clId="{AAE74A20-8704-4AB7-9C4B-AE3F22FEC13C}" dt="2020-06-13T12:06:34.570" v="262" actId="478"/>
          <ac:picMkLst>
            <pc:docMk/>
            <pc:sldMk cId="2408779425" sldId="256"/>
            <ac:picMk id="2" creationId="{A25412D0-D087-4143-A1D3-310FBDC52FDE}"/>
          </ac:picMkLst>
        </pc:picChg>
        <pc:picChg chg="add del">
          <ac:chgData name="hassan MH" userId="84cd2103f36ef0dc" providerId="LiveId" clId="{AAE74A20-8704-4AB7-9C4B-AE3F22FEC13C}" dt="2020-06-13T11:43:15.927" v="3" actId="478"/>
          <ac:picMkLst>
            <pc:docMk/>
            <pc:sldMk cId="2408779425" sldId="256"/>
            <ac:picMk id="2" creationId="{DC0D9D70-91A2-4088-9A5B-31A149B80C71}"/>
          </ac:picMkLst>
        </pc:picChg>
        <pc:picChg chg="add del">
          <ac:chgData name="hassan MH" userId="84cd2103f36ef0dc" providerId="LiveId" clId="{AAE74A20-8704-4AB7-9C4B-AE3F22FEC13C}" dt="2020-06-13T11:43:54.263" v="6" actId="478"/>
          <ac:picMkLst>
            <pc:docMk/>
            <pc:sldMk cId="2408779425" sldId="256"/>
            <ac:picMk id="3" creationId="{3CCF0B61-771E-422F-BED9-38BBF05C880F}"/>
          </ac:picMkLst>
        </pc:picChg>
        <pc:picChg chg="add del mod">
          <ac:chgData name="hassan MH" userId="84cd2103f36ef0dc" providerId="LiveId" clId="{AAE74A20-8704-4AB7-9C4B-AE3F22FEC13C}" dt="2020-06-13T12:03:41.751" v="195" actId="478"/>
          <ac:picMkLst>
            <pc:docMk/>
            <pc:sldMk cId="2408779425" sldId="256"/>
            <ac:picMk id="3" creationId="{7B32487D-8564-4394-BC16-EEC02866071B}"/>
          </ac:picMkLst>
        </pc:picChg>
        <pc:picChg chg="add del mod">
          <ac:chgData name="hassan MH" userId="84cd2103f36ef0dc" providerId="LiveId" clId="{AAE74A20-8704-4AB7-9C4B-AE3F22FEC13C}" dt="2020-06-13T11:44:14.534" v="10" actId="478"/>
          <ac:picMkLst>
            <pc:docMk/>
            <pc:sldMk cId="2408779425" sldId="256"/>
            <ac:picMk id="4" creationId="{7FB48641-E6A1-41D5-B670-27761E7CD750}"/>
          </ac:picMkLst>
        </pc:picChg>
        <pc:picChg chg="add del">
          <ac:chgData name="hassan MH" userId="84cd2103f36ef0dc" providerId="LiveId" clId="{AAE74A20-8704-4AB7-9C4B-AE3F22FEC13C}" dt="2020-06-13T11:44:33.815" v="12"/>
          <ac:picMkLst>
            <pc:docMk/>
            <pc:sldMk cId="2408779425" sldId="256"/>
            <ac:picMk id="5" creationId="{3485C13E-DF50-457A-9DBE-D21F6C78258B}"/>
          </ac:picMkLst>
        </pc:picChg>
        <pc:picChg chg="add mod">
          <ac:chgData name="hassan MH" userId="84cd2103f36ef0dc" providerId="LiveId" clId="{AAE74A20-8704-4AB7-9C4B-AE3F22FEC13C}" dt="2020-06-13T13:42:40.472" v="2103" actId="1076"/>
          <ac:picMkLst>
            <pc:docMk/>
            <pc:sldMk cId="2408779425" sldId="256"/>
            <ac:picMk id="5" creationId="{E3F721D4-A421-43EA-8D25-FB8ED09398E8}"/>
          </ac:picMkLst>
        </pc:picChg>
        <pc:picChg chg="add del mod">
          <ac:chgData name="hassan MH" userId="84cd2103f36ef0dc" providerId="LiveId" clId="{AAE74A20-8704-4AB7-9C4B-AE3F22FEC13C}" dt="2020-06-13T13:42:06.490" v="2095" actId="478"/>
          <ac:picMkLst>
            <pc:docMk/>
            <pc:sldMk cId="2408779425" sldId="256"/>
            <ac:picMk id="6" creationId="{434E67EE-42CB-4169-9C6D-8811F3988D4A}"/>
          </ac:picMkLst>
        </pc:picChg>
        <pc:picChg chg="add mod ord">
          <ac:chgData name="hassan MH" userId="84cd2103f36ef0dc" providerId="LiveId" clId="{AAE74A20-8704-4AB7-9C4B-AE3F22FEC13C}" dt="2020-06-13T13:42:43.343" v="2104" actId="1076"/>
          <ac:picMkLst>
            <pc:docMk/>
            <pc:sldMk cId="2408779425" sldId="256"/>
            <ac:picMk id="7" creationId="{2036926B-5F3C-4266-ABAC-0E911104EE6A}"/>
          </ac:picMkLst>
        </pc:picChg>
        <pc:picChg chg="add del">
          <ac:chgData name="hassan MH" userId="84cd2103f36ef0dc" providerId="LiveId" clId="{AAE74A20-8704-4AB7-9C4B-AE3F22FEC13C}" dt="2020-06-13T12:27:22.141" v="926" actId="21"/>
          <ac:picMkLst>
            <pc:docMk/>
            <pc:sldMk cId="2408779425" sldId="256"/>
            <ac:picMk id="12" creationId="{4581347E-81B6-49E1-8AEB-F542D6ACB2E1}"/>
          </ac:picMkLst>
        </pc:picChg>
      </pc:sldChg>
      <pc:sldChg chg="addSp delSp modSp new mod ord setBg">
        <pc:chgData name="hassan MH" userId="84cd2103f36ef0dc" providerId="LiveId" clId="{AAE74A20-8704-4AB7-9C4B-AE3F22FEC13C}" dt="2020-06-13T16:51:04.824" v="2734"/>
        <pc:sldMkLst>
          <pc:docMk/>
          <pc:sldMk cId="520535237" sldId="257"/>
        </pc:sldMkLst>
        <pc:spChg chg="del">
          <ac:chgData name="hassan MH" userId="84cd2103f36ef0dc" providerId="LiveId" clId="{AAE74A20-8704-4AB7-9C4B-AE3F22FEC13C}" dt="2020-06-13T12:13:03.278" v="465" actId="478"/>
          <ac:spMkLst>
            <pc:docMk/>
            <pc:sldMk cId="520535237" sldId="257"/>
            <ac:spMk id="2" creationId="{502F36D7-8F08-4DE9-9A0C-6DAE117D1B0D}"/>
          </ac:spMkLst>
        </pc:spChg>
        <pc:spChg chg="del">
          <ac:chgData name="hassan MH" userId="84cd2103f36ef0dc" providerId="LiveId" clId="{AAE74A20-8704-4AB7-9C4B-AE3F22FEC13C}" dt="2020-06-13T12:13:03.278" v="465" actId="478"/>
          <ac:spMkLst>
            <pc:docMk/>
            <pc:sldMk cId="520535237" sldId="257"/>
            <ac:spMk id="3" creationId="{060BB463-5118-47FA-A9DD-7FDF4C9B24BD}"/>
          </ac:spMkLst>
        </pc:spChg>
        <pc:spChg chg="add mod">
          <ac:chgData name="hassan MH" userId="84cd2103f36ef0dc" providerId="LiveId" clId="{AAE74A20-8704-4AB7-9C4B-AE3F22FEC13C}" dt="2020-06-13T12:43:30.211" v="1315" actId="207"/>
          <ac:spMkLst>
            <pc:docMk/>
            <pc:sldMk cId="520535237" sldId="257"/>
            <ac:spMk id="4" creationId="{49CA7A20-B63C-40B0-B9CE-1F6AAD987B2D}"/>
          </ac:spMkLst>
        </pc:spChg>
        <pc:spChg chg="add mod topLvl">
          <ac:chgData name="hassan MH" userId="84cd2103f36ef0dc" providerId="LiveId" clId="{AAE74A20-8704-4AB7-9C4B-AE3F22FEC13C}" dt="2020-06-13T16:43:42.062" v="2645" actId="404"/>
          <ac:spMkLst>
            <pc:docMk/>
            <pc:sldMk cId="520535237" sldId="257"/>
            <ac:spMk id="9" creationId="{2A202183-3A37-4C95-988F-4A8446EC5DDB}"/>
          </ac:spMkLst>
        </pc:spChg>
        <pc:spChg chg="add mod topLvl">
          <ac:chgData name="hassan MH" userId="84cd2103f36ef0dc" providerId="LiveId" clId="{AAE74A20-8704-4AB7-9C4B-AE3F22FEC13C}" dt="2020-06-13T16:43:42.062" v="2645" actId="404"/>
          <ac:spMkLst>
            <pc:docMk/>
            <pc:sldMk cId="520535237" sldId="257"/>
            <ac:spMk id="10" creationId="{CF444A64-F9C0-4294-9B1B-12FC95D689BC}"/>
          </ac:spMkLst>
        </pc:spChg>
        <pc:spChg chg="add mod topLvl">
          <ac:chgData name="hassan MH" userId="84cd2103f36ef0dc" providerId="LiveId" clId="{AAE74A20-8704-4AB7-9C4B-AE3F22FEC13C}" dt="2020-06-13T16:43:42.062" v="2645" actId="404"/>
          <ac:spMkLst>
            <pc:docMk/>
            <pc:sldMk cId="520535237" sldId="257"/>
            <ac:spMk id="11" creationId="{98390ECD-F0B6-4E32-9229-BA7A4D2B2012}"/>
          </ac:spMkLst>
        </pc:spChg>
        <pc:spChg chg="add mod topLvl">
          <ac:chgData name="hassan MH" userId="84cd2103f36ef0dc" providerId="LiveId" clId="{AAE74A20-8704-4AB7-9C4B-AE3F22FEC13C}" dt="2020-06-13T16:43:42.062" v="2645" actId="404"/>
          <ac:spMkLst>
            <pc:docMk/>
            <pc:sldMk cId="520535237" sldId="257"/>
            <ac:spMk id="12" creationId="{3586941F-1EEA-451E-BD89-22807BD17925}"/>
          </ac:spMkLst>
        </pc:spChg>
        <pc:spChg chg="add mod topLvl">
          <ac:chgData name="hassan MH" userId="84cd2103f36ef0dc" providerId="LiveId" clId="{AAE74A20-8704-4AB7-9C4B-AE3F22FEC13C}" dt="2020-06-13T16:43:42.062" v="2645" actId="404"/>
          <ac:spMkLst>
            <pc:docMk/>
            <pc:sldMk cId="520535237" sldId="257"/>
            <ac:spMk id="13" creationId="{304161FD-CE9C-470F-8616-725997464927}"/>
          </ac:spMkLst>
        </pc:spChg>
        <pc:spChg chg="add mod topLvl">
          <ac:chgData name="hassan MH" userId="84cd2103f36ef0dc" providerId="LiveId" clId="{AAE74A20-8704-4AB7-9C4B-AE3F22FEC13C}" dt="2020-06-13T16:43:42.062" v="2645" actId="404"/>
          <ac:spMkLst>
            <pc:docMk/>
            <pc:sldMk cId="520535237" sldId="257"/>
            <ac:spMk id="14" creationId="{71BBB46F-D0E7-4AB1-84A8-06E37903DBA8}"/>
          </ac:spMkLst>
        </pc:spChg>
        <pc:spChg chg="add del">
          <ac:chgData name="hassan MH" userId="84cd2103f36ef0dc" providerId="LiveId" clId="{AAE74A20-8704-4AB7-9C4B-AE3F22FEC13C}" dt="2020-06-13T12:22:33.707" v="716" actId="478"/>
          <ac:spMkLst>
            <pc:docMk/>
            <pc:sldMk cId="520535237" sldId="257"/>
            <ac:spMk id="18" creationId="{D4CD4404-3CB0-46AB-ABBC-6CADB36A9629}"/>
          </ac:spMkLst>
        </pc:spChg>
        <pc:spChg chg="add mod ord">
          <ac:chgData name="hassan MH" userId="84cd2103f36ef0dc" providerId="LiveId" clId="{AAE74A20-8704-4AB7-9C4B-AE3F22FEC13C}" dt="2020-06-13T12:30:18.551" v="1015" actId="1076"/>
          <ac:spMkLst>
            <pc:docMk/>
            <pc:sldMk cId="520535237" sldId="257"/>
            <ac:spMk id="19" creationId="{ED25D2FA-5B09-42F7-82AC-C3045A6274B5}"/>
          </ac:spMkLst>
        </pc:spChg>
        <pc:spChg chg="add mod ord">
          <ac:chgData name="hassan MH" userId="84cd2103f36ef0dc" providerId="LiveId" clId="{AAE74A20-8704-4AB7-9C4B-AE3F22FEC13C}" dt="2020-06-13T16:51:04.824" v="2734"/>
          <ac:spMkLst>
            <pc:docMk/>
            <pc:sldMk cId="520535237" sldId="257"/>
            <ac:spMk id="23" creationId="{29333C96-713F-4405-88E4-5FF14FAC678E}"/>
          </ac:spMkLst>
        </pc:spChg>
        <pc:spChg chg="add mod">
          <ac:chgData name="hassan MH" userId="84cd2103f36ef0dc" providerId="LiveId" clId="{AAE74A20-8704-4AB7-9C4B-AE3F22FEC13C}" dt="2020-06-13T16:43:27.281" v="2641" actId="14100"/>
          <ac:spMkLst>
            <pc:docMk/>
            <pc:sldMk cId="520535237" sldId="257"/>
            <ac:spMk id="24" creationId="{D10B9DB9-F405-4E0B-BB41-DB6FF6F361AF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520535237" sldId="257"/>
            <ac:spMk id="25" creationId="{A374FBF0-1A62-4760-84E8-161D9BE42A3C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520535237" sldId="257"/>
            <ac:spMk id="26" creationId="{8166E300-8C30-47B3-B8AA-B27D3787246B}"/>
          </ac:spMkLst>
        </pc:spChg>
        <pc:spChg chg="add mod">
          <ac:chgData name="hassan MH" userId="84cd2103f36ef0dc" providerId="LiveId" clId="{AAE74A20-8704-4AB7-9C4B-AE3F22FEC13C}" dt="2020-06-13T16:43:29.187" v="2642" actId="14100"/>
          <ac:spMkLst>
            <pc:docMk/>
            <pc:sldMk cId="520535237" sldId="257"/>
            <ac:spMk id="27" creationId="{787A4931-5A7A-4B05-9C6D-7FF5929F91BE}"/>
          </ac:spMkLst>
        </pc:spChg>
        <pc:spChg chg="add mod">
          <ac:chgData name="hassan MH" userId="84cd2103f36ef0dc" providerId="LiveId" clId="{AAE74A20-8704-4AB7-9C4B-AE3F22FEC13C}" dt="2020-06-13T12:29:49.682" v="1010" actId="121"/>
          <ac:spMkLst>
            <pc:docMk/>
            <pc:sldMk cId="520535237" sldId="257"/>
            <ac:spMk id="28" creationId="{C5629687-CBEE-4E76-B047-961A68170E9C}"/>
          </ac:spMkLst>
        </pc:spChg>
        <pc:spChg chg="mod">
          <ac:chgData name="hassan MH" userId="84cd2103f36ef0dc" providerId="LiveId" clId="{AAE74A20-8704-4AB7-9C4B-AE3F22FEC13C}" dt="2020-06-13T12:30:02.277" v="1011" actId="27803"/>
          <ac:spMkLst>
            <pc:docMk/>
            <pc:sldMk cId="520535237" sldId="257"/>
            <ac:spMk id="30" creationId="{EF9C4709-91F8-4753-AEC8-E2C39F413B6B}"/>
          </ac:spMkLst>
        </pc:spChg>
        <pc:spChg chg="mod">
          <ac:chgData name="hassan MH" userId="84cd2103f36ef0dc" providerId="LiveId" clId="{AAE74A20-8704-4AB7-9C4B-AE3F22FEC13C}" dt="2020-06-13T12:30:02.277" v="1011" actId="27803"/>
          <ac:spMkLst>
            <pc:docMk/>
            <pc:sldMk cId="520535237" sldId="257"/>
            <ac:spMk id="31" creationId="{9FBF73A1-DF0E-4925-9328-FB7ED14059BD}"/>
          </ac:spMkLst>
        </pc:spChg>
        <pc:spChg chg="mod">
          <ac:chgData name="hassan MH" userId="84cd2103f36ef0dc" providerId="LiveId" clId="{AAE74A20-8704-4AB7-9C4B-AE3F22FEC13C}" dt="2020-06-13T12:30:02.277" v="1011" actId="27803"/>
          <ac:spMkLst>
            <pc:docMk/>
            <pc:sldMk cId="520535237" sldId="257"/>
            <ac:spMk id="32" creationId="{5C0F3922-2619-42FF-A9CC-0B93110EFA70}"/>
          </ac:spMkLst>
        </pc:spChg>
        <pc:spChg chg="mod">
          <ac:chgData name="hassan MH" userId="84cd2103f36ef0dc" providerId="LiveId" clId="{AAE74A20-8704-4AB7-9C4B-AE3F22FEC13C}" dt="2020-06-13T12:30:02.277" v="1011" actId="27803"/>
          <ac:spMkLst>
            <pc:docMk/>
            <pc:sldMk cId="520535237" sldId="257"/>
            <ac:spMk id="33" creationId="{EB8A3380-2EB2-45D8-86CD-DDD3412F0409}"/>
          </ac:spMkLst>
        </pc:spChg>
        <pc:spChg chg="mod">
          <ac:chgData name="hassan MH" userId="84cd2103f36ef0dc" providerId="LiveId" clId="{AAE74A20-8704-4AB7-9C4B-AE3F22FEC13C}" dt="2020-06-13T12:30:02.277" v="1011" actId="27803"/>
          <ac:spMkLst>
            <pc:docMk/>
            <pc:sldMk cId="520535237" sldId="257"/>
            <ac:spMk id="34" creationId="{ECABCBB8-3195-4D38-AF4E-B69AC838D3FA}"/>
          </ac:spMkLst>
        </pc:spChg>
        <pc:spChg chg="mod">
          <ac:chgData name="hassan MH" userId="84cd2103f36ef0dc" providerId="LiveId" clId="{AAE74A20-8704-4AB7-9C4B-AE3F22FEC13C}" dt="2020-06-13T12:30:02.277" v="1011" actId="27803"/>
          <ac:spMkLst>
            <pc:docMk/>
            <pc:sldMk cId="520535237" sldId="257"/>
            <ac:spMk id="35" creationId="{B4AF5008-CBD0-4124-8342-EEF99849D86C}"/>
          </ac:spMkLst>
        </pc:spChg>
        <pc:spChg chg="add mod ord">
          <ac:chgData name="hassan MH" userId="84cd2103f36ef0dc" providerId="LiveId" clId="{AAE74A20-8704-4AB7-9C4B-AE3F22FEC13C}" dt="2020-06-13T12:32:27.449" v="1074" actId="167"/>
          <ac:spMkLst>
            <pc:docMk/>
            <pc:sldMk cId="520535237" sldId="257"/>
            <ac:spMk id="38" creationId="{35A9FA5C-C0B0-4517-B68E-32E679ECB824}"/>
          </ac:spMkLst>
        </pc:spChg>
        <pc:spChg chg="add del mod">
          <ac:chgData name="hassan MH" userId="84cd2103f36ef0dc" providerId="LiveId" clId="{AAE74A20-8704-4AB7-9C4B-AE3F22FEC13C}" dt="2020-06-13T12:40:21.321" v="1140"/>
          <ac:spMkLst>
            <pc:docMk/>
            <pc:sldMk cId="520535237" sldId="257"/>
            <ac:spMk id="39" creationId="{FC149877-F31D-49FF-8F05-0816A2FB7B4C}"/>
          </ac:spMkLst>
        </pc:spChg>
        <pc:grpChg chg="add del mod ord">
          <ac:chgData name="hassan MH" userId="84cd2103f36ef0dc" providerId="LiveId" clId="{AAE74A20-8704-4AB7-9C4B-AE3F22FEC13C}" dt="2020-06-13T12:28:19.351" v="954" actId="165"/>
          <ac:grpSpMkLst>
            <pc:docMk/>
            <pc:sldMk cId="520535237" sldId="257"/>
            <ac:grpSpMk id="15" creationId="{7834C5E9-C234-4CBF-8C0C-0988E8B3F985}"/>
          </ac:grpSpMkLst>
        </pc:grpChg>
        <pc:grpChg chg="mod">
          <ac:chgData name="hassan MH" userId="84cd2103f36ef0dc" providerId="LiveId" clId="{AAE74A20-8704-4AB7-9C4B-AE3F22FEC13C}" dt="2020-06-13T12:30:22.455" v="1016" actId="688"/>
          <ac:grpSpMkLst>
            <pc:docMk/>
            <pc:sldMk cId="520535237" sldId="257"/>
            <ac:grpSpMk id="29" creationId="{6D676D0C-55CE-4657-9E3B-C6C1AE1FD093}"/>
          </ac:grpSpMkLst>
        </pc:grpChg>
        <pc:picChg chg="add del mod">
          <ac:chgData name="hassan MH" userId="84cd2103f36ef0dc" providerId="LiveId" clId="{AAE74A20-8704-4AB7-9C4B-AE3F22FEC13C}" dt="2020-06-13T12:20:07.078" v="680" actId="478"/>
          <ac:picMkLst>
            <pc:docMk/>
            <pc:sldMk cId="520535237" sldId="257"/>
            <ac:picMk id="5" creationId="{5989B8F8-74A1-4A80-9BD4-C382F3A53090}"/>
          </ac:picMkLst>
        </pc:picChg>
        <pc:picChg chg="add del mod">
          <ac:chgData name="hassan MH" userId="84cd2103f36ef0dc" providerId="LiveId" clId="{AAE74A20-8704-4AB7-9C4B-AE3F22FEC13C}" dt="2020-06-13T12:45:31.789" v="1373" actId="478"/>
          <ac:picMkLst>
            <pc:docMk/>
            <pc:sldMk cId="520535237" sldId="257"/>
            <ac:picMk id="6" creationId="{30BB92AE-3B5A-439D-B489-FDA836592459}"/>
          </ac:picMkLst>
        </pc:picChg>
        <pc:picChg chg="add del mod">
          <ac:chgData name="hassan MH" userId="84cd2103f36ef0dc" providerId="LiveId" clId="{AAE74A20-8704-4AB7-9C4B-AE3F22FEC13C}" dt="2020-06-13T12:19:46.770" v="676" actId="478"/>
          <ac:picMkLst>
            <pc:docMk/>
            <pc:sldMk cId="520535237" sldId="257"/>
            <ac:picMk id="8" creationId="{8FB97ADB-D432-4E21-9DB7-C3DF293453A3}"/>
          </ac:picMkLst>
        </pc:picChg>
        <pc:picChg chg="add del mod ord">
          <ac:chgData name="hassan MH" userId="84cd2103f36ef0dc" providerId="LiveId" clId="{AAE74A20-8704-4AB7-9C4B-AE3F22FEC13C}" dt="2020-06-13T12:24:34.485" v="776" actId="478"/>
          <ac:picMkLst>
            <pc:docMk/>
            <pc:sldMk cId="520535237" sldId="257"/>
            <ac:picMk id="20" creationId="{E62EB006-7370-4E18-BB5F-453FD8785583}"/>
          </ac:picMkLst>
        </pc:picChg>
        <pc:picChg chg="add del mod">
          <ac:chgData name="hassan MH" userId="84cd2103f36ef0dc" providerId="LiveId" clId="{AAE74A20-8704-4AB7-9C4B-AE3F22FEC13C}" dt="2020-06-13T12:26:41.154" v="924" actId="478"/>
          <ac:picMkLst>
            <pc:docMk/>
            <pc:sldMk cId="520535237" sldId="257"/>
            <ac:picMk id="21" creationId="{9B8747DA-C733-4EB6-AD6A-1E0C8EE7B6F1}"/>
          </ac:picMkLst>
        </pc:picChg>
        <pc:picChg chg="add del mod">
          <ac:chgData name="hassan MH" userId="84cd2103f36ef0dc" providerId="LiveId" clId="{AAE74A20-8704-4AB7-9C4B-AE3F22FEC13C}" dt="2020-06-13T12:30:02.277" v="1011" actId="27803"/>
          <ac:picMkLst>
            <pc:docMk/>
            <pc:sldMk cId="520535237" sldId="257"/>
            <ac:picMk id="22" creationId="{6D676D0C-55CE-4657-9E3B-C6C1AE1FD093}"/>
          </ac:picMkLst>
        </pc:picChg>
        <pc:picChg chg="add del mod">
          <ac:chgData name="hassan MH" userId="84cd2103f36ef0dc" providerId="LiveId" clId="{AAE74A20-8704-4AB7-9C4B-AE3F22FEC13C}" dt="2020-06-13T12:31:58.542" v="1024" actId="478"/>
          <ac:picMkLst>
            <pc:docMk/>
            <pc:sldMk cId="520535237" sldId="257"/>
            <ac:picMk id="37" creationId="{F8AFFDAB-87A7-4C42-9E5C-46090AC76BE8}"/>
          </ac:picMkLst>
        </pc:picChg>
        <pc:picChg chg="add del">
          <ac:chgData name="hassan MH" userId="84cd2103f36ef0dc" providerId="LiveId" clId="{AAE74A20-8704-4AB7-9C4B-AE3F22FEC13C}" dt="2020-06-13T12:40:28.912" v="1142"/>
          <ac:picMkLst>
            <pc:docMk/>
            <pc:sldMk cId="520535237" sldId="257"/>
            <ac:picMk id="40" creationId="{6E428E49-CDDE-4448-9053-549A987CAAC8}"/>
          </ac:picMkLst>
        </pc:picChg>
        <pc:picChg chg="add mod ord">
          <ac:chgData name="hassan MH" userId="84cd2103f36ef0dc" providerId="LiveId" clId="{AAE74A20-8704-4AB7-9C4B-AE3F22FEC13C}" dt="2020-06-13T12:42:14.059" v="1161" actId="1076"/>
          <ac:picMkLst>
            <pc:docMk/>
            <pc:sldMk cId="520535237" sldId="257"/>
            <ac:picMk id="41" creationId="{934E4231-9E84-4A28-9E9A-98601E7F8B87}"/>
          </ac:picMkLst>
        </pc:picChg>
        <pc:picChg chg="add mod">
          <ac:chgData name="hassan MH" userId="84cd2103f36ef0dc" providerId="LiveId" clId="{AAE74A20-8704-4AB7-9C4B-AE3F22FEC13C}" dt="2020-06-13T12:40:44.251" v="1148" actId="1076"/>
          <ac:picMkLst>
            <pc:docMk/>
            <pc:sldMk cId="520535237" sldId="257"/>
            <ac:picMk id="42" creationId="{70F7B137-9377-4232-93AA-C857EA818B77}"/>
          </ac:picMkLst>
        </pc:picChg>
        <pc:picChg chg="add del mod">
          <ac:chgData name="hassan MH" userId="84cd2103f36ef0dc" providerId="LiveId" clId="{AAE74A20-8704-4AB7-9C4B-AE3F22FEC13C}" dt="2020-06-13T12:44:10.331" v="1319" actId="478"/>
          <ac:picMkLst>
            <pc:docMk/>
            <pc:sldMk cId="520535237" sldId="257"/>
            <ac:picMk id="43" creationId="{5B821902-9844-4458-92EB-BBE630CCC746}"/>
          </ac:picMkLst>
        </pc:picChg>
        <pc:picChg chg="add mod">
          <ac:chgData name="hassan MH" userId="84cd2103f36ef0dc" providerId="LiveId" clId="{AAE74A20-8704-4AB7-9C4B-AE3F22FEC13C}" dt="2020-06-13T12:44:51.979" v="1323" actId="1076"/>
          <ac:picMkLst>
            <pc:docMk/>
            <pc:sldMk cId="520535237" sldId="257"/>
            <ac:picMk id="44" creationId="{21386293-ADD9-4C13-BAB7-734AF8D48755}"/>
          </ac:picMkLst>
        </pc:picChg>
        <pc:cxnChg chg="add del">
          <ac:chgData name="hassan MH" userId="84cd2103f36ef0dc" providerId="LiveId" clId="{AAE74A20-8704-4AB7-9C4B-AE3F22FEC13C}" dt="2020-06-13T12:22:13.770" v="714" actId="478"/>
          <ac:cxnSpMkLst>
            <pc:docMk/>
            <pc:sldMk cId="520535237" sldId="257"/>
            <ac:cxnSpMk id="17" creationId="{8D18FF71-EAD6-4036-BDD2-FB0AE753A3D5}"/>
          </ac:cxnSpMkLst>
        </pc:cxnChg>
      </pc:sldChg>
      <pc:sldChg chg="add del">
        <pc:chgData name="hassan MH" userId="84cd2103f36ef0dc" providerId="LiveId" clId="{AAE74A20-8704-4AB7-9C4B-AE3F22FEC13C}" dt="2020-06-13T11:59:47.628" v="147"/>
        <pc:sldMkLst>
          <pc:docMk/>
          <pc:sldMk cId="1073806198" sldId="257"/>
        </pc:sldMkLst>
      </pc:sldChg>
      <pc:sldChg chg="addSp delSp modSp new mod">
        <pc:chgData name="hassan MH" userId="84cd2103f36ef0dc" providerId="LiveId" clId="{AAE74A20-8704-4AB7-9C4B-AE3F22FEC13C}" dt="2020-06-13T16:52:22.587" v="2768" actId="113"/>
        <pc:sldMkLst>
          <pc:docMk/>
          <pc:sldMk cId="2225752103" sldId="258"/>
        </pc:sldMkLst>
        <pc:spChg chg="del">
          <ac:chgData name="hassan MH" userId="84cd2103f36ef0dc" providerId="LiveId" clId="{AAE74A20-8704-4AB7-9C4B-AE3F22FEC13C}" dt="2020-06-13T12:38:25.590" v="1120" actId="478"/>
          <ac:spMkLst>
            <pc:docMk/>
            <pc:sldMk cId="2225752103" sldId="258"/>
            <ac:spMk id="2" creationId="{3309BA6F-BD2F-461C-8B13-77F689E297C9}"/>
          </ac:spMkLst>
        </pc:spChg>
        <pc:spChg chg="del">
          <ac:chgData name="hassan MH" userId="84cd2103f36ef0dc" providerId="LiveId" clId="{AAE74A20-8704-4AB7-9C4B-AE3F22FEC13C}" dt="2020-06-13T12:38:25.590" v="1120" actId="478"/>
          <ac:spMkLst>
            <pc:docMk/>
            <pc:sldMk cId="2225752103" sldId="258"/>
            <ac:spMk id="3" creationId="{B2D8F78B-9713-4C80-BBEE-AEDDF5FE2155}"/>
          </ac:spMkLst>
        </pc:spChg>
        <pc:spChg chg="add mod">
          <ac:chgData name="hassan MH" userId="84cd2103f36ef0dc" providerId="LiveId" clId="{AAE74A20-8704-4AB7-9C4B-AE3F22FEC13C}" dt="2020-06-13T16:52:22.587" v="2768" actId="113"/>
          <ac:spMkLst>
            <pc:docMk/>
            <pc:sldMk cId="2225752103" sldId="258"/>
            <ac:spMk id="5" creationId="{2880EFBB-824B-4F74-A703-BB6B9830A871}"/>
          </ac:spMkLst>
        </pc:spChg>
        <pc:spChg chg="add mod">
          <ac:chgData name="hassan MH" userId="84cd2103f36ef0dc" providerId="LiveId" clId="{AAE74A20-8704-4AB7-9C4B-AE3F22FEC13C}" dt="2020-06-13T16:52:21.072" v="2761" actId="1076"/>
          <ac:spMkLst>
            <pc:docMk/>
            <pc:sldMk cId="2225752103" sldId="258"/>
            <ac:spMk id="6" creationId="{455B9EE7-F975-4C33-9B30-43CE05D86728}"/>
          </ac:spMkLst>
        </pc:spChg>
        <pc:picChg chg="add mod">
          <ac:chgData name="hassan MH" userId="84cd2103f36ef0dc" providerId="LiveId" clId="{AAE74A20-8704-4AB7-9C4B-AE3F22FEC13C}" dt="2020-06-13T12:38:37.316" v="1123" actId="14100"/>
          <ac:picMkLst>
            <pc:docMk/>
            <pc:sldMk cId="2225752103" sldId="258"/>
            <ac:picMk id="4" creationId="{2893CB29-9523-4C72-B102-C4B7AC748390}"/>
          </ac:picMkLst>
        </pc:picChg>
      </pc:sldChg>
      <pc:sldChg chg="addSp delSp modSp new mod">
        <pc:chgData name="hassan MH" userId="84cd2103f36ef0dc" providerId="LiveId" clId="{AAE74A20-8704-4AB7-9C4B-AE3F22FEC13C}" dt="2020-06-13T16:52:20.253" v="2756" actId="2711"/>
        <pc:sldMkLst>
          <pc:docMk/>
          <pc:sldMk cId="3215910232" sldId="259"/>
        </pc:sldMkLst>
        <pc:spChg chg="del">
          <ac:chgData name="hassan MH" userId="84cd2103f36ef0dc" providerId="LiveId" clId="{AAE74A20-8704-4AB7-9C4B-AE3F22FEC13C}" dt="2020-06-13T12:45:00.316" v="1325" actId="478"/>
          <ac:spMkLst>
            <pc:docMk/>
            <pc:sldMk cId="3215910232" sldId="259"/>
            <ac:spMk id="2" creationId="{67C5AB40-83D0-4538-8405-179615E0A87E}"/>
          </ac:spMkLst>
        </pc:spChg>
        <pc:spChg chg="del">
          <ac:chgData name="hassan MH" userId="84cd2103f36ef0dc" providerId="LiveId" clId="{AAE74A20-8704-4AB7-9C4B-AE3F22FEC13C}" dt="2020-06-13T12:45:00.316" v="1325" actId="478"/>
          <ac:spMkLst>
            <pc:docMk/>
            <pc:sldMk cId="3215910232" sldId="259"/>
            <ac:spMk id="3" creationId="{10918675-92C0-4C06-AC19-3AE19AE169DA}"/>
          </ac:spMkLst>
        </pc:spChg>
        <pc:spChg chg="add mod">
          <ac:chgData name="hassan MH" userId="84cd2103f36ef0dc" providerId="LiveId" clId="{AAE74A20-8704-4AB7-9C4B-AE3F22FEC13C}" dt="2020-06-13T13:05:59.912" v="1506" actId="164"/>
          <ac:spMkLst>
            <pc:docMk/>
            <pc:sldMk cId="3215910232" sldId="259"/>
            <ac:spMk id="5" creationId="{B9B59EAD-282B-4774-93D9-3F0D1286C3F3}"/>
          </ac:spMkLst>
        </pc:spChg>
        <pc:spChg chg="mod">
          <ac:chgData name="hassan MH" userId="84cd2103f36ef0dc" providerId="LiveId" clId="{AAE74A20-8704-4AB7-9C4B-AE3F22FEC13C}" dt="2020-06-13T13:01:04.356" v="1434"/>
          <ac:spMkLst>
            <pc:docMk/>
            <pc:sldMk cId="3215910232" sldId="259"/>
            <ac:spMk id="7" creationId="{CF927A9F-CAB0-4210-8D68-59214E0B721F}"/>
          </ac:spMkLst>
        </pc:spChg>
        <pc:spChg chg="mod">
          <ac:chgData name="hassan MH" userId="84cd2103f36ef0dc" providerId="LiveId" clId="{AAE74A20-8704-4AB7-9C4B-AE3F22FEC13C}" dt="2020-06-13T13:01:04.356" v="1434"/>
          <ac:spMkLst>
            <pc:docMk/>
            <pc:sldMk cId="3215910232" sldId="259"/>
            <ac:spMk id="8" creationId="{AF0D696C-73C5-48EE-8B44-B358D4227609}"/>
          </ac:spMkLst>
        </pc:spChg>
        <pc:spChg chg="mod">
          <ac:chgData name="hassan MH" userId="84cd2103f36ef0dc" providerId="LiveId" clId="{AAE74A20-8704-4AB7-9C4B-AE3F22FEC13C}" dt="2020-06-13T13:01:04.356" v="1434"/>
          <ac:spMkLst>
            <pc:docMk/>
            <pc:sldMk cId="3215910232" sldId="259"/>
            <ac:spMk id="9" creationId="{3A93E94F-3143-4E29-BDB7-886923814DBB}"/>
          </ac:spMkLst>
        </pc:spChg>
        <pc:spChg chg="mod">
          <ac:chgData name="hassan MH" userId="84cd2103f36ef0dc" providerId="LiveId" clId="{AAE74A20-8704-4AB7-9C4B-AE3F22FEC13C}" dt="2020-06-13T13:01:04.356" v="1434"/>
          <ac:spMkLst>
            <pc:docMk/>
            <pc:sldMk cId="3215910232" sldId="259"/>
            <ac:spMk id="10" creationId="{8A769653-FDBA-49D2-9DFD-F9D23ED7202C}"/>
          </ac:spMkLst>
        </pc:spChg>
        <pc:spChg chg="mod">
          <ac:chgData name="hassan MH" userId="84cd2103f36ef0dc" providerId="LiveId" clId="{AAE74A20-8704-4AB7-9C4B-AE3F22FEC13C}" dt="2020-06-13T13:01:04.356" v="1434"/>
          <ac:spMkLst>
            <pc:docMk/>
            <pc:sldMk cId="3215910232" sldId="259"/>
            <ac:spMk id="11" creationId="{1574B542-AE4A-4A86-B207-21B9610343F6}"/>
          </ac:spMkLst>
        </pc:spChg>
        <pc:spChg chg="mod">
          <ac:chgData name="hassan MH" userId="84cd2103f36ef0dc" providerId="LiveId" clId="{AAE74A20-8704-4AB7-9C4B-AE3F22FEC13C}" dt="2020-06-13T13:01:04.356" v="1434"/>
          <ac:spMkLst>
            <pc:docMk/>
            <pc:sldMk cId="3215910232" sldId="259"/>
            <ac:spMk id="12" creationId="{6C4C09E7-4BC7-4911-AF78-B5F7E9D4245B}"/>
          </ac:spMkLst>
        </pc:spChg>
        <pc:spChg chg="mod">
          <ac:chgData name="hassan MH" userId="84cd2103f36ef0dc" providerId="LiveId" clId="{AAE74A20-8704-4AB7-9C4B-AE3F22FEC13C}" dt="2020-06-13T13:01:09.310" v="1437"/>
          <ac:spMkLst>
            <pc:docMk/>
            <pc:sldMk cId="3215910232" sldId="259"/>
            <ac:spMk id="14" creationId="{C8CAA72D-CF64-48B1-A9E7-FAF9B413E5D5}"/>
          </ac:spMkLst>
        </pc:spChg>
        <pc:spChg chg="mod">
          <ac:chgData name="hassan MH" userId="84cd2103f36ef0dc" providerId="LiveId" clId="{AAE74A20-8704-4AB7-9C4B-AE3F22FEC13C}" dt="2020-06-13T13:01:09.310" v="1437"/>
          <ac:spMkLst>
            <pc:docMk/>
            <pc:sldMk cId="3215910232" sldId="259"/>
            <ac:spMk id="15" creationId="{6B0286C4-2953-46DD-B822-BE3602859D73}"/>
          </ac:spMkLst>
        </pc:spChg>
        <pc:spChg chg="mod">
          <ac:chgData name="hassan MH" userId="84cd2103f36ef0dc" providerId="LiveId" clId="{AAE74A20-8704-4AB7-9C4B-AE3F22FEC13C}" dt="2020-06-13T13:01:09.310" v="1437"/>
          <ac:spMkLst>
            <pc:docMk/>
            <pc:sldMk cId="3215910232" sldId="259"/>
            <ac:spMk id="16" creationId="{10451D68-A739-4B72-B0B5-5F11D22F1E82}"/>
          </ac:spMkLst>
        </pc:spChg>
        <pc:spChg chg="mod">
          <ac:chgData name="hassan MH" userId="84cd2103f36ef0dc" providerId="LiveId" clId="{AAE74A20-8704-4AB7-9C4B-AE3F22FEC13C}" dt="2020-06-13T13:01:09.310" v="1437"/>
          <ac:spMkLst>
            <pc:docMk/>
            <pc:sldMk cId="3215910232" sldId="259"/>
            <ac:spMk id="17" creationId="{0E9C42A0-DA49-4BDE-9CA9-014F41926F59}"/>
          </ac:spMkLst>
        </pc:spChg>
        <pc:spChg chg="mod">
          <ac:chgData name="hassan MH" userId="84cd2103f36ef0dc" providerId="LiveId" clId="{AAE74A20-8704-4AB7-9C4B-AE3F22FEC13C}" dt="2020-06-13T13:01:09.310" v="1437"/>
          <ac:spMkLst>
            <pc:docMk/>
            <pc:sldMk cId="3215910232" sldId="259"/>
            <ac:spMk id="18" creationId="{F738AAC6-B67D-48A1-8DFE-4A090E645CBF}"/>
          </ac:spMkLst>
        </pc:spChg>
        <pc:spChg chg="mod">
          <ac:chgData name="hassan MH" userId="84cd2103f36ef0dc" providerId="LiveId" clId="{AAE74A20-8704-4AB7-9C4B-AE3F22FEC13C}" dt="2020-06-13T13:01:09.310" v="1437"/>
          <ac:spMkLst>
            <pc:docMk/>
            <pc:sldMk cId="3215910232" sldId="259"/>
            <ac:spMk id="19" creationId="{792CE6D0-3BB9-4654-940C-941BCF3DF954}"/>
          </ac:spMkLst>
        </pc:spChg>
        <pc:spChg chg="mod">
          <ac:chgData name="hassan MH" userId="84cd2103f36ef0dc" providerId="LiveId" clId="{AAE74A20-8704-4AB7-9C4B-AE3F22FEC13C}" dt="2020-06-13T13:01:14.860" v="1440"/>
          <ac:spMkLst>
            <pc:docMk/>
            <pc:sldMk cId="3215910232" sldId="259"/>
            <ac:spMk id="21" creationId="{06681D1E-039B-45F3-8EDC-EEA1AEEEA081}"/>
          </ac:spMkLst>
        </pc:spChg>
        <pc:spChg chg="mod">
          <ac:chgData name="hassan MH" userId="84cd2103f36ef0dc" providerId="LiveId" clId="{AAE74A20-8704-4AB7-9C4B-AE3F22FEC13C}" dt="2020-06-13T13:01:14.860" v="1440"/>
          <ac:spMkLst>
            <pc:docMk/>
            <pc:sldMk cId="3215910232" sldId="259"/>
            <ac:spMk id="22" creationId="{189240B3-BFBA-4449-9C32-D9DD969E026F}"/>
          </ac:spMkLst>
        </pc:spChg>
        <pc:spChg chg="mod">
          <ac:chgData name="hassan MH" userId="84cd2103f36ef0dc" providerId="LiveId" clId="{AAE74A20-8704-4AB7-9C4B-AE3F22FEC13C}" dt="2020-06-13T13:01:14.860" v="1440"/>
          <ac:spMkLst>
            <pc:docMk/>
            <pc:sldMk cId="3215910232" sldId="259"/>
            <ac:spMk id="23" creationId="{AECA03F1-4F96-4FC5-B518-CDA2CF67952D}"/>
          </ac:spMkLst>
        </pc:spChg>
        <pc:spChg chg="mod">
          <ac:chgData name="hassan MH" userId="84cd2103f36ef0dc" providerId="LiveId" clId="{AAE74A20-8704-4AB7-9C4B-AE3F22FEC13C}" dt="2020-06-13T13:01:14.860" v="1440"/>
          <ac:spMkLst>
            <pc:docMk/>
            <pc:sldMk cId="3215910232" sldId="259"/>
            <ac:spMk id="24" creationId="{12024B86-BC91-4D80-8D04-CDAB893B683E}"/>
          </ac:spMkLst>
        </pc:spChg>
        <pc:spChg chg="mod">
          <ac:chgData name="hassan MH" userId="84cd2103f36ef0dc" providerId="LiveId" clId="{AAE74A20-8704-4AB7-9C4B-AE3F22FEC13C}" dt="2020-06-13T13:01:14.860" v="1440"/>
          <ac:spMkLst>
            <pc:docMk/>
            <pc:sldMk cId="3215910232" sldId="259"/>
            <ac:spMk id="25" creationId="{12F8E1C6-E8E5-4215-ADAB-F4DD8E4B488E}"/>
          </ac:spMkLst>
        </pc:spChg>
        <pc:spChg chg="mod">
          <ac:chgData name="hassan MH" userId="84cd2103f36ef0dc" providerId="LiveId" clId="{AAE74A20-8704-4AB7-9C4B-AE3F22FEC13C}" dt="2020-06-13T13:01:14.860" v="1440"/>
          <ac:spMkLst>
            <pc:docMk/>
            <pc:sldMk cId="3215910232" sldId="259"/>
            <ac:spMk id="26" creationId="{68392BDD-2054-46F8-B977-A6CAF428A40C}"/>
          </ac:spMkLst>
        </pc:spChg>
        <pc:spChg chg="add mod">
          <ac:chgData name="hassan MH" userId="84cd2103f36ef0dc" providerId="LiveId" clId="{AAE74A20-8704-4AB7-9C4B-AE3F22FEC13C}" dt="2020-06-13T16:52:20.253" v="2756" actId="2711"/>
          <ac:spMkLst>
            <pc:docMk/>
            <pc:sldMk cId="3215910232" sldId="259"/>
            <ac:spMk id="30" creationId="{E91750B4-4D63-4CEE-A421-403872AEA305}"/>
          </ac:spMkLst>
        </pc:spChg>
        <pc:spChg chg="add mod">
          <ac:chgData name="hassan MH" userId="84cd2103f36ef0dc" providerId="LiveId" clId="{AAE74A20-8704-4AB7-9C4B-AE3F22FEC13C}" dt="2020-06-13T16:52:20.140" v="2755" actId="2711"/>
          <ac:spMkLst>
            <pc:docMk/>
            <pc:sldMk cId="3215910232" sldId="259"/>
            <ac:spMk id="31" creationId="{13C77F0D-27D4-4B2E-87D4-68C1DBE19C4E}"/>
          </ac:spMkLst>
        </pc:spChg>
        <pc:grpChg chg="add mod">
          <ac:chgData name="hassan MH" userId="84cd2103f36ef0dc" providerId="LiveId" clId="{AAE74A20-8704-4AB7-9C4B-AE3F22FEC13C}" dt="2020-06-13T13:05:59.912" v="1506" actId="164"/>
          <ac:grpSpMkLst>
            <pc:docMk/>
            <pc:sldMk cId="3215910232" sldId="259"/>
            <ac:grpSpMk id="6" creationId="{A840EA21-F1BA-408B-AA93-5842824394A0}"/>
          </ac:grpSpMkLst>
        </pc:grpChg>
        <pc:grpChg chg="add mod">
          <ac:chgData name="hassan MH" userId="84cd2103f36ef0dc" providerId="LiveId" clId="{AAE74A20-8704-4AB7-9C4B-AE3F22FEC13C}" dt="2020-06-13T13:05:59.912" v="1506" actId="164"/>
          <ac:grpSpMkLst>
            <pc:docMk/>
            <pc:sldMk cId="3215910232" sldId="259"/>
            <ac:grpSpMk id="13" creationId="{14965F43-5949-49A5-B476-986C6E728645}"/>
          </ac:grpSpMkLst>
        </pc:grpChg>
        <pc:grpChg chg="add mod">
          <ac:chgData name="hassan MH" userId="84cd2103f36ef0dc" providerId="LiveId" clId="{AAE74A20-8704-4AB7-9C4B-AE3F22FEC13C}" dt="2020-06-13T13:05:59.912" v="1506" actId="164"/>
          <ac:grpSpMkLst>
            <pc:docMk/>
            <pc:sldMk cId="3215910232" sldId="259"/>
            <ac:grpSpMk id="20" creationId="{C38F8DE2-BD52-43AD-ABD1-914C3672CC1A}"/>
          </ac:grpSpMkLst>
        </pc:grpChg>
        <pc:grpChg chg="add mod">
          <ac:chgData name="hassan MH" userId="84cd2103f36ef0dc" providerId="LiveId" clId="{AAE74A20-8704-4AB7-9C4B-AE3F22FEC13C}" dt="2020-06-13T13:07:06.978" v="1520" actId="1076"/>
          <ac:grpSpMkLst>
            <pc:docMk/>
            <pc:sldMk cId="3215910232" sldId="259"/>
            <ac:grpSpMk id="29" creationId="{D2FD7C0B-0DB9-41D0-A6E0-52E1357B3FDD}"/>
          </ac:grpSpMkLst>
        </pc:grpChg>
        <pc:picChg chg="add del mod">
          <ac:chgData name="hassan MH" userId="84cd2103f36ef0dc" providerId="LiveId" clId="{AAE74A20-8704-4AB7-9C4B-AE3F22FEC13C}" dt="2020-06-13T12:53:30.975" v="1384" actId="478"/>
          <ac:picMkLst>
            <pc:docMk/>
            <pc:sldMk cId="3215910232" sldId="259"/>
            <ac:picMk id="4" creationId="{138801C4-880A-479E-89D6-07FF47ED7294}"/>
          </ac:picMkLst>
        </pc:picChg>
        <pc:picChg chg="add del">
          <ac:chgData name="hassan MH" userId="84cd2103f36ef0dc" providerId="LiveId" clId="{AAE74A20-8704-4AB7-9C4B-AE3F22FEC13C}" dt="2020-06-13T13:05:29.120" v="1497"/>
          <ac:picMkLst>
            <pc:docMk/>
            <pc:sldMk cId="3215910232" sldId="259"/>
            <ac:picMk id="27" creationId="{4BF974CF-216E-4006-B80E-885A7548B812}"/>
          </ac:picMkLst>
        </pc:picChg>
        <pc:picChg chg="add mod">
          <ac:chgData name="hassan MH" userId="84cd2103f36ef0dc" providerId="LiveId" clId="{AAE74A20-8704-4AB7-9C4B-AE3F22FEC13C}" dt="2020-06-13T13:07:06.978" v="1520" actId="1076"/>
          <ac:picMkLst>
            <pc:docMk/>
            <pc:sldMk cId="3215910232" sldId="259"/>
            <ac:picMk id="28" creationId="{4DB9A473-8123-47B5-B623-3D23C56197C4}"/>
          </ac:picMkLst>
        </pc:picChg>
      </pc:sldChg>
      <pc:sldChg chg="addSp delSp modSp new mod">
        <pc:chgData name="hassan MH" userId="84cd2103f36ef0dc" providerId="LiveId" clId="{AAE74A20-8704-4AB7-9C4B-AE3F22FEC13C}" dt="2020-06-13T16:52:19.703" v="2753" actId="2711"/>
        <pc:sldMkLst>
          <pc:docMk/>
          <pc:sldMk cId="1120218848" sldId="260"/>
        </pc:sldMkLst>
        <pc:spChg chg="del">
          <ac:chgData name="hassan MH" userId="84cd2103f36ef0dc" providerId="LiveId" clId="{AAE74A20-8704-4AB7-9C4B-AE3F22FEC13C}" dt="2020-06-13T12:55:07.036" v="1389" actId="478"/>
          <ac:spMkLst>
            <pc:docMk/>
            <pc:sldMk cId="1120218848" sldId="260"/>
            <ac:spMk id="2" creationId="{5B0C37BC-A7B0-4909-8D79-FE41EE522D18}"/>
          </ac:spMkLst>
        </pc:spChg>
        <pc:spChg chg="del">
          <ac:chgData name="hassan MH" userId="84cd2103f36ef0dc" providerId="LiveId" clId="{AAE74A20-8704-4AB7-9C4B-AE3F22FEC13C}" dt="2020-06-13T12:55:07.036" v="1389" actId="478"/>
          <ac:spMkLst>
            <pc:docMk/>
            <pc:sldMk cId="1120218848" sldId="260"/>
            <ac:spMk id="3" creationId="{47FE8DB9-0E06-45DE-9DD8-B48B676C072D}"/>
          </ac:spMkLst>
        </pc:spChg>
        <pc:spChg chg="add mod">
          <ac:chgData name="hassan MH" userId="84cd2103f36ef0dc" providerId="LiveId" clId="{AAE74A20-8704-4AB7-9C4B-AE3F22FEC13C}" dt="2020-06-13T13:06:04.933" v="1507" actId="164"/>
          <ac:spMkLst>
            <pc:docMk/>
            <pc:sldMk cId="1120218848" sldId="260"/>
            <ac:spMk id="4" creationId="{4A9C0DC5-3731-4A4B-930A-6D278109D732}"/>
          </ac:spMkLst>
        </pc:spChg>
        <pc:spChg chg="add mod">
          <ac:chgData name="hassan MH" userId="84cd2103f36ef0dc" providerId="LiveId" clId="{AAE74A20-8704-4AB7-9C4B-AE3F22FEC13C}" dt="2020-06-13T13:06:04.933" v="1507" actId="164"/>
          <ac:spMkLst>
            <pc:docMk/>
            <pc:sldMk cId="1120218848" sldId="260"/>
            <ac:spMk id="5" creationId="{3B413A94-E22F-42BF-A5D5-8DCA888519A7}"/>
          </ac:spMkLst>
        </pc:spChg>
        <pc:spChg chg="mod">
          <ac:chgData name="hassan MH" userId="84cd2103f36ef0dc" providerId="LiveId" clId="{AAE74A20-8704-4AB7-9C4B-AE3F22FEC13C}" dt="2020-06-13T13:01:18.873" v="1442"/>
          <ac:spMkLst>
            <pc:docMk/>
            <pc:sldMk cId="1120218848" sldId="260"/>
            <ac:spMk id="7" creationId="{C9B46999-7677-4514-A8CD-9C6BEFDC4F2D}"/>
          </ac:spMkLst>
        </pc:spChg>
        <pc:spChg chg="mod">
          <ac:chgData name="hassan MH" userId="84cd2103f36ef0dc" providerId="LiveId" clId="{AAE74A20-8704-4AB7-9C4B-AE3F22FEC13C}" dt="2020-06-13T13:01:18.873" v="1442"/>
          <ac:spMkLst>
            <pc:docMk/>
            <pc:sldMk cId="1120218848" sldId="260"/>
            <ac:spMk id="8" creationId="{DB42EEA5-1D22-47F5-BE20-DFB5E76D94C4}"/>
          </ac:spMkLst>
        </pc:spChg>
        <pc:spChg chg="mod">
          <ac:chgData name="hassan MH" userId="84cd2103f36ef0dc" providerId="LiveId" clId="{AAE74A20-8704-4AB7-9C4B-AE3F22FEC13C}" dt="2020-06-13T13:01:18.873" v="1442"/>
          <ac:spMkLst>
            <pc:docMk/>
            <pc:sldMk cId="1120218848" sldId="260"/>
            <ac:spMk id="9" creationId="{B8FB0811-9CDA-419B-9E98-CDB73C446F7B}"/>
          </ac:spMkLst>
        </pc:spChg>
        <pc:spChg chg="mod">
          <ac:chgData name="hassan MH" userId="84cd2103f36ef0dc" providerId="LiveId" clId="{AAE74A20-8704-4AB7-9C4B-AE3F22FEC13C}" dt="2020-06-13T13:01:18.873" v="1442"/>
          <ac:spMkLst>
            <pc:docMk/>
            <pc:sldMk cId="1120218848" sldId="260"/>
            <ac:spMk id="10" creationId="{27D4D976-9105-4997-B9D4-F08455E32B49}"/>
          </ac:spMkLst>
        </pc:spChg>
        <pc:spChg chg="mod">
          <ac:chgData name="hassan MH" userId="84cd2103f36ef0dc" providerId="LiveId" clId="{AAE74A20-8704-4AB7-9C4B-AE3F22FEC13C}" dt="2020-06-13T13:01:18.873" v="1442"/>
          <ac:spMkLst>
            <pc:docMk/>
            <pc:sldMk cId="1120218848" sldId="260"/>
            <ac:spMk id="11" creationId="{23604088-934B-491C-B808-495056A63BF9}"/>
          </ac:spMkLst>
        </pc:spChg>
        <pc:spChg chg="mod">
          <ac:chgData name="hassan MH" userId="84cd2103f36ef0dc" providerId="LiveId" clId="{AAE74A20-8704-4AB7-9C4B-AE3F22FEC13C}" dt="2020-06-13T13:01:18.873" v="1442"/>
          <ac:spMkLst>
            <pc:docMk/>
            <pc:sldMk cId="1120218848" sldId="260"/>
            <ac:spMk id="12" creationId="{87269DAC-A2C1-4FD8-B61D-C9B1580AD42A}"/>
          </ac:spMkLst>
        </pc:spChg>
        <pc:spChg chg="mod">
          <ac:chgData name="hassan MH" userId="84cd2103f36ef0dc" providerId="LiveId" clId="{AAE74A20-8704-4AB7-9C4B-AE3F22FEC13C}" dt="2020-06-13T13:01:22.708" v="1444"/>
          <ac:spMkLst>
            <pc:docMk/>
            <pc:sldMk cId="1120218848" sldId="260"/>
            <ac:spMk id="14" creationId="{BCBD4EC0-CFD6-4145-AB66-458DA630AE06}"/>
          </ac:spMkLst>
        </pc:spChg>
        <pc:spChg chg="mod">
          <ac:chgData name="hassan MH" userId="84cd2103f36ef0dc" providerId="LiveId" clId="{AAE74A20-8704-4AB7-9C4B-AE3F22FEC13C}" dt="2020-06-13T13:01:22.708" v="1444"/>
          <ac:spMkLst>
            <pc:docMk/>
            <pc:sldMk cId="1120218848" sldId="260"/>
            <ac:spMk id="15" creationId="{5F8BF2DA-530A-431B-94EB-FED302E6411A}"/>
          </ac:spMkLst>
        </pc:spChg>
        <pc:spChg chg="mod">
          <ac:chgData name="hassan MH" userId="84cd2103f36ef0dc" providerId="LiveId" clId="{AAE74A20-8704-4AB7-9C4B-AE3F22FEC13C}" dt="2020-06-13T13:01:22.708" v="1444"/>
          <ac:spMkLst>
            <pc:docMk/>
            <pc:sldMk cId="1120218848" sldId="260"/>
            <ac:spMk id="16" creationId="{7408FE79-A0E9-44D0-B3DD-CC9BEE3B7C02}"/>
          </ac:spMkLst>
        </pc:spChg>
        <pc:spChg chg="mod">
          <ac:chgData name="hassan MH" userId="84cd2103f36ef0dc" providerId="LiveId" clId="{AAE74A20-8704-4AB7-9C4B-AE3F22FEC13C}" dt="2020-06-13T13:01:22.708" v="1444"/>
          <ac:spMkLst>
            <pc:docMk/>
            <pc:sldMk cId="1120218848" sldId="260"/>
            <ac:spMk id="17" creationId="{FA38F1DF-C5C5-47F8-8915-B81447779182}"/>
          </ac:spMkLst>
        </pc:spChg>
        <pc:spChg chg="mod">
          <ac:chgData name="hassan MH" userId="84cd2103f36ef0dc" providerId="LiveId" clId="{AAE74A20-8704-4AB7-9C4B-AE3F22FEC13C}" dt="2020-06-13T13:01:22.708" v="1444"/>
          <ac:spMkLst>
            <pc:docMk/>
            <pc:sldMk cId="1120218848" sldId="260"/>
            <ac:spMk id="18" creationId="{3DC457AC-05FC-4C95-94E3-F3F9B5C79838}"/>
          </ac:spMkLst>
        </pc:spChg>
        <pc:spChg chg="mod">
          <ac:chgData name="hassan MH" userId="84cd2103f36ef0dc" providerId="LiveId" clId="{AAE74A20-8704-4AB7-9C4B-AE3F22FEC13C}" dt="2020-06-13T13:01:22.708" v="1444"/>
          <ac:spMkLst>
            <pc:docMk/>
            <pc:sldMk cId="1120218848" sldId="260"/>
            <ac:spMk id="19" creationId="{90BF9F96-5DFA-467B-9572-960509CA520A}"/>
          </ac:spMkLst>
        </pc:spChg>
        <pc:spChg chg="add mod">
          <ac:chgData name="hassan MH" userId="84cd2103f36ef0dc" providerId="LiveId" clId="{AAE74A20-8704-4AB7-9C4B-AE3F22FEC13C}" dt="2020-06-13T13:10:01.520" v="1601" actId="1076"/>
          <ac:spMkLst>
            <pc:docMk/>
            <pc:sldMk cId="1120218848" sldId="260"/>
            <ac:spMk id="22" creationId="{9B5B43AF-C1BC-47D5-B44E-D041BBE4EC8C}"/>
          </ac:spMkLst>
        </pc:spChg>
        <pc:spChg chg="add mod">
          <ac:chgData name="hassan MH" userId="84cd2103f36ef0dc" providerId="LiveId" clId="{AAE74A20-8704-4AB7-9C4B-AE3F22FEC13C}" dt="2020-06-13T16:52:19.703" v="2753" actId="2711"/>
          <ac:spMkLst>
            <pc:docMk/>
            <pc:sldMk cId="1120218848" sldId="260"/>
            <ac:spMk id="23" creationId="{F11B1E35-691C-476E-913F-2F63D930F251}"/>
          </ac:spMkLst>
        </pc:spChg>
        <pc:spChg chg="add mod">
          <ac:chgData name="hassan MH" userId="84cd2103f36ef0dc" providerId="LiveId" clId="{AAE74A20-8704-4AB7-9C4B-AE3F22FEC13C}" dt="2020-06-13T16:51:49.512" v="2748" actId="2711"/>
          <ac:spMkLst>
            <pc:docMk/>
            <pc:sldMk cId="1120218848" sldId="260"/>
            <ac:spMk id="24" creationId="{64DF9D74-8B03-4B35-8835-16ACE45FF3CC}"/>
          </ac:spMkLst>
        </pc:spChg>
        <pc:grpChg chg="add mod">
          <ac:chgData name="hassan MH" userId="84cd2103f36ef0dc" providerId="LiveId" clId="{AAE74A20-8704-4AB7-9C4B-AE3F22FEC13C}" dt="2020-06-13T13:06:04.933" v="1507" actId="164"/>
          <ac:grpSpMkLst>
            <pc:docMk/>
            <pc:sldMk cId="1120218848" sldId="260"/>
            <ac:grpSpMk id="6" creationId="{99A5B13A-8606-4875-84D7-11B7280D1928}"/>
          </ac:grpSpMkLst>
        </pc:grpChg>
        <pc:grpChg chg="add mod">
          <ac:chgData name="hassan MH" userId="84cd2103f36ef0dc" providerId="LiveId" clId="{AAE74A20-8704-4AB7-9C4B-AE3F22FEC13C}" dt="2020-06-13T13:06:04.933" v="1507" actId="164"/>
          <ac:grpSpMkLst>
            <pc:docMk/>
            <pc:sldMk cId="1120218848" sldId="260"/>
            <ac:grpSpMk id="13" creationId="{567A6D26-FFB9-4229-8046-8426026895DE}"/>
          </ac:grpSpMkLst>
        </pc:grpChg>
        <pc:grpChg chg="add mod">
          <ac:chgData name="hassan MH" userId="84cd2103f36ef0dc" providerId="LiveId" clId="{AAE74A20-8704-4AB7-9C4B-AE3F22FEC13C}" dt="2020-06-13T13:06:04.933" v="1507" actId="164"/>
          <ac:grpSpMkLst>
            <pc:docMk/>
            <pc:sldMk cId="1120218848" sldId="260"/>
            <ac:grpSpMk id="20" creationId="{317663C0-E060-40F4-9ED0-0E06BDD1F6E8}"/>
          </ac:grpSpMkLst>
        </pc:grpChg>
        <pc:grpChg chg="add mod">
          <ac:chgData name="hassan MH" userId="84cd2103f36ef0dc" providerId="LiveId" clId="{AAE74A20-8704-4AB7-9C4B-AE3F22FEC13C}" dt="2020-06-13T13:11:15.513" v="1618" actId="14100"/>
          <ac:grpSpMkLst>
            <pc:docMk/>
            <pc:sldMk cId="1120218848" sldId="260"/>
            <ac:grpSpMk id="27" creationId="{F9EBD59F-415D-4483-B5CB-C684BDA75759}"/>
          </ac:grpSpMkLst>
        </pc:grpChg>
        <pc:picChg chg="add mod ord">
          <ac:chgData name="hassan MH" userId="84cd2103f36ef0dc" providerId="LiveId" clId="{AAE74A20-8704-4AB7-9C4B-AE3F22FEC13C}" dt="2020-06-13T13:10:01.520" v="1601" actId="1076"/>
          <ac:picMkLst>
            <pc:docMk/>
            <pc:sldMk cId="1120218848" sldId="260"/>
            <ac:picMk id="21" creationId="{58859086-C362-481E-8271-E3FBBEBC2C61}"/>
          </ac:picMkLst>
        </pc:picChg>
        <pc:picChg chg="add mod">
          <ac:chgData name="hassan MH" userId="84cd2103f36ef0dc" providerId="LiveId" clId="{AAE74A20-8704-4AB7-9C4B-AE3F22FEC13C}" dt="2020-06-13T13:11:13.639" v="1617" actId="164"/>
          <ac:picMkLst>
            <pc:docMk/>
            <pc:sldMk cId="1120218848" sldId="260"/>
            <ac:picMk id="25" creationId="{C595DFE8-4C3B-4822-86E0-A6EEE1488F90}"/>
          </ac:picMkLst>
        </pc:picChg>
        <pc:picChg chg="add mod">
          <ac:chgData name="hassan MH" userId="84cd2103f36ef0dc" providerId="LiveId" clId="{AAE74A20-8704-4AB7-9C4B-AE3F22FEC13C}" dt="2020-06-13T13:11:13.639" v="1617" actId="164"/>
          <ac:picMkLst>
            <pc:docMk/>
            <pc:sldMk cId="1120218848" sldId="260"/>
            <ac:picMk id="26" creationId="{E2C55320-F086-45ED-B5C1-690BAD068F51}"/>
          </ac:picMkLst>
        </pc:picChg>
      </pc:sldChg>
      <pc:sldChg chg="addSp delSp modSp add mod">
        <pc:chgData name="hassan MH" userId="84cd2103f36ef0dc" providerId="LiveId" clId="{AAE74A20-8704-4AB7-9C4B-AE3F22FEC13C}" dt="2020-06-13T16:51:04.824" v="2734"/>
        <pc:sldMkLst>
          <pc:docMk/>
          <pc:sldMk cId="1567284502" sldId="261"/>
        </pc:sldMkLst>
        <pc:spChg chg="add mod">
          <ac:chgData name="hassan MH" userId="84cd2103f36ef0dc" providerId="LiveId" clId="{AAE74A20-8704-4AB7-9C4B-AE3F22FEC13C}" dt="2020-06-13T13:12:34.313" v="1652" actId="1076"/>
          <ac:spMkLst>
            <pc:docMk/>
            <pc:sldMk cId="1567284502" sldId="261"/>
            <ac:spMk id="2" creationId="{B2FEAA4B-F0E1-4D97-9450-1071B7306C09}"/>
          </ac:spMkLst>
        </pc:spChg>
        <pc:spChg chg="add mod">
          <ac:chgData name="hassan MH" userId="84cd2103f36ef0dc" providerId="LiveId" clId="{AAE74A20-8704-4AB7-9C4B-AE3F22FEC13C}" dt="2020-06-13T13:06:08.572" v="1508" actId="164"/>
          <ac:spMkLst>
            <pc:docMk/>
            <pc:sldMk cId="1567284502" sldId="261"/>
            <ac:spMk id="3" creationId="{C37A1E18-ABC3-41DD-B7F9-585992C580C8}"/>
          </ac:spMkLst>
        </pc:spChg>
        <pc:spChg chg="mod">
          <ac:chgData name="hassan MH" userId="84cd2103f36ef0dc" providerId="LiveId" clId="{AAE74A20-8704-4AB7-9C4B-AE3F22FEC13C}" dt="2020-06-13T13:01:26.962" v="1446"/>
          <ac:spMkLst>
            <pc:docMk/>
            <pc:sldMk cId="1567284502" sldId="261"/>
            <ac:spMk id="5" creationId="{6F7E5B81-F973-4406-A792-399832C906FC}"/>
          </ac:spMkLst>
        </pc:spChg>
        <pc:spChg chg="mod">
          <ac:chgData name="hassan MH" userId="84cd2103f36ef0dc" providerId="LiveId" clId="{AAE74A20-8704-4AB7-9C4B-AE3F22FEC13C}" dt="2020-06-13T13:01:26.962" v="1446"/>
          <ac:spMkLst>
            <pc:docMk/>
            <pc:sldMk cId="1567284502" sldId="261"/>
            <ac:spMk id="6" creationId="{605055C1-3C88-4B88-B554-9A194F675091}"/>
          </ac:spMkLst>
        </pc:spChg>
        <pc:spChg chg="mod">
          <ac:chgData name="hassan MH" userId="84cd2103f36ef0dc" providerId="LiveId" clId="{AAE74A20-8704-4AB7-9C4B-AE3F22FEC13C}" dt="2020-06-13T13:01:26.962" v="1446"/>
          <ac:spMkLst>
            <pc:docMk/>
            <pc:sldMk cId="1567284502" sldId="261"/>
            <ac:spMk id="7" creationId="{14233DE0-9663-4F39-92BD-88FA595B985B}"/>
          </ac:spMkLst>
        </pc:spChg>
        <pc:spChg chg="mod">
          <ac:chgData name="hassan MH" userId="84cd2103f36ef0dc" providerId="LiveId" clId="{AAE74A20-8704-4AB7-9C4B-AE3F22FEC13C}" dt="2020-06-13T13:01:26.962" v="1446"/>
          <ac:spMkLst>
            <pc:docMk/>
            <pc:sldMk cId="1567284502" sldId="261"/>
            <ac:spMk id="8" creationId="{CA82A5A6-96AC-4A11-8E27-E18B3AF9D270}"/>
          </ac:spMkLst>
        </pc:spChg>
        <pc:spChg chg="mod">
          <ac:chgData name="hassan MH" userId="84cd2103f36ef0dc" providerId="LiveId" clId="{AAE74A20-8704-4AB7-9C4B-AE3F22FEC13C}" dt="2020-06-13T13:01:26.962" v="1446"/>
          <ac:spMkLst>
            <pc:docMk/>
            <pc:sldMk cId="1567284502" sldId="261"/>
            <ac:spMk id="9" creationId="{082E6F20-EC8E-4E18-A802-84A12641B15B}"/>
          </ac:spMkLst>
        </pc:spChg>
        <pc:spChg chg="mod">
          <ac:chgData name="hassan MH" userId="84cd2103f36ef0dc" providerId="LiveId" clId="{AAE74A20-8704-4AB7-9C4B-AE3F22FEC13C}" dt="2020-06-13T13:01:26.962" v="1446"/>
          <ac:spMkLst>
            <pc:docMk/>
            <pc:sldMk cId="1567284502" sldId="261"/>
            <ac:spMk id="10" creationId="{C451EE49-D7C3-4BFE-A5AD-81AB2A8944E4}"/>
          </ac:spMkLst>
        </pc:spChg>
        <pc:spChg chg="mod">
          <ac:chgData name="hassan MH" userId="84cd2103f36ef0dc" providerId="LiveId" clId="{AAE74A20-8704-4AB7-9C4B-AE3F22FEC13C}" dt="2020-06-13T13:01:30.033" v="1448"/>
          <ac:spMkLst>
            <pc:docMk/>
            <pc:sldMk cId="1567284502" sldId="261"/>
            <ac:spMk id="12" creationId="{3405D9A2-3068-4876-AC06-5E6EB5B3925A}"/>
          </ac:spMkLst>
        </pc:spChg>
        <pc:spChg chg="mod">
          <ac:chgData name="hassan MH" userId="84cd2103f36ef0dc" providerId="LiveId" clId="{AAE74A20-8704-4AB7-9C4B-AE3F22FEC13C}" dt="2020-06-13T13:01:30.033" v="1448"/>
          <ac:spMkLst>
            <pc:docMk/>
            <pc:sldMk cId="1567284502" sldId="261"/>
            <ac:spMk id="13" creationId="{A3F4B1FE-43D9-4C7E-B2DF-931D46DAA7E7}"/>
          </ac:spMkLst>
        </pc:spChg>
        <pc:spChg chg="mod">
          <ac:chgData name="hassan MH" userId="84cd2103f36ef0dc" providerId="LiveId" clId="{AAE74A20-8704-4AB7-9C4B-AE3F22FEC13C}" dt="2020-06-13T13:01:30.033" v="1448"/>
          <ac:spMkLst>
            <pc:docMk/>
            <pc:sldMk cId="1567284502" sldId="261"/>
            <ac:spMk id="14" creationId="{1BC1B4E6-80FC-48CA-BB9C-0AE27ECE8E25}"/>
          </ac:spMkLst>
        </pc:spChg>
        <pc:spChg chg="mod">
          <ac:chgData name="hassan MH" userId="84cd2103f36ef0dc" providerId="LiveId" clId="{AAE74A20-8704-4AB7-9C4B-AE3F22FEC13C}" dt="2020-06-13T13:01:30.033" v="1448"/>
          <ac:spMkLst>
            <pc:docMk/>
            <pc:sldMk cId="1567284502" sldId="261"/>
            <ac:spMk id="15" creationId="{AC1BE86F-CEBF-4033-912F-CA467A065AC3}"/>
          </ac:spMkLst>
        </pc:spChg>
        <pc:spChg chg="mod">
          <ac:chgData name="hassan MH" userId="84cd2103f36ef0dc" providerId="LiveId" clId="{AAE74A20-8704-4AB7-9C4B-AE3F22FEC13C}" dt="2020-06-13T13:01:30.033" v="1448"/>
          <ac:spMkLst>
            <pc:docMk/>
            <pc:sldMk cId="1567284502" sldId="261"/>
            <ac:spMk id="16" creationId="{3B66A5AE-4F9D-467E-AF2F-DA688B5B8045}"/>
          </ac:spMkLst>
        </pc:spChg>
        <pc:spChg chg="mod">
          <ac:chgData name="hassan MH" userId="84cd2103f36ef0dc" providerId="LiveId" clId="{AAE74A20-8704-4AB7-9C4B-AE3F22FEC13C}" dt="2020-06-13T13:01:30.033" v="1448"/>
          <ac:spMkLst>
            <pc:docMk/>
            <pc:sldMk cId="1567284502" sldId="261"/>
            <ac:spMk id="17" creationId="{DD416F40-9121-41F8-836E-06099DCE3D4B}"/>
          </ac:spMkLst>
        </pc:spChg>
        <pc:spChg chg="add del mod topLvl">
          <ac:chgData name="hassan MH" userId="84cd2103f36ef0dc" providerId="LiveId" clId="{AAE74A20-8704-4AB7-9C4B-AE3F22FEC13C}" dt="2020-06-13T13:16:21.297" v="1692" actId="478"/>
          <ac:spMkLst>
            <pc:docMk/>
            <pc:sldMk cId="1567284502" sldId="261"/>
            <ac:spMk id="20" creationId="{8AE7F172-2A10-46B0-A5CC-68C129E94CFC}"/>
          </ac:spMkLst>
        </pc:spChg>
        <pc:spChg chg="del mod">
          <ac:chgData name="hassan MH" userId="84cd2103f36ef0dc" providerId="LiveId" clId="{AAE74A20-8704-4AB7-9C4B-AE3F22FEC13C}" dt="2020-06-13T13:11:50.891" v="1625" actId="478"/>
          <ac:spMkLst>
            <pc:docMk/>
            <pc:sldMk cId="1567284502" sldId="261"/>
            <ac:spMk id="22" creationId="{0D893C59-E554-4E54-BEAA-3C76D0BF716B}"/>
          </ac:spMkLst>
        </pc:spChg>
        <pc:spChg chg="del mod topLvl">
          <ac:chgData name="hassan MH" userId="84cd2103f36ef0dc" providerId="LiveId" clId="{AAE74A20-8704-4AB7-9C4B-AE3F22FEC13C}" dt="2020-06-13T13:11:55.180" v="1626" actId="478"/>
          <ac:spMkLst>
            <pc:docMk/>
            <pc:sldMk cId="1567284502" sldId="261"/>
            <ac:spMk id="23" creationId="{98886B43-5E91-44DF-A312-98DF57759742}"/>
          </ac:spMkLst>
        </pc:spChg>
        <pc:spChg chg="del mod">
          <ac:chgData name="hassan MH" userId="84cd2103f36ef0dc" providerId="LiveId" clId="{AAE74A20-8704-4AB7-9C4B-AE3F22FEC13C}" dt="2020-06-13T13:11:47.237" v="1623" actId="478"/>
          <ac:spMkLst>
            <pc:docMk/>
            <pc:sldMk cId="1567284502" sldId="261"/>
            <ac:spMk id="24" creationId="{4E0D8A4A-CC9D-4895-9A3A-2C5E41AB1115}"/>
          </ac:spMkLst>
        </pc:spChg>
        <pc:spChg chg="del mod">
          <ac:chgData name="hassan MH" userId="84cd2103f36ef0dc" providerId="LiveId" clId="{AAE74A20-8704-4AB7-9C4B-AE3F22FEC13C}" dt="2020-06-13T13:11:49.305" v="1624" actId="478"/>
          <ac:spMkLst>
            <pc:docMk/>
            <pc:sldMk cId="1567284502" sldId="261"/>
            <ac:spMk id="25" creationId="{0BDAEBB5-27B8-4C04-B8C7-6E18B92F452F}"/>
          </ac:spMkLst>
        </pc:spChg>
        <pc:spChg chg="add mod topLvl">
          <ac:chgData name="hassan MH" userId="84cd2103f36ef0dc" providerId="LiveId" clId="{AAE74A20-8704-4AB7-9C4B-AE3F22FEC13C}" dt="2020-06-13T13:17:08.825" v="1704" actId="1076"/>
          <ac:spMkLst>
            <pc:docMk/>
            <pc:sldMk cId="1567284502" sldId="261"/>
            <ac:spMk id="26" creationId="{970365BA-54CD-48CD-860E-40EAAA901BF4}"/>
          </ac:spMkLst>
        </pc:spChg>
        <pc:spChg chg="add mod topLvl">
          <ac:chgData name="hassan MH" userId="84cd2103f36ef0dc" providerId="LiveId" clId="{AAE74A20-8704-4AB7-9C4B-AE3F22FEC13C}" dt="2020-06-13T13:16:41.569" v="1696" actId="1076"/>
          <ac:spMkLst>
            <pc:docMk/>
            <pc:sldMk cId="1567284502" sldId="261"/>
            <ac:spMk id="27" creationId="{4E622225-F86E-4B1D-B02B-EF113774A33F}"/>
          </ac:spMkLst>
        </pc:spChg>
        <pc:spChg chg="add mod topLvl">
          <ac:chgData name="hassan MH" userId="84cd2103f36ef0dc" providerId="LiveId" clId="{AAE74A20-8704-4AB7-9C4B-AE3F22FEC13C}" dt="2020-06-13T13:17:08.825" v="1704" actId="1076"/>
          <ac:spMkLst>
            <pc:docMk/>
            <pc:sldMk cId="1567284502" sldId="261"/>
            <ac:spMk id="28" creationId="{17667EA9-AF9E-4A59-9597-1EED6D5A6D4A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567284502" sldId="261"/>
            <ac:spMk id="29" creationId="{6663C767-53FB-4E06-AF7D-991FAF77990B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567284502" sldId="261"/>
            <ac:spMk id="30" creationId="{A41A8C04-740D-40EF-8B18-23ED1C11DB2C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567284502" sldId="261"/>
            <ac:spMk id="31" creationId="{8A2A5416-46FD-4BB6-A095-0FF4624FABB0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567284502" sldId="261"/>
            <ac:spMk id="32" creationId="{63A558B9-BD2B-4FA1-9748-5DD0021E78E2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567284502" sldId="261"/>
            <ac:spMk id="33" creationId="{C91FE9D7-F9A1-49F0-9DCA-B771BCEA6D4D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567284502" sldId="261"/>
            <ac:spMk id="34" creationId="{AA8D9772-D0CA-4E77-8C4A-0AF69B64EC3F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567284502" sldId="261"/>
            <ac:spMk id="35" creationId="{969BFB12-B420-436E-85A6-8E90C2E25A0A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567284502" sldId="261"/>
            <ac:spMk id="36" creationId="{C18878E1-ACAD-43C7-99CB-7BE4FDDE41A6}"/>
          </ac:spMkLst>
        </pc:spChg>
        <pc:spChg chg="add mod ord">
          <ac:chgData name="hassan MH" userId="84cd2103f36ef0dc" providerId="LiveId" clId="{AAE74A20-8704-4AB7-9C4B-AE3F22FEC13C}" dt="2020-06-13T13:16:56.024" v="1700" actId="1076"/>
          <ac:spMkLst>
            <pc:docMk/>
            <pc:sldMk cId="1567284502" sldId="261"/>
            <ac:spMk id="48" creationId="{44979F10-D714-4125-9952-146F5D10FFE0}"/>
          </ac:spMkLst>
        </pc:spChg>
        <pc:grpChg chg="add mod">
          <ac:chgData name="hassan MH" userId="84cd2103f36ef0dc" providerId="LiveId" clId="{AAE74A20-8704-4AB7-9C4B-AE3F22FEC13C}" dt="2020-06-13T13:06:08.572" v="1508" actId="164"/>
          <ac:grpSpMkLst>
            <pc:docMk/>
            <pc:sldMk cId="1567284502" sldId="261"/>
            <ac:grpSpMk id="4" creationId="{3378B488-3DFD-4DE8-9C97-3B04F4387FA3}"/>
          </ac:grpSpMkLst>
        </pc:grpChg>
        <pc:grpChg chg="add mod">
          <ac:chgData name="hassan MH" userId="84cd2103f36ef0dc" providerId="LiveId" clId="{AAE74A20-8704-4AB7-9C4B-AE3F22FEC13C}" dt="2020-06-13T13:06:08.572" v="1508" actId="164"/>
          <ac:grpSpMkLst>
            <pc:docMk/>
            <pc:sldMk cId="1567284502" sldId="261"/>
            <ac:grpSpMk id="11" creationId="{C81FB32B-643F-438F-97F0-FA166C6120B9}"/>
          </ac:grpSpMkLst>
        </pc:grpChg>
        <pc:grpChg chg="add mod">
          <ac:chgData name="hassan MH" userId="84cd2103f36ef0dc" providerId="LiveId" clId="{AAE74A20-8704-4AB7-9C4B-AE3F22FEC13C}" dt="2020-06-13T13:12:32.631" v="1651" actId="1076"/>
          <ac:grpSpMkLst>
            <pc:docMk/>
            <pc:sldMk cId="1567284502" sldId="261"/>
            <ac:grpSpMk id="18" creationId="{E621B841-9D92-4DC8-AD0B-77391FEEA3F5}"/>
          </ac:grpSpMkLst>
        </pc:grpChg>
        <pc:grpChg chg="add del mod">
          <ac:chgData name="hassan MH" userId="84cd2103f36ef0dc" providerId="LiveId" clId="{AAE74A20-8704-4AB7-9C4B-AE3F22FEC13C}" dt="2020-06-13T13:11:55.180" v="1626" actId="478"/>
          <ac:grpSpMkLst>
            <pc:docMk/>
            <pc:sldMk cId="1567284502" sldId="261"/>
            <ac:grpSpMk id="19" creationId="{12A6BB30-925B-4CB2-BF0D-1CDD9A49A414}"/>
          </ac:grpSpMkLst>
        </pc:grpChg>
        <pc:grpChg chg="del mod topLvl">
          <ac:chgData name="hassan MH" userId="84cd2103f36ef0dc" providerId="LiveId" clId="{AAE74A20-8704-4AB7-9C4B-AE3F22FEC13C}" dt="2020-06-13T13:11:50.891" v="1625" actId="478"/>
          <ac:grpSpMkLst>
            <pc:docMk/>
            <pc:sldMk cId="1567284502" sldId="261"/>
            <ac:grpSpMk id="21" creationId="{4C192A6C-EE2B-4080-AA72-BFCB344D33A1}"/>
          </ac:grpSpMkLst>
        </pc:grpChg>
        <pc:grpChg chg="add del mod">
          <ac:chgData name="hassan MH" userId="84cd2103f36ef0dc" providerId="LiveId" clId="{AAE74A20-8704-4AB7-9C4B-AE3F22FEC13C}" dt="2020-06-13T13:16:19.634" v="1691" actId="165"/>
          <ac:grpSpMkLst>
            <pc:docMk/>
            <pc:sldMk cId="1567284502" sldId="261"/>
            <ac:grpSpMk id="47" creationId="{7DFD1A34-BBFF-4960-B884-1DC9950E8E2F}"/>
          </ac:grpSpMkLst>
        </pc:grpChg>
        <pc:picChg chg="add mod topLvl">
          <ac:chgData name="hassan MH" userId="84cd2103f36ef0dc" providerId="LiveId" clId="{AAE74A20-8704-4AB7-9C4B-AE3F22FEC13C}" dt="2020-06-13T13:44:18.668" v="2126" actId="207"/>
          <ac:picMkLst>
            <pc:docMk/>
            <pc:sldMk cId="1567284502" sldId="261"/>
            <ac:picMk id="38" creationId="{39B1FF58-26E4-41D1-A42D-AE1EA85FFE6B}"/>
          </ac:picMkLst>
        </pc:picChg>
        <pc:picChg chg="add del mod">
          <ac:chgData name="hassan MH" userId="84cd2103f36ef0dc" providerId="LiveId" clId="{AAE74A20-8704-4AB7-9C4B-AE3F22FEC13C}" dt="2020-06-13T13:14:56.073" v="1678" actId="478"/>
          <ac:picMkLst>
            <pc:docMk/>
            <pc:sldMk cId="1567284502" sldId="261"/>
            <ac:picMk id="40" creationId="{D8FDFBBA-9034-4434-B40C-95A33DD954D0}"/>
          </ac:picMkLst>
        </pc:picChg>
        <pc:picChg chg="add mod topLvl">
          <ac:chgData name="hassan MH" userId="84cd2103f36ef0dc" providerId="LiveId" clId="{AAE74A20-8704-4AB7-9C4B-AE3F22FEC13C}" dt="2020-06-13T13:44:33.633" v="2128" actId="207"/>
          <ac:picMkLst>
            <pc:docMk/>
            <pc:sldMk cId="1567284502" sldId="261"/>
            <ac:picMk id="42" creationId="{57617C1E-78D7-4B52-AB46-E9AC0BE6A52A}"/>
          </ac:picMkLst>
        </pc:picChg>
        <pc:picChg chg="add mod topLvl">
          <ac:chgData name="hassan MH" userId="84cd2103f36ef0dc" providerId="LiveId" clId="{AAE74A20-8704-4AB7-9C4B-AE3F22FEC13C}" dt="2020-06-13T13:44:15.680" v="2125" actId="207"/>
          <ac:picMkLst>
            <pc:docMk/>
            <pc:sldMk cId="1567284502" sldId="261"/>
            <ac:picMk id="44" creationId="{9045112B-3041-47A5-80F0-9A3FD7AE66C9}"/>
          </ac:picMkLst>
        </pc:picChg>
        <pc:picChg chg="add mod topLvl">
          <ac:chgData name="hassan MH" userId="84cd2103f36ef0dc" providerId="LiveId" clId="{AAE74A20-8704-4AB7-9C4B-AE3F22FEC13C}" dt="2020-06-13T13:44:22.663" v="2127" actId="207"/>
          <ac:picMkLst>
            <pc:docMk/>
            <pc:sldMk cId="1567284502" sldId="261"/>
            <ac:picMk id="46" creationId="{892A971A-4B39-459B-9AFC-AA1EF5714C6D}"/>
          </ac:picMkLst>
        </pc:picChg>
      </pc:sldChg>
      <pc:sldChg chg="addSp modSp add mod">
        <pc:chgData name="hassan MH" userId="84cd2103f36ef0dc" providerId="LiveId" clId="{AAE74A20-8704-4AB7-9C4B-AE3F22FEC13C}" dt="2020-06-13T16:51:04.824" v="2734"/>
        <pc:sldMkLst>
          <pc:docMk/>
          <pc:sldMk cId="1164171373" sldId="262"/>
        </pc:sldMkLst>
        <pc:spChg chg="add 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2" creationId="{CCC6C934-3B8C-419C-BDC8-E2E1C687E2CB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4" creationId="{7E475A2E-5361-4A4D-B9E8-A01BD476CDBE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5" creationId="{722DB303-3FD4-4BE6-ADB8-1DCF178353DA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6" creationId="{DAB72DE2-1531-4EAB-8DFC-7F02B2DAC14A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7" creationId="{F45A4FB2-6081-4FC1-86C0-60EAA90D5905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8" creationId="{31D9814C-D21B-40B5-A8FF-318716A5EB99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9" creationId="{375CB9E5-1412-4137-B3E7-A6FC3F08F0D6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11" creationId="{0C245B1E-E746-480D-8957-8D0BB871D7DB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12" creationId="{7D90B141-7D01-423C-8419-0AE78F59E019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13" creationId="{3404C427-A6B0-4162-BC38-7CFE0952786E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14" creationId="{25ED5BCE-94AE-4906-8CD5-711D81F09715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15" creationId="{93522889-7322-4789-97B0-78090D92D976}"/>
          </ac:spMkLst>
        </pc:spChg>
        <pc:spChg chg="mod">
          <ac:chgData name="hassan MH" userId="84cd2103f36ef0dc" providerId="LiveId" clId="{AAE74A20-8704-4AB7-9C4B-AE3F22FEC13C}" dt="2020-06-13T13:18:30.474" v="1715"/>
          <ac:spMkLst>
            <pc:docMk/>
            <pc:sldMk cId="1164171373" sldId="262"/>
            <ac:spMk id="16" creationId="{A479B1FE-EE80-4217-BFBD-BF6AC7E11226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164171373" sldId="262"/>
            <ac:spMk id="19" creationId="{3CBCB72A-8292-4075-ACD5-825F6C01F44D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164171373" sldId="262"/>
            <ac:spMk id="20" creationId="{4F71351E-FCB4-4DF9-BD4F-C654615E62C0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164171373" sldId="262"/>
            <ac:spMk id="21" creationId="{B1DCF974-A949-400B-8F2C-EDB71364DE1C}"/>
          </ac:spMkLst>
        </pc:spChg>
        <pc:grpChg chg="add mod">
          <ac:chgData name="hassan MH" userId="84cd2103f36ef0dc" providerId="LiveId" clId="{AAE74A20-8704-4AB7-9C4B-AE3F22FEC13C}" dt="2020-06-13T13:18:30.474" v="1715"/>
          <ac:grpSpMkLst>
            <pc:docMk/>
            <pc:sldMk cId="1164171373" sldId="262"/>
            <ac:grpSpMk id="3" creationId="{62903539-1F2C-41CD-B454-E74BAB859B27}"/>
          </ac:grpSpMkLst>
        </pc:grpChg>
        <pc:grpChg chg="add mod">
          <ac:chgData name="hassan MH" userId="84cd2103f36ef0dc" providerId="LiveId" clId="{AAE74A20-8704-4AB7-9C4B-AE3F22FEC13C}" dt="2020-06-13T13:18:30.474" v="1715"/>
          <ac:grpSpMkLst>
            <pc:docMk/>
            <pc:sldMk cId="1164171373" sldId="262"/>
            <ac:grpSpMk id="10" creationId="{79911D69-AC78-4FC2-AF5B-AC31E569CC36}"/>
          </ac:grpSpMkLst>
        </pc:grpChg>
        <pc:grpChg chg="add mod">
          <ac:chgData name="hassan MH" userId="84cd2103f36ef0dc" providerId="LiveId" clId="{AAE74A20-8704-4AB7-9C4B-AE3F22FEC13C}" dt="2020-06-13T13:19:07.410" v="1722" actId="1076"/>
          <ac:grpSpMkLst>
            <pc:docMk/>
            <pc:sldMk cId="1164171373" sldId="262"/>
            <ac:grpSpMk id="17" creationId="{C720DF65-6ABC-4F83-8FF8-10E08B438906}"/>
          </ac:grpSpMkLst>
        </pc:grpChg>
        <pc:picChg chg="add mod">
          <ac:chgData name="hassan MH" userId="84cd2103f36ef0dc" providerId="LiveId" clId="{AAE74A20-8704-4AB7-9C4B-AE3F22FEC13C}" dt="2020-06-13T13:19:07.410" v="1722" actId="1076"/>
          <ac:picMkLst>
            <pc:docMk/>
            <pc:sldMk cId="1164171373" sldId="262"/>
            <ac:picMk id="18" creationId="{FA535DA6-6393-4893-8A4B-B44D71EC36BA}"/>
          </ac:picMkLst>
        </pc:picChg>
      </pc:sldChg>
      <pc:sldChg chg="addSp delSp modSp add mod">
        <pc:chgData name="hassan MH" userId="84cd2103f36ef0dc" providerId="LiveId" clId="{AAE74A20-8704-4AB7-9C4B-AE3F22FEC13C}" dt="2020-06-13T16:51:04.824" v="2734"/>
        <pc:sldMkLst>
          <pc:docMk/>
          <pc:sldMk cId="4287346009" sldId="263"/>
        </pc:sldMkLst>
        <pc:spChg chg="add mod">
          <ac:chgData name="hassan MH" userId="84cd2103f36ef0dc" providerId="LiveId" clId="{AAE74A20-8704-4AB7-9C4B-AE3F22FEC13C}" dt="2020-06-13T13:06:15.757" v="1510" actId="164"/>
          <ac:spMkLst>
            <pc:docMk/>
            <pc:sldMk cId="4287346009" sldId="263"/>
            <ac:spMk id="2" creationId="{D135E81F-11D5-433B-AA82-64690FAF6451}"/>
          </ac:spMkLst>
        </pc:spChg>
        <pc:spChg chg="mod">
          <ac:chgData name="hassan MH" userId="84cd2103f36ef0dc" providerId="LiveId" clId="{AAE74A20-8704-4AB7-9C4B-AE3F22FEC13C}" dt="2020-06-13T13:01:42.109" v="1455"/>
          <ac:spMkLst>
            <pc:docMk/>
            <pc:sldMk cId="4287346009" sldId="263"/>
            <ac:spMk id="4" creationId="{AE7ED24A-BFFC-44F1-95D4-C5023C92024E}"/>
          </ac:spMkLst>
        </pc:spChg>
        <pc:spChg chg="mod">
          <ac:chgData name="hassan MH" userId="84cd2103f36ef0dc" providerId="LiveId" clId="{AAE74A20-8704-4AB7-9C4B-AE3F22FEC13C}" dt="2020-06-13T13:01:42.109" v="1455"/>
          <ac:spMkLst>
            <pc:docMk/>
            <pc:sldMk cId="4287346009" sldId="263"/>
            <ac:spMk id="5" creationId="{2825840B-C3F2-4CEB-BF06-748C24CA1457}"/>
          </ac:spMkLst>
        </pc:spChg>
        <pc:spChg chg="mod">
          <ac:chgData name="hassan MH" userId="84cd2103f36ef0dc" providerId="LiveId" clId="{AAE74A20-8704-4AB7-9C4B-AE3F22FEC13C}" dt="2020-06-13T13:01:42.109" v="1455"/>
          <ac:spMkLst>
            <pc:docMk/>
            <pc:sldMk cId="4287346009" sldId="263"/>
            <ac:spMk id="6" creationId="{B91F698D-3240-4639-B901-01B82E96A4E6}"/>
          </ac:spMkLst>
        </pc:spChg>
        <pc:spChg chg="mod">
          <ac:chgData name="hassan MH" userId="84cd2103f36ef0dc" providerId="LiveId" clId="{AAE74A20-8704-4AB7-9C4B-AE3F22FEC13C}" dt="2020-06-13T13:01:42.109" v="1455"/>
          <ac:spMkLst>
            <pc:docMk/>
            <pc:sldMk cId="4287346009" sldId="263"/>
            <ac:spMk id="7" creationId="{143EB47C-0502-42D1-8FB1-CE62097DD39A}"/>
          </ac:spMkLst>
        </pc:spChg>
        <pc:spChg chg="mod">
          <ac:chgData name="hassan MH" userId="84cd2103f36ef0dc" providerId="LiveId" clId="{AAE74A20-8704-4AB7-9C4B-AE3F22FEC13C}" dt="2020-06-13T13:01:42.109" v="1455"/>
          <ac:spMkLst>
            <pc:docMk/>
            <pc:sldMk cId="4287346009" sldId="263"/>
            <ac:spMk id="8" creationId="{4A75DC8F-697A-47D9-BFF0-26C186824A6A}"/>
          </ac:spMkLst>
        </pc:spChg>
        <pc:spChg chg="mod">
          <ac:chgData name="hassan MH" userId="84cd2103f36ef0dc" providerId="LiveId" clId="{AAE74A20-8704-4AB7-9C4B-AE3F22FEC13C}" dt="2020-06-13T13:01:42.109" v="1455"/>
          <ac:spMkLst>
            <pc:docMk/>
            <pc:sldMk cId="4287346009" sldId="263"/>
            <ac:spMk id="9" creationId="{167A3EC1-2425-4351-813C-4AAFD04F6905}"/>
          </ac:spMkLst>
        </pc:spChg>
        <pc:spChg chg="mod">
          <ac:chgData name="hassan MH" userId="84cd2103f36ef0dc" providerId="LiveId" clId="{AAE74A20-8704-4AB7-9C4B-AE3F22FEC13C}" dt="2020-06-13T13:01:52.297" v="1459"/>
          <ac:spMkLst>
            <pc:docMk/>
            <pc:sldMk cId="4287346009" sldId="263"/>
            <ac:spMk id="11" creationId="{8DB02779-6FC7-4BCC-A9F4-9A2331BB0181}"/>
          </ac:spMkLst>
        </pc:spChg>
        <pc:spChg chg="mod">
          <ac:chgData name="hassan MH" userId="84cd2103f36ef0dc" providerId="LiveId" clId="{AAE74A20-8704-4AB7-9C4B-AE3F22FEC13C}" dt="2020-06-13T13:01:52.297" v="1459"/>
          <ac:spMkLst>
            <pc:docMk/>
            <pc:sldMk cId="4287346009" sldId="263"/>
            <ac:spMk id="12" creationId="{5AEE198C-67BD-4817-AE21-9C7A0577100A}"/>
          </ac:spMkLst>
        </pc:spChg>
        <pc:spChg chg="mod">
          <ac:chgData name="hassan MH" userId="84cd2103f36ef0dc" providerId="LiveId" clId="{AAE74A20-8704-4AB7-9C4B-AE3F22FEC13C}" dt="2020-06-13T13:01:52.297" v="1459"/>
          <ac:spMkLst>
            <pc:docMk/>
            <pc:sldMk cId="4287346009" sldId="263"/>
            <ac:spMk id="13" creationId="{3A413260-0437-4C50-BE52-69E1FEB8C43C}"/>
          </ac:spMkLst>
        </pc:spChg>
        <pc:spChg chg="mod">
          <ac:chgData name="hassan MH" userId="84cd2103f36ef0dc" providerId="LiveId" clId="{AAE74A20-8704-4AB7-9C4B-AE3F22FEC13C}" dt="2020-06-13T13:01:52.297" v="1459"/>
          <ac:spMkLst>
            <pc:docMk/>
            <pc:sldMk cId="4287346009" sldId="263"/>
            <ac:spMk id="14" creationId="{C53BF76A-C9E5-4A57-824A-78B2F767A5BD}"/>
          </ac:spMkLst>
        </pc:spChg>
        <pc:spChg chg="mod">
          <ac:chgData name="hassan MH" userId="84cd2103f36ef0dc" providerId="LiveId" clId="{AAE74A20-8704-4AB7-9C4B-AE3F22FEC13C}" dt="2020-06-13T13:01:52.297" v="1459"/>
          <ac:spMkLst>
            <pc:docMk/>
            <pc:sldMk cId="4287346009" sldId="263"/>
            <ac:spMk id="15" creationId="{B06C9E23-A1B4-4565-B706-C53CD009D2DA}"/>
          </ac:spMkLst>
        </pc:spChg>
        <pc:spChg chg="mod">
          <ac:chgData name="hassan MH" userId="84cd2103f36ef0dc" providerId="LiveId" clId="{AAE74A20-8704-4AB7-9C4B-AE3F22FEC13C}" dt="2020-06-13T13:01:52.297" v="1459"/>
          <ac:spMkLst>
            <pc:docMk/>
            <pc:sldMk cId="4287346009" sldId="263"/>
            <ac:spMk id="16" creationId="{CF2FCE48-D8E8-49AE-A41D-1C29C0C4BD1D}"/>
          </ac:spMkLst>
        </pc:spChg>
        <pc:spChg chg="mod">
          <ac:chgData name="hassan MH" userId="84cd2103f36ef0dc" providerId="LiveId" clId="{AAE74A20-8704-4AB7-9C4B-AE3F22FEC13C}" dt="2020-06-13T13:02:03.575" v="1462"/>
          <ac:spMkLst>
            <pc:docMk/>
            <pc:sldMk cId="4287346009" sldId="263"/>
            <ac:spMk id="18" creationId="{EDFB0E52-928F-412A-A3C7-0BC68DA3E549}"/>
          </ac:spMkLst>
        </pc:spChg>
        <pc:spChg chg="mod">
          <ac:chgData name="hassan MH" userId="84cd2103f36ef0dc" providerId="LiveId" clId="{AAE74A20-8704-4AB7-9C4B-AE3F22FEC13C}" dt="2020-06-13T13:02:03.575" v="1462"/>
          <ac:spMkLst>
            <pc:docMk/>
            <pc:sldMk cId="4287346009" sldId="263"/>
            <ac:spMk id="19" creationId="{626B9C85-4C6F-43EA-B5B9-E3171D1E8769}"/>
          </ac:spMkLst>
        </pc:spChg>
        <pc:spChg chg="mod">
          <ac:chgData name="hassan MH" userId="84cd2103f36ef0dc" providerId="LiveId" clId="{AAE74A20-8704-4AB7-9C4B-AE3F22FEC13C}" dt="2020-06-13T13:02:03.575" v="1462"/>
          <ac:spMkLst>
            <pc:docMk/>
            <pc:sldMk cId="4287346009" sldId="263"/>
            <ac:spMk id="20" creationId="{334A89F6-BDBA-4A39-B205-598C66E5EAA3}"/>
          </ac:spMkLst>
        </pc:spChg>
        <pc:spChg chg="mod">
          <ac:chgData name="hassan MH" userId="84cd2103f36ef0dc" providerId="LiveId" clId="{AAE74A20-8704-4AB7-9C4B-AE3F22FEC13C}" dt="2020-06-13T13:02:03.575" v="1462"/>
          <ac:spMkLst>
            <pc:docMk/>
            <pc:sldMk cId="4287346009" sldId="263"/>
            <ac:spMk id="21" creationId="{2F16B07B-2610-459D-BD71-53AC00AB5635}"/>
          </ac:spMkLst>
        </pc:spChg>
        <pc:spChg chg="mod">
          <ac:chgData name="hassan MH" userId="84cd2103f36ef0dc" providerId="LiveId" clId="{AAE74A20-8704-4AB7-9C4B-AE3F22FEC13C}" dt="2020-06-13T13:02:03.575" v="1462"/>
          <ac:spMkLst>
            <pc:docMk/>
            <pc:sldMk cId="4287346009" sldId="263"/>
            <ac:spMk id="22" creationId="{7729124D-E7F7-4056-8527-D4A84C5E1328}"/>
          </ac:spMkLst>
        </pc:spChg>
        <pc:spChg chg="mod">
          <ac:chgData name="hassan MH" userId="84cd2103f36ef0dc" providerId="LiveId" clId="{AAE74A20-8704-4AB7-9C4B-AE3F22FEC13C}" dt="2020-06-13T13:02:03.575" v="1462"/>
          <ac:spMkLst>
            <pc:docMk/>
            <pc:sldMk cId="4287346009" sldId="263"/>
            <ac:spMk id="23" creationId="{5195749D-A211-400D-B6A8-EB1619DD13AD}"/>
          </ac:spMkLst>
        </pc:spChg>
        <pc:spChg chg="add mod topLvl">
          <ac:chgData name="hassan MH" userId="84cd2103f36ef0dc" providerId="LiveId" clId="{AAE74A20-8704-4AB7-9C4B-AE3F22FEC13C}" dt="2020-06-13T16:44:23.165" v="2660" actId="404"/>
          <ac:spMkLst>
            <pc:docMk/>
            <pc:sldMk cId="4287346009" sldId="263"/>
            <ac:spMk id="25" creationId="{6B694BA2-A889-4BB2-8B1B-B1FDD37BFD45}"/>
          </ac:spMkLst>
        </pc:spChg>
        <pc:spChg chg="add mod topLvl">
          <ac:chgData name="hassan MH" userId="84cd2103f36ef0dc" providerId="LiveId" clId="{AAE74A20-8704-4AB7-9C4B-AE3F22FEC13C}" dt="2020-06-13T16:44:23.165" v="2660" actId="404"/>
          <ac:spMkLst>
            <pc:docMk/>
            <pc:sldMk cId="4287346009" sldId="263"/>
            <ac:spMk id="26" creationId="{01954958-1498-4C07-B124-7068131DE629}"/>
          </ac:spMkLst>
        </pc:spChg>
        <pc:spChg chg="add mod topLvl">
          <ac:chgData name="hassan MH" userId="84cd2103f36ef0dc" providerId="LiveId" clId="{AAE74A20-8704-4AB7-9C4B-AE3F22FEC13C}" dt="2020-06-13T13:24:30.807" v="1818" actId="165"/>
          <ac:spMkLst>
            <pc:docMk/>
            <pc:sldMk cId="4287346009" sldId="263"/>
            <ac:spMk id="27" creationId="{644091D0-25A3-4AA4-9D01-F89F9E09AC9A}"/>
          </ac:spMkLst>
        </pc:spChg>
        <pc:spChg chg="add mod topLvl">
          <ac:chgData name="hassan MH" userId="84cd2103f36ef0dc" providerId="LiveId" clId="{AAE74A20-8704-4AB7-9C4B-AE3F22FEC13C}" dt="2020-06-13T13:24:30.807" v="1818" actId="165"/>
          <ac:spMkLst>
            <pc:docMk/>
            <pc:sldMk cId="4287346009" sldId="263"/>
            <ac:spMk id="28" creationId="{DB3B49E2-4887-464C-8921-DB0A78082A7B}"/>
          </ac:spMkLst>
        </pc:spChg>
        <pc:spChg chg="add mod topLvl">
          <ac:chgData name="hassan MH" userId="84cd2103f36ef0dc" providerId="LiveId" clId="{AAE74A20-8704-4AB7-9C4B-AE3F22FEC13C}" dt="2020-06-13T16:44:23.165" v="2660" actId="404"/>
          <ac:spMkLst>
            <pc:docMk/>
            <pc:sldMk cId="4287346009" sldId="263"/>
            <ac:spMk id="29" creationId="{C2183325-85FE-43CE-8EE8-48F32B9631D3}"/>
          </ac:spMkLst>
        </pc:spChg>
        <pc:spChg chg="add mod topLvl">
          <ac:chgData name="hassan MH" userId="84cd2103f36ef0dc" providerId="LiveId" clId="{AAE74A20-8704-4AB7-9C4B-AE3F22FEC13C}" dt="2020-06-13T16:44:23.165" v="2660" actId="404"/>
          <ac:spMkLst>
            <pc:docMk/>
            <pc:sldMk cId="4287346009" sldId="263"/>
            <ac:spMk id="30" creationId="{8A1ADD6D-1D78-48AC-9BF7-83FD603DB28E}"/>
          </ac:spMkLst>
        </pc:spChg>
        <pc:spChg chg="add mod topLvl">
          <ac:chgData name="hassan MH" userId="84cd2103f36ef0dc" providerId="LiveId" clId="{AAE74A20-8704-4AB7-9C4B-AE3F22FEC13C}" dt="2020-06-13T16:44:23.165" v="2660" actId="404"/>
          <ac:spMkLst>
            <pc:docMk/>
            <pc:sldMk cId="4287346009" sldId="263"/>
            <ac:spMk id="31" creationId="{7CC58DCE-02B5-4797-BB43-007A7133FE60}"/>
          </ac:spMkLst>
        </pc:spChg>
        <pc:spChg chg="add mod topLvl">
          <ac:chgData name="hassan MH" userId="84cd2103f36ef0dc" providerId="LiveId" clId="{AAE74A20-8704-4AB7-9C4B-AE3F22FEC13C}" dt="2020-06-13T16:44:28.177" v="2661" actId="1076"/>
          <ac:spMkLst>
            <pc:docMk/>
            <pc:sldMk cId="4287346009" sldId="263"/>
            <ac:spMk id="32" creationId="{B35789FC-7F80-44F5-94DE-690506120EC7}"/>
          </ac:spMkLst>
        </pc:spChg>
        <pc:spChg chg="add del mod">
          <ac:chgData name="hassan MH" userId="84cd2103f36ef0dc" providerId="LiveId" clId="{AAE74A20-8704-4AB7-9C4B-AE3F22FEC13C}" dt="2020-06-13T13:21:48.075" v="1789" actId="478"/>
          <ac:spMkLst>
            <pc:docMk/>
            <pc:sldMk cId="4287346009" sldId="263"/>
            <ac:spMk id="34" creationId="{285B73E4-759F-40AF-9E39-040F4837FCBA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287346009" sldId="263"/>
            <ac:spMk id="35" creationId="{DB0943A3-5937-4817-A5E6-C56933492C09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287346009" sldId="263"/>
            <ac:spMk id="36" creationId="{85F0E6D8-1256-4A4A-A64D-FEF44C2875D6}"/>
          </ac:spMkLst>
        </pc:spChg>
        <pc:grpChg chg="add mod">
          <ac:chgData name="hassan MH" userId="84cd2103f36ef0dc" providerId="LiveId" clId="{AAE74A20-8704-4AB7-9C4B-AE3F22FEC13C}" dt="2020-06-13T13:06:15.757" v="1510" actId="164"/>
          <ac:grpSpMkLst>
            <pc:docMk/>
            <pc:sldMk cId="4287346009" sldId="263"/>
            <ac:grpSpMk id="3" creationId="{0412753C-F3FB-4907-AF41-13E6275AD4D2}"/>
          </ac:grpSpMkLst>
        </pc:grpChg>
        <pc:grpChg chg="add mod">
          <ac:chgData name="hassan MH" userId="84cd2103f36ef0dc" providerId="LiveId" clId="{AAE74A20-8704-4AB7-9C4B-AE3F22FEC13C}" dt="2020-06-13T13:06:15.757" v="1510" actId="164"/>
          <ac:grpSpMkLst>
            <pc:docMk/>
            <pc:sldMk cId="4287346009" sldId="263"/>
            <ac:grpSpMk id="10" creationId="{D1491EE7-46D2-4B0A-A687-331789DA7D6F}"/>
          </ac:grpSpMkLst>
        </pc:grpChg>
        <pc:grpChg chg="add mod">
          <ac:chgData name="hassan MH" userId="84cd2103f36ef0dc" providerId="LiveId" clId="{AAE74A20-8704-4AB7-9C4B-AE3F22FEC13C}" dt="2020-06-13T13:06:15.757" v="1510" actId="164"/>
          <ac:grpSpMkLst>
            <pc:docMk/>
            <pc:sldMk cId="4287346009" sldId="263"/>
            <ac:grpSpMk id="17" creationId="{51843F8F-5732-40B9-A5DD-B9E15247B2B0}"/>
          </ac:grpSpMkLst>
        </pc:grpChg>
        <pc:grpChg chg="add mod">
          <ac:chgData name="hassan MH" userId="84cd2103f36ef0dc" providerId="LiveId" clId="{AAE74A20-8704-4AB7-9C4B-AE3F22FEC13C}" dt="2020-06-13T13:06:15.757" v="1510" actId="164"/>
          <ac:grpSpMkLst>
            <pc:docMk/>
            <pc:sldMk cId="4287346009" sldId="263"/>
            <ac:grpSpMk id="24" creationId="{49093200-3860-4B34-9E0C-CEC929A7E53B}"/>
          </ac:grpSpMkLst>
        </pc:grpChg>
        <pc:grpChg chg="add del mod">
          <ac:chgData name="hassan MH" userId="84cd2103f36ef0dc" providerId="LiveId" clId="{AAE74A20-8704-4AB7-9C4B-AE3F22FEC13C}" dt="2020-06-13T13:24:30.807" v="1818" actId="165"/>
          <ac:grpSpMkLst>
            <pc:docMk/>
            <pc:sldMk cId="4287346009" sldId="263"/>
            <ac:grpSpMk id="39" creationId="{22BF6247-DE56-4CA3-AE2D-146E85017F82}"/>
          </ac:grpSpMkLst>
        </pc:grpChg>
        <pc:picChg chg="add del mod">
          <ac:chgData name="hassan MH" userId="84cd2103f36ef0dc" providerId="LiveId" clId="{AAE74A20-8704-4AB7-9C4B-AE3F22FEC13C}" dt="2020-06-13T13:21:28.344" v="1781" actId="478"/>
          <ac:picMkLst>
            <pc:docMk/>
            <pc:sldMk cId="4287346009" sldId="263"/>
            <ac:picMk id="33" creationId="{97004B60-F717-4D54-B797-EC9FCB0DD054}"/>
          </ac:picMkLst>
        </pc:picChg>
        <pc:picChg chg="add del mod">
          <ac:chgData name="hassan MH" userId="84cd2103f36ef0dc" providerId="LiveId" clId="{AAE74A20-8704-4AB7-9C4B-AE3F22FEC13C}" dt="2020-06-13T13:22:59.200" v="1796" actId="478"/>
          <ac:picMkLst>
            <pc:docMk/>
            <pc:sldMk cId="4287346009" sldId="263"/>
            <ac:picMk id="37" creationId="{D31A7184-CC21-4BF5-A334-585338F8B93F}"/>
          </ac:picMkLst>
        </pc:picChg>
        <pc:picChg chg="add mod">
          <ac:chgData name="hassan MH" userId="84cd2103f36ef0dc" providerId="LiveId" clId="{AAE74A20-8704-4AB7-9C4B-AE3F22FEC13C}" dt="2020-06-13T13:24:10.600" v="1812" actId="1076"/>
          <ac:picMkLst>
            <pc:docMk/>
            <pc:sldMk cId="4287346009" sldId="263"/>
            <ac:picMk id="38" creationId="{04143329-5803-4E8D-A92E-B829FAD3690E}"/>
          </ac:picMkLst>
        </pc:picChg>
      </pc:sldChg>
      <pc:sldChg chg="addSp modSp add mod">
        <pc:chgData name="hassan MH" userId="84cd2103f36ef0dc" providerId="LiveId" clId="{AAE74A20-8704-4AB7-9C4B-AE3F22FEC13C}" dt="2020-06-13T16:51:04.824" v="2734"/>
        <pc:sldMkLst>
          <pc:docMk/>
          <pc:sldMk cId="2295990956" sldId="264"/>
        </pc:sldMkLst>
        <pc:spChg chg="add 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" creationId="{96540A96-17E4-44DC-8010-782637B4EA21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4" creationId="{C642E600-1EF8-4FB6-A8F5-0158B224F6B5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5" creationId="{5C57D124-2522-4C22-B3E8-C4C1A1D20BD2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6" creationId="{401F464D-FCBB-4E30-A98A-E7E29B629E13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7" creationId="{3506CC6B-5EF2-4CC2-8273-53EC7B7D76B3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8" creationId="{352EC5D5-759F-4028-B5A4-AE73E38AED32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9" creationId="{2F8609EF-4EDF-4531-B182-606469DD7FB0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11" creationId="{28231625-F208-4875-A6CF-A703DEB6050D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12" creationId="{B41F1184-EBCB-44AC-9D6B-AC620CA81DA1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13" creationId="{42528161-092C-4E53-9B7B-25660131D74B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14" creationId="{B52080F5-FE09-44FB-8FD5-59D3CEC7DB1C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15" creationId="{75871202-487B-49D9-92BA-869904E67B25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16" creationId="{21AB008B-4315-4DB8-97EA-9F02597E259D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18" creationId="{5C52691A-2F52-4013-A6C8-BCF3C2E43995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19" creationId="{456ADD75-FDB9-49D1-AF5B-BFC7DBE8065B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0" creationId="{73AAD215-3AC9-4DB5-BB92-36B0014C3161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1" creationId="{41980F87-F5A1-401F-A59B-14B09BA95470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2" creationId="{4A589E22-4EBF-41AC-8435-B7C2EB99A84F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3" creationId="{E70FD20F-1005-4279-907D-6538F3F3EAC0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5" creationId="{96813A7A-A204-4158-BD4E-D81EA60E43A8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6" creationId="{03AA019F-FEF6-4D02-B8D6-CEEE9D4AE7B2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7" creationId="{CCDC132E-47D5-46F8-A74D-C5C1148C27AC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8" creationId="{CB610D70-BF40-4D24-9077-89C14761DB67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29" creationId="{E82C065D-2330-4701-B709-7737965FA5C7}"/>
          </ac:spMkLst>
        </pc:spChg>
        <pc:spChg chg="mod">
          <ac:chgData name="hassan MH" userId="84cd2103f36ef0dc" providerId="LiveId" clId="{AAE74A20-8704-4AB7-9C4B-AE3F22FEC13C}" dt="2020-06-13T13:27:07.784" v="1842"/>
          <ac:spMkLst>
            <pc:docMk/>
            <pc:sldMk cId="2295990956" sldId="264"/>
            <ac:spMk id="30" creationId="{B825DFFE-EACF-469E-BD28-441825E2093D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2295990956" sldId="264"/>
            <ac:spMk id="34" creationId="{5E058963-77B4-4796-B3FF-C348F943DE6A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2295990956" sldId="264"/>
            <ac:spMk id="35" creationId="{B1E6B6BA-0679-4077-ABC8-B488D76F479C}"/>
          </ac:spMkLst>
        </pc:spChg>
        <pc:spChg chg="add mod">
          <ac:chgData name="hassan MH" userId="84cd2103f36ef0dc" providerId="LiveId" clId="{AAE74A20-8704-4AB7-9C4B-AE3F22FEC13C}" dt="2020-06-13T13:48:32.503" v="2167" actId="1076"/>
          <ac:spMkLst>
            <pc:docMk/>
            <pc:sldMk cId="2295990956" sldId="264"/>
            <ac:spMk id="36" creationId="{94D86DC5-06C4-44E1-9224-E953567441F2}"/>
          </ac:spMkLst>
        </pc:spChg>
        <pc:grpChg chg="add mod">
          <ac:chgData name="hassan MH" userId="84cd2103f36ef0dc" providerId="LiveId" clId="{AAE74A20-8704-4AB7-9C4B-AE3F22FEC13C}" dt="2020-06-13T13:27:07.784" v="1842"/>
          <ac:grpSpMkLst>
            <pc:docMk/>
            <pc:sldMk cId="2295990956" sldId="264"/>
            <ac:grpSpMk id="3" creationId="{A1FB917F-9E1E-478B-8B98-BA297FB1282C}"/>
          </ac:grpSpMkLst>
        </pc:grpChg>
        <pc:grpChg chg="add mod">
          <ac:chgData name="hassan MH" userId="84cd2103f36ef0dc" providerId="LiveId" clId="{AAE74A20-8704-4AB7-9C4B-AE3F22FEC13C}" dt="2020-06-13T13:27:07.784" v="1842"/>
          <ac:grpSpMkLst>
            <pc:docMk/>
            <pc:sldMk cId="2295990956" sldId="264"/>
            <ac:grpSpMk id="10" creationId="{D2ED0504-F477-423B-BC93-DE65AC026BE2}"/>
          </ac:grpSpMkLst>
        </pc:grpChg>
        <pc:grpChg chg="add mod">
          <ac:chgData name="hassan MH" userId="84cd2103f36ef0dc" providerId="LiveId" clId="{AAE74A20-8704-4AB7-9C4B-AE3F22FEC13C}" dt="2020-06-13T13:27:07.784" v="1842"/>
          <ac:grpSpMkLst>
            <pc:docMk/>
            <pc:sldMk cId="2295990956" sldId="264"/>
            <ac:grpSpMk id="17" creationId="{D4C44666-3DFA-420D-8458-BF3A5674E6FE}"/>
          </ac:grpSpMkLst>
        </pc:grpChg>
        <pc:grpChg chg="add mod">
          <ac:chgData name="hassan MH" userId="84cd2103f36ef0dc" providerId="LiveId" clId="{AAE74A20-8704-4AB7-9C4B-AE3F22FEC13C}" dt="2020-06-13T13:27:07.784" v="1842"/>
          <ac:grpSpMkLst>
            <pc:docMk/>
            <pc:sldMk cId="2295990956" sldId="264"/>
            <ac:grpSpMk id="24" creationId="{FA2CA1E1-9C1C-4EAF-8BD9-FC03ADB23F39}"/>
          </ac:grpSpMkLst>
        </pc:grpChg>
        <pc:grpChg chg="add mod">
          <ac:chgData name="hassan MH" userId="84cd2103f36ef0dc" providerId="LiveId" clId="{AAE74A20-8704-4AB7-9C4B-AE3F22FEC13C}" dt="2020-06-13T13:27:07.784" v="1842"/>
          <ac:grpSpMkLst>
            <pc:docMk/>
            <pc:sldMk cId="2295990956" sldId="264"/>
            <ac:grpSpMk id="31" creationId="{3D76839B-BF22-4FDB-A58A-134C24962967}"/>
          </ac:grpSpMkLst>
        </pc:grpChg>
        <pc:picChg chg="add mod ord">
          <ac:chgData name="hassan MH" userId="84cd2103f36ef0dc" providerId="LiveId" clId="{AAE74A20-8704-4AB7-9C4B-AE3F22FEC13C}" dt="2020-06-13T13:48:37.399" v="2169" actId="1076"/>
          <ac:picMkLst>
            <pc:docMk/>
            <pc:sldMk cId="2295990956" sldId="264"/>
            <ac:picMk id="32" creationId="{4863BF11-9F3E-4FE4-A62C-4641C85F6583}"/>
          </ac:picMkLst>
        </pc:picChg>
        <pc:picChg chg="add mod">
          <ac:chgData name="hassan MH" userId="84cd2103f36ef0dc" providerId="LiveId" clId="{AAE74A20-8704-4AB7-9C4B-AE3F22FEC13C}" dt="2020-06-13T13:26:39.713" v="1837" actId="1076"/>
          <ac:picMkLst>
            <pc:docMk/>
            <pc:sldMk cId="2295990956" sldId="264"/>
            <ac:picMk id="33" creationId="{D5F6EBFB-0C47-47A9-9553-1B57ABFB8A6C}"/>
          </ac:picMkLst>
        </pc:picChg>
      </pc:sldChg>
      <pc:sldChg chg="addSp delSp modSp add mod">
        <pc:chgData name="hassan MH" userId="84cd2103f36ef0dc" providerId="LiveId" clId="{AAE74A20-8704-4AB7-9C4B-AE3F22FEC13C}" dt="2020-06-13T16:51:04.824" v="2734"/>
        <pc:sldMkLst>
          <pc:docMk/>
          <pc:sldMk cId="649730420" sldId="265"/>
        </pc:sldMkLst>
        <pc:spChg chg="add mod">
          <ac:chgData name="hassan MH" userId="84cd2103f36ef0dc" providerId="LiveId" clId="{AAE74A20-8704-4AB7-9C4B-AE3F22FEC13C}" dt="2020-06-13T13:06:25.220" v="1512" actId="164"/>
          <ac:spMkLst>
            <pc:docMk/>
            <pc:sldMk cId="649730420" sldId="265"/>
            <ac:spMk id="2" creationId="{662CD407-4405-402E-918E-0CCAA33FD8C0}"/>
          </ac:spMkLst>
        </pc:spChg>
        <pc:spChg chg="mod">
          <ac:chgData name="hassan MH" userId="84cd2103f36ef0dc" providerId="LiveId" clId="{AAE74A20-8704-4AB7-9C4B-AE3F22FEC13C}" dt="2020-06-13T13:02:21.231" v="1472"/>
          <ac:spMkLst>
            <pc:docMk/>
            <pc:sldMk cId="649730420" sldId="265"/>
            <ac:spMk id="4" creationId="{1F267A34-97AA-4035-8CA6-BFAC542E74FF}"/>
          </ac:spMkLst>
        </pc:spChg>
        <pc:spChg chg="mod">
          <ac:chgData name="hassan MH" userId="84cd2103f36ef0dc" providerId="LiveId" clId="{AAE74A20-8704-4AB7-9C4B-AE3F22FEC13C}" dt="2020-06-13T13:02:21.231" v="1472"/>
          <ac:spMkLst>
            <pc:docMk/>
            <pc:sldMk cId="649730420" sldId="265"/>
            <ac:spMk id="5" creationId="{31C2D97F-19BF-41D4-AB77-ABEF42C06C73}"/>
          </ac:spMkLst>
        </pc:spChg>
        <pc:spChg chg="mod">
          <ac:chgData name="hassan MH" userId="84cd2103f36ef0dc" providerId="LiveId" clId="{AAE74A20-8704-4AB7-9C4B-AE3F22FEC13C}" dt="2020-06-13T13:02:21.231" v="1472"/>
          <ac:spMkLst>
            <pc:docMk/>
            <pc:sldMk cId="649730420" sldId="265"/>
            <ac:spMk id="6" creationId="{25630E3D-18DF-4C8E-8EB0-E9D5AE479BE3}"/>
          </ac:spMkLst>
        </pc:spChg>
        <pc:spChg chg="mod">
          <ac:chgData name="hassan MH" userId="84cd2103f36ef0dc" providerId="LiveId" clId="{AAE74A20-8704-4AB7-9C4B-AE3F22FEC13C}" dt="2020-06-13T13:02:21.231" v="1472"/>
          <ac:spMkLst>
            <pc:docMk/>
            <pc:sldMk cId="649730420" sldId="265"/>
            <ac:spMk id="7" creationId="{842DBE77-B2E0-4635-891F-2C22846C1E9D}"/>
          </ac:spMkLst>
        </pc:spChg>
        <pc:spChg chg="mod">
          <ac:chgData name="hassan MH" userId="84cd2103f36ef0dc" providerId="LiveId" clId="{AAE74A20-8704-4AB7-9C4B-AE3F22FEC13C}" dt="2020-06-13T13:02:21.231" v="1472"/>
          <ac:spMkLst>
            <pc:docMk/>
            <pc:sldMk cId="649730420" sldId="265"/>
            <ac:spMk id="8" creationId="{7B6B896C-AED9-4B95-B107-BD125E9EFCB4}"/>
          </ac:spMkLst>
        </pc:spChg>
        <pc:spChg chg="mod">
          <ac:chgData name="hassan MH" userId="84cd2103f36ef0dc" providerId="LiveId" clId="{AAE74A20-8704-4AB7-9C4B-AE3F22FEC13C}" dt="2020-06-13T13:02:21.231" v="1472"/>
          <ac:spMkLst>
            <pc:docMk/>
            <pc:sldMk cId="649730420" sldId="265"/>
            <ac:spMk id="9" creationId="{77108FAD-5E6F-41A8-BDDB-7BABC762303C}"/>
          </ac:spMkLst>
        </pc:spChg>
        <pc:spChg chg="mod">
          <ac:chgData name="hassan MH" userId="84cd2103f36ef0dc" providerId="LiveId" clId="{AAE74A20-8704-4AB7-9C4B-AE3F22FEC13C}" dt="2020-06-13T13:02:24.948" v="1474"/>
          <ac:spMkLst>
            <pc:docMk/>
            <pc:sldMk cId="649730420" sldId="265"/>
            <ac:spMk id="11" creationId="{B4FEC0D9-A25E-4CD4-83D4-C99247CA7EFC}"/>
          </ac:spMkLst>
        </pc:spChg>
        <pc:spChg chg="mod">
          <ac:chgData name="hassan MH" userId="84cd2103f36ef0dc" providerId="LiveId" clId="{AAE74A20-8704-4AB7-9C4B-AE3F22FEC13C}" dt="2020-06-13T13:02:24.948" v="1474"/>
          <ac:spMkLst>
            <pc:docMk/>
            <pc:sldMk cId="649730420" sldId="265"/>
            <ac:spMk id="12" creationId="{3EDB84A8-3208-4A41-8EE9-7B5021C6E602}"/>
          </ac:spMkLst>
        </pc:spChg>
        <pc:spChg chg="mod">
          <ac:chgData name="hassan MH" userId="84cd2103f36ef0dc" providerId="LiveId" clId="{AAE74A20-8704-4AB7-9C4B-AE3F22FEC13C}" dt="2020-06-13T13:02:24.948" v="1474"/>
          <ac:spMkLst>
            <pc:docMk/>
            <pc:sldMk cId="649730420" sldId="265"/>
            <ac:spMk id="13" creationId="{0A42B04D-4BE9-4409-B135-5FCD70CA0B48}"/>
          </ac:spMkLst>
        </pc:spChg>
        <pc:spChg chg="mod">
          <ac:chgData name="hassan MH" userId="84cd2103f36ef0dc" providerId="LiveId" clId="{AAE74A20-8704-4AB7-9C4B-AE3F22FEC13C}" dt="2020-06-13T13:02:24.948" v="1474"/>
          <ac:spMkLst>
            <pc:docMk/>
            <pc:sldMk cId="649730420" sldId="265"/>
            <ac:spMk id="14" creationId="{C3BD4B64-0F5A-4E0C-8D09-7C2CB5887D0A}"/>
          </ac:spMkLst>
        </pc:spChg>
        <pc:spChg chg="mod">
          <ac:chgData name="hassan MH" userId="84cd2103f36ef0dc" providerId="LiveId" clId="{AAE74A20-8704-4AB7-9C4B-AE3F22FEC13C}" dt="2020-06-13T13:02:24.948" v="1474"/>
          <ac:spMkLst>
            <pc:docMk/>
            <pc:sldMk cId="649730420" sldId="265"/>
            <ac:spMk id="15" creationId="{13D9B505-736E-44C7-998F-2DA2057815C3}"/>
          </ac:spMkLst>
        </pc:spChg>
        <pc:spChg chg="mod">
          <ac:chgData name="hassan MH" userId="84cd2103f36ef0dc" providerId="LiveId" clId="{AAE74A20-8704-4AB7-9C4B-AE3F22FEC13C}" dt="2020-06-13T13:02:24.948" v="1474"/>
          <ac:spMkLst>
            <pc:docMk/>
            <pc:sldMk cId="649730420" sldId="265"/>
            <ac:spMk id="16" creationId="{2AF56896-69E8-46D4-ABCE-467D7E99C463}"/>
          </ac:spMkLst>
        </pc:spChg>
        <pc:spChg chg="mod">
          <ac:chgData name="hassan MH" userId="84cd2103f36ef0dc" providerId="LiveId" clId="{AAE74A20-8704-4AB7-9C4B-AE3F22FEC13C}" dt="2020-06-13T13:02:26.757" v="1476"/>
          <ac:spMkLst>
            <pc:docMk/>
            <pc:sldMk cId="649730420" sldId="265"/>
            <ac:spMk id="18" creationId="{3A084460-58BF-4018-B5DD-1091FBD1F9ED}"/>
          </ac:spMkLst>
        </pc:spChg>
        <pc:spChg chg="mod">
          <ac:chgData name="hassan MH" userId="84cd2103f36ef0dc" providerId="LiveId" clId="{AAE74A20-8704-4AB7-9C4B-AE3F22FEC13C}" dt="2020-06-13T13:02:26.757" v="1476"/>
          <ac:spMkLst>
            <pc:docMk/>
            <pc:sldMk cId="649730420" sldId="265"/>
            <ac:spMk id="19" creationId="{40C9ACBC-55CA-4C50-81C0-7F6856ED3AA6}"/>
          </ac:spMkLst>
        </pc:spChg>
        <pc:spChg chg="mod">
          <ac:chgData name="hassan MH" userId="84cd2103f36ef0dc" providerId="LiveId" clId="{AAE74A20-8704-4AB7-9C4B-AE3F22FEC13C}" dt="2020-06-13T13:02:26.757" v="1476"/>
          <ac:spMkLst>
            <pc:docMk/>
            <pc:sldMk cId="649730420" sldId="265"/>
            <ac:spMk id="20" creationId="{08AFF9B0-5809-4C8F-BF3F-A3BD4E1003C5}"/>
          </ac:spMkLst>
        </pc:spChg>
        <pc:spChg chg="mod">
          <ac:chgData name="hassan MH" userId="84cd2103f36ef0dc" providerId="LiveId" clId="{AAE74A20-8704-4AB7-9C4B-AE3F22FEC13C}" dt="2020-06-13T13:02:26.757" v="1476"/>
          <ac:spMkLst>
            <pc:docMk/>
            <pc:sldMk cId="649730420" sldId="265"/>
            <ac:spMk id="21" creationId="{C9E8A085-3F91-459A-A0CC-10CD5FA432E1}"/>
          </ac:spMkLst>
        </pc:spChg>
        <pc:spChg chg="mod">
          <ac:chgData name="hassan MH" userId="84cd2103f36ef0dc" providerId="LiveId" clId="{AAE74A20-8704-4AB7-9C4B-AE3F22FEC13C}" dt="2020-06-13T13:02:26.757" v="1476"/>
          <ac:spMkLst>
            <pc:docMk/>
            <pc:sldMk cId="649730420" sldId="265"/>
            <ac:spMk id="22" creationId="{DFA0D2FC-452E-4EF5-8CA7-91E33845A21A}"/>
          </ac:spMkLst>
        </pc:spChg>
        <pc:spChg chg="mod">
          <ac:chgData name="hassan MH" userId="84cd2103f36ef0dc" providerId="LiveId" clId="{AAE74A20-8704-4AB7-9C4B-AE3F22FEC13C}" dt="2020-06-13T13:02:26.757" v="1476"/>
          <ac:spMkLst>
            <pc:docMk/>
            <pc:sldMk cId="649730420" sldId="265"/>
            <ac:spMk id="23" creationId="{B892A8A1-5B8E-4AE5-99EB-1841CE40DABA}"/>
          </ac:spMkLst>
        </pc:spChg>
        <pc:spChg chg="add mod topLvl">
          <ac:chgData name="hassan MH" userId="84cd2103f36ef0dc" providerId="LiveId" clId="{AAE74A20-8704-4AB7-9C4B-AE3F22FEC13C}" dt="2020-06-13T13:30:14.115" v="1902" actId="1076"/>
          <ac:spMkLst>
            <pc:docMk/>
            <pc:sldMk cId="649730420" sldId="265"/>
            <ac:spMk id="26" creationId="{573EE5C5-4D32-473B-9D48-4DB1D17A7888}"/>
          </ac:spMkLst>
        </pc:spChg>
        <pc:spChg chg="add mod topLvl">
          <ac:chgData name="hassan MH" userId="84cd2103f36ef0dc" providerId="LiveId" clId="{AAE74A20-8704-4AB7-9C4B-AE3F22FEC13C}" dt="2020-06-13T13:30:14.115" v="1902" actId="1076"/>
          <ac:spMkLst>
            <pc:docMk/>
            <pc:sldMk cId="649730420" sldId="265"/>
            <ac:spMk id="27" creationId="{FF106EBE-7BB0-43B8-8548-9EF9E171BF53}"/>
          </ac:spMkLst>
        </pc:spChg>
        <pc:spChg chg="add mod topLvl">
          <ac:chgData name="hassan MH" userId="84cd2103f36ef0dc" providerId="LiveId" clId="{AAE74A20-8704-4AB7-9C4B-AE3F22FEC13C}" dt="2020-06-13T13:30:14.115" v="1902" actId="1076"/>
          <ac:spMkLst>
            <pc:docMk/>
            <pc:sldMk cId="649730420" sldId="265"/>
            <ac:spMk id="28" creationId="{D85F81E4-A340-4D5F-9748-E792A3268DB1}"/>
          </ac:spMkLst>
        </pc:spChg>
        <pc:spChg chg="add mod topLvl">
          <ac:chgData name="hassan MH" userId="84cd2103f36ef0dc" providerId="LiveId" clId="{AAE74A20-8704-4AB7-9C4B-AE3F22FEC13C}" dt="2020-06-13T13:30:14.115" v="1902" actId="1076"/>
          <ac:spMkLst>
            <pc:docMk/>
            <pc:sldMk cId="649730420" sldId="265"/>
            <ac:spMk id="29" creationId="{9222BFC5-BC7F-4ED2-B9CE-71602316386F}"/>
          </ac:spMkLst>
        </pc:spChg>
        <pc:spChg chg="add mod topLvl">
          <ac:chgData name="hassan MH" userId="84cd2103f36ef0dc" providerId="LiveId" clId="{AAE74A20-8704-4AB7-9C4B-AE3F22FEC13C}" dt="2020-06-13T13:30:14.115" v="1902" actId="1076"/>
          <ac:spMkLst>
            <pc:docMk/>
            <pc:sldMk cId="649730420" sldId="265"/>
            <ac:spMk id="30" creationId="{8F670C9A-8F61-4282-A60C-13B79F78CF07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649730420" sldId="265"/>
            <ac:spMk id="32" creationId="{E44F9B3E-70BB-4F1A-BB9F-147B9FE120EE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649730420" sldId="265"/>
            <ac:spMk id="33" creationId="{DEF2EE96-854E-4722-942A-EF14EA174F14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649730420" sldId="265"/>
            <ac:spMk id="34" creationId="{0D66339C-4E18-4690-BF37-EEAE74F8574E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649730420" sldId="265"/>
            <ac:spMk id="35" creationId="{36D62699-C50D-4DFE-B1E7-FE64AB8FEFF8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649730420" sldId="265"/>
            <ac:spMk id="36" creationId="{33AA359B-A31F-4288-9F52-BDA1F933BD33}"/>
          </ac:spMkLst>
        </pc:spChg>
        <pc:grpChg chg="add mod">
          <ac:chgData name="hassan MH" userId="84cd2103f36ef0dc" providerId="LiveId" clId="{AAE74A20-8704-4AB7-9C4B-AE3F22FEC13C}" dt="2020-06-13T13:06:25.220" v="1512" actId="164"/>
          <ac:grpSpMkLst>
            <pc:docMk/>
            <pc:sldMk cId="649730420" sldId="265"/>
            <ac:grpSpMk id="3" creationId="{4512FD16-4834-441C-9E27-7D436C43295F}"/>
          </ac:grpSpMkLst>
        </pc:grpChg>
        <pc:grpChg chg="add mod">
          <ac:chgData name="hassan MH" userId="84cd2103f36ef0dc" providerId="LiveId" clId="{AAE74A20-8704-4AB7-9C4B-AE3F22FEC13C}" dt="2020-06-13T13:06:25.220" v="1512" actId="164"/>
          <ac:grpSpMkLst>
            <pc:docMk/>
            <pc:sldMk cId="649730420" sldId="265"/>
            <ac:grpSpMk id="10" creationId="{06B94BF6-7A53-43FC-9D1A-B91B9300F2F2}"/>
          </ac:grpSpMkLst>
        </pc:grpChg>
        <pc:grpChg chg="add mod">
          <ac:chgData name="hassan MH" userId="84cd2103f36ef0dc" providerId="LiveId" clId="{AAE74A20-8704-4AB7-9C4B-AE3F22FEC13C}" dt="2020-06-13T13:06:25.220" v="1512" actId="164"/>
          <ac:grpSpMkLst>
            <pc:docMk/>
            <pc:sldMk cId="649730420" sldId="265"/>
            <ac:grpSpMk id="17" creationId="{0480E062-4E0D-4C06-9BFD-1A61D01FB441}"/>
          </ac:grpSpMkLst>
        </pc:grpChg>
        <pc:grpChg chg="add mod">
          <ac:chgData name="hassan MH" userId="84cd2103f36ef0dc" providerId="LiveId" clId="{AAE74A20-8704-4AB7-9C4B-AE3F22FEC13C}" dt="2020-06-13T13:06:25.220" v="1512" actId="164"/>
          <ac:grpSpMkLst>
            <pc:docMk/>
            <pc:sldMk cId="649730420" sldId="265"/>
            <ac:grpSpMk id="24" creationId="{BE8FA6C6-7838-49CA-A203-889AB31A8451}"/>
          </ac:grpSpMkLst>
        </pc:grpChg>
        <pc:grpChg chg="add del mod">
          <ac:chgData name="hassan MH" userId="84cd2103f36ef0dc" providerId="LiveId" clId="{AAE74A20-8704-4AB7-9C4B-AE3F22FEC13C}" dt="2020-06-13T13:28:42.672" v="1871" actId="165"/>
          <ac:grpSpMkLst>
            <pc:docMk/>
            <pc:sldMk cId="649730420" sldId="265"/>
            <ac:grpSpMk id="31" creationId="{F3880968-0CD1-4278-BBCD-6AA1E37A2272}"/>
          </ac:grpSpMkLst>
        </pc:grpChg>
        <pc:picChg chg="add mod topLvl">
          <ac:chgData name="hassan MH" userId="84cd2103f36ef0dc" providerId="LiveId" clId="{AAE74A20-8704-4AB7-9C4B-AE3F22FEC13C}" dt="2020-06-13T13:30:14.115" v="1902" actId="1076"/>
          <ac:picMkLst>
            <pc:docMk/>
            <pc:sldMk cId="649730420" sldId="265"/>
            <ac:picMk id="25" creationId="{F61708F1-5CD1-4593-B593-DF564D743BA6}"/>
          </ac:picMkLst>
        </pc:picChg>
        <pc:picChg chg="add mod">
          <ac:chgData name="hassan MH" userId="84cd2103f36ef0dc" providerId="LiveId" clId="{AAE74A20-8704-4AB7-9C4B-AE3F22FEC13C}" dt="2020-06-13T13:31:05.832" v="1913" actId="1076"/>
          <ac:picMkLst>
            <pc:docMk/>
            <pc:sldMk cId="649730420" sldId="265"/>
            <ac:picMk id="37" creationId="{CDD6A52F-4102-46ED-8110-AADF5F0DC879}"/>
          </ac:picMkLst>
        </pc:picChg>
        <pc:picChg chg="add mod">
          <ac:chgData name="hassan MH" userId="84cd2103f36ef0dc" providerId="LiveId" clId="{AAE74A20-8704-4AB7-9C4B-AE3F22FEC13C}" dt="2020-06-13T13:44:10.271" v="2124" actId="207"/>
          <ac:picMkLst>
            <pc:docMk/>
            <pc:sldMk cId="649730420" sldId="265"/>
            <ac:picMk id="38" creationId="{769B5298-8257-4A71-A7F0-0B3B141458AA}"/>
          </ac:picMkLst>
        </pc:picChg>
        <pc:picChg chg="add mod">
          <ac:chgData name="hassan MH" userId="84cd2103f36ef0dc" providerId="LiveId" clId="{AAE74A20-8704-4AB7-9C4B-AE3F22FEC13C}" dt="2020-06-13T13:30:14.115" v="1902" actId="1076"/>
          <ac:picMkLst>
            <pc:docMk/>
            <pc:sldMk cId="649730420" sldId="265"/>
            <ac:picMk id="39" creationId="{E08407F1-F22D-439B-AF1C-7505EC4A2DC6}"/>
          </ac:picMkLst>
        </pc:picChg>
        <pc:picChg chg="add mod">
          <ac:chgData name="hassan MH" userId="84cd2103f36ef0dc" providerId="LiveId" clId="{AAE74A20-8704-4AB7-9C4B-AE3F22FEC13C}" dt="2020-06-13T13:30:14.115" v="1902" actId="1076"/>
          <ac:picMkLst>
            <pc:docMk/>
            <pc:sldMk cId="649730420" sldId="265"/>
            <ac:picMk id="40" creationId="{494BA5BF-2FE3-483C-9688-9601549BD583}"/>
          </ac:picMkLst>
        </pc:picChg>
        <pc:picChg chg="add mod">
          <ac:chgData name="hassan MH" userId="84cd2103f36ef0dc" providerId="LiveId" clId="{AAE74A20-8704-4AB7-9C4B-AE3F22FEC13C}" dt="2020-06-13T13:44:07.080" v="2123" actId="207"/>
          <ac:picMkLst>
            <pc:docMk/>
            <pc:sldMk cId="649730420" sldId="265"/>
            <ac:picMk id="42" creationId="{6769AAEA-74D1-4510-93B4-F397357554F5}"/>
          </ac:picMkLst>
        </pc:picChg>
      </pc:sldChg>
      <pc:sldChg chg="addSp delSp modSp add mod">
        <pc:chgData name="hassan MH" userId="84cd2103f36ef0dc" providerId="LiveId" clId="{AAE74A20-8704-4AB7-9C4B-AE3F22FEC13C}" dt="2020-06-13T16:51:04.824" v="2734"/>
        <pc:sldMkLst>
          <pc:docMk/>
          <pc:sldMk cId="1581022384" sldId="266"/>
        </pc:sldMkLst>
        <pc:spChg chg="add mod">
          <ac:chgData name="hassan MH" userId="84cd2103f36ef0dc" providerId="LiveId" clId="{AAE74A20-8704-4AB7-9C4B-AE3F22FEC13C}" dt="2020-06-13T13:06:28.966" v="1513" actId="164"/>
          <ac:spMkLst>
            <pc:docMk/>
            <pc:sldMk cId="1581022384" sldId="266"/>
            <ac:spMk id="2" creationId="{0F8F1E48-B3BD-483D-B7CE-5BB7EAE48E9A}"/>
          </ac:spMkLst>
        </pc:spChg>
        <pc:spChg chg="add mod">
          <ac:chgData name="hassan MH" userId="84cd2103f36ef0dc" providerId="LiveId" clId="{AAE74A20-8704-4AB7-9C4B-AE3F22FEC13C}" dt="2020-06-13T13:06:28.966" v="1513" actId="164"/>
          <ac:spMkLst>
            <pc:docMk/>
            <pc:sldMk cId="1581022384" sldId="266"/>
            <ac:spMk id="3" creationId="{83199162-09D8-48FD-80CE-8D4037BF6B0D}"/>
          </ac:spMkLst>
        </pc:spChg>
        <pc:spChg chg="mod">
          <ac:chgData name="hassan MH" userId="84cd2103f36ef0dc" providerId="LiveId" clId="{AAE74A20-8704-4AB7-9C4B-AE3F22FEC13C}" dt="2020-06-13T13:02:46.429" v="1483"/>
          <ac:spMkLst>
            <pc:docMk/>
            <pc:sldMk cId="1581022384" sldId="266"/>
            <ac:spMk id="7" creationId="{D255ABB6-920A-4AC9-9FBD-4A2302A2E9E2}"/>
          </ac:spMkLst>
        </pc:spChg>
        <pc:spChg chg="mod">
          <ac:chgData name="hassan MH" userId="84cd2103f36ef0dc" providerId="LiveId" clId="{AAE74A20-8704-4AB7-9C4B-AE3F22FEC13C}" dt="2020-06-13T13:02:46.429" v="1483"/>
          <ac:spMkLst>
            <pc:docMk/>
            <pc:sldMk cId="1581022384" sldId="266"/>
            <ac:spMk id="8" creationId="{F36D9908-F10F-4FFB-B8A3-FD7C5F6977AC}"/>
          </ac:spMkLst>
        </pc:spChg>
        <pc:spChg chg="mod">
          <ac:chgData name="hassan MH" userId="84cd2103f36ef0dc" providerId="LiveId" clId="{AAE74A20-8704-4AB7-9C4B-AE3F22FEC13C}" dt="2020-06-13T13:02:46.429" v="1483"/>
          <ac:spMkLst>
            <pc:docMk/>
            <pc:sldMk cId="1581022384" sldId="266"/>
            <ac:spMk id="9" creationId="{A290A938-6636-427E-820E-B3905140D88A}"/>
          </ac:spMkLst>
        </pc:spChg>
        <pc:spChg chg="mod">
          <ac:chgData name="hassan MH" userId="84cd2103f36ef0dc" providerId="LiveId" clId="{AAE74A20-8704-4AB7-9C4B-AE3F22FEC13C}" dt="2020-06-13T13:02:46.429" v="1483"/>
          <ac:spMkLst>
            <pc:docMk/>
            <pc:sldMk cId="1581022384" sldId="266"/>
            <ac:spMk id="10" creationId="{82B786D5-CFFA-4DD1-9271-149EABF18DB0}"/>
          </ac:spMkLst>
        </pc:spChg>
        <pc:spChg chg="mod">
          <ac:chgData name="hassan MH" userId="84cd2103f36ef0dc" providerId="LiveId" clId="{AAE74A20-8704-4AB7-9C4B-AE3F22FEC13C}" dt="2020-06-13T13:02:46.429" v="1483"/>
          <ac:spMkLst>
            <pc:docMk/>
            <pc:sldMk cId="1581022384" sldId="266"/>
            <ac:spMk id="11" creationId="{845FA085-F0D5-48E4-BA47-102F0D92E051}"/>
          </ac:spMkLst>
        </pc:spChg>
        <pc:spChg chg="mod">
          <ac:chgData name="hassan MH" userId="84cd2103f36ef0dc" providerId="LiveId" clId="{AAE74A20-8704-4AB7-9C4B-AE3F22FEC13C}" dt="2020-06-13T13:02:46.429" v="1483"/>
          <ac:spMkLst>
            <pc:docMk/>
            <pc:sldMk cId="1581022384" sldId="266"/>
            <ac:spMk id="12" creationId="{287BA9B3-0BF9-4677-A7E2-A9B15F1A8B25}"/>
          </ac:spMkLst>
        </pc:spChg>
        <pc:spChg chg="mod">
          <ac:chgData name="hassan MH" userId="84cd2103f36ef0dc" providerId="LiveId" clId="{AAE74A20-8704-4AB7-9C4B-AE3F22FEC13C}" dt="2020-06-13T13:02:52.509" v="1487" actId="948"/>
          <ac:spMkLst>
            <pc:docMk/>
            <pc:sldMk cId="1581022384" sldId="266"/>
            <ac:spMk id="14" creationId="{8A10A4A2-870A-4A65-8FF3-0E3DB051FC61}"/>
          </ac:spMkLst>
        </pc:spChg>
        <pc:spChg chg="mod">
          <ac:chgData name="hassan MH" userId="84cd2103f36ef0dc" providerId="LiveId" clId="{AAE74A20-8704-4AB7-9C4B-AE3F22FEC13C}" dt="2020-06-13T13:02:52.509" v="1487" actId="948"/>
          <ac:spMkLst>
            <pc:docMk/>
            <pc:sldMk cId="1581022384" sldId="266"/>
            <ac:spMk id="15" creationId="{6C5D5815-20DC-43E0-8B7A-3E767CA430C5}"/>
          </ac:spMkLst>
        </pc:spChg>
        <pc:spChg chg="mod">
          <ac:chgData name="hassan MH" userId="84cd2103f36ef0dc" providerId="LiveId" clId="{AAE74A20-8704-4AB7-9C4B-AE3F22FEC13C}" dt="2020-06-13T13:02:52.509" v="1487" actId="948"/>
          <ac:spMkLst>
            <pc:docMk/>
            <pc:sldMk cId="1581022384" sldId="266"/>
            <ac:spMk id="16" creationId="{B7E7988D-DB98-4B70-AD04-F8885228EFEA}"/>
          </ac:spMkLst>
        </pc:spChg>
        <pc:spChg chg="mod">
          <ac:chgData name="hassan MH" userId="84cd2103f36ef0dc" providerId="LiveId" clId="{AAE74A20-8704-4AB7-9C4B-AE3F22FEC13C}" dt="2020-06-13T13:02:52.509" v="1487" actId="948"/>
          <ac:spMkLst>
            <pc:docMk/>
            <pc:sldMk cId="1581022384" sldId="266"/>
            <ac:spMk id="17" creationId="{9F514A2B-9547-4046-A7C3-9C9677583B4B}"/>
          </ac:spMkLst>
        </pc:spChg>
        <pc:spChg chg="mod">
          <ac:chgData name="hassan MH" userId="84cd2103f36ef0dc" providerId="LiveId" clId="{AAE74A20-8704-4AB7-9C4B-AE3F22FEC13C}" dt="2020-06-13T13:02:52.509" v="1487" actId="948"/>
          <ac:spMkLst>
            <pc:docMk/>
            <pc:sldMk cId="1581022384" sldId="266"/>
            <ac:spMk id="18" creationId="{E3CF8CA0-2EBC-4B56-B9FF-2C4D31C9AF1F}"/>
          </ac:spMkLst>
        </pc:spChg>
        <pc:spChg chg="mod">
          <ac:chgData name="hassan MH" userId="84cd2103f36ef0dc" providerId="LiveId" clId="{AAE74A20-8704-4AB7-9C4B-AE3F22FEC13C}" dt="2020-06-13T13:02:52.509" v="1487" actId="948"/>
          <ac:spMkLst>
            <pc:docMk/>
            <pc:sldMk cId="1581022384" sldId="266"/>
            <ac:spMk id="19" creationId="{52109D42-8135-478E-87C0-AB9806DC1A37}"/>
          </ac:spMkLst>
        </pc:spChg>
        <pc:spChg chg="mod">
          <ac:chgData name="hassan MH" userId="84cd2103f36ef0dc" providerId="LiveId" clId="{AAE74A20-8704-4AB7-9C4B-AE3F22FEC13C}" dt="2020-06-13T13:02:54.312" v="1488"/>
          <ac:spMkLst>
            <pc:docMk/>
            <pc:sldMk cId="1581022384" sldId="266"/>
            <ac:spMk id="21" creationId="{449800FD-3216-4C67-8653-0F007DA3E431}"/>
          </ac:spMkLst>
        </pc:spChg>
        <pc:spChg chg="mod">
          <ac:chgData name="hassan MH" userId="84cd2103f36ef0dc" providerId="LiveId" clId="{AAE74A20-8704-4AB7-9C4B-AE3F22FEC13C}" dt="2020-06-13T13:02:54.312" v="1488"/>
          <ac:spMkLst>
            <pc:docMk/>
            <pc:sldMk cId="1581022384" sldId="266"/>
            <ac:spMk id="22" creationId="{F5B6BFC6-F707-4CE4-AFC7-6E35B97AF336}"/>
          </ac:spMkLst>
        </pc:spChg>
        <pc:spChg chg="mod">
          <ac:chgData name="hassan MH" userId="84cd2103f36ef0dc" providerId="LiveId" clId="{AAE74A20-8704-4AB7-9C4B-AE3F22FEC13C}" dt="2020-06-13T13:02:54.312" v="1488"/>
          <ac:spMkLst>
            <pc:docMk/>
            <pc:sldMk cId="1581022384" sldId="266"/>
            <ac:spMk id="23" creationId="{26CC9B54-5947-4198-AA2C-06AFFC184166}"/>
          </ac:spMkLst>
        </pc:spChg>
        <pc:spChg chg="mod">
          <ac:chgData name="hassan MH" userId="84cd2103f36ef0dc" providerId="LiveId" clId="{AAE74A20-8704-4AB7-9C4B-AE3F22FEC13C}" dt="2020-06-13T13:02:54.312" v="1488"/>
          <ac:spMkLst>
            <pc:docMk/>
            <pc:sldMk cId="1581022384" sldId="266"/>
            <ac:spMk id="24" creationId="{E15F853B-E648-4351-A72C-E76624B2119A}"/>
          </ac:spMkLst>
        </pc:spChg>
        <pc:spChg chg="mod">
          <ac:chgData name="hassan MH" userId="84cd2103f36ef0dc" providerId="LiveId" clId="{AAE74A20-8704-4AB7-9C4B-AE3F22FEC13C}" dt="2020-06-13T13:02:54.312" v="1488"/>
          <ac:spMkLst>
            <pc:docMk/>
            <pc:sldMk cId="1581022384" sldId="266"/>
            <ac:spMk id="25" creationId="{145C27D3-C10E-4216-BE6B-6181DC79101E}"/>
          </ac:spMkLst>
        </pc:spChg>
        <pc:spChg chg="mod">
          <ac:chgData name="hassan MH" userId="84cd2103f36ef0dc" providerId="LiveId" clId="{AAE74A20-8704-4AB7-9C4B-AE3F22FEC13C}" dt="2020-06-13T13:02:54.312" v="1488"/>
          <ac:spMkLst>
            <pc:docMk/>
            <pc:sldMk cId="1581022384" sldId="266"/>
            <ac:spMk id="26" creationId="{0E937CD6-5405-455D-BA3C-D6F7724BE159}"/>
          </ac:spMkLst>
        </pc:spChg>
        <pc:spChg chg="add mod topLvl">
          <ac:chgData name="hassan MH" userId="84cd2103f36ef0dc" providerId="LiveId" clId="{AAE74A20-8704-4AB7-9C4B-AE3F22FEC13C}" dt="2020-06-13T13:43:56.927" v="2121" actId="165"/>
          <ac:spMkLst>
            <pc:docMk/>
            <pc:sldMk cId="1581022384" sldId="266"/>
            <ac:spMk id="28" creationId="{56599879-2BCA-48FA-A155-C516C38D081C}"/>
          </ac:spMkLst>
        </pc:spChg>
        <pc:spChg chg="add mod topLvl">
          <ac:chgData name="hassan MH" userId="84cd2103f36ef0dc" providerId="LiveId" clId="{AAE74A20-8704-4AB7-9C4B-AE3F22FEC13C}" dt="2020-06-13T13:43:56.927" v="2121" actId="165"/>
          <ac:spMkLst>
            <pc:docMk/>
            <pc:sldMk cId="1581022384" sldId="266"/>
            <ac:spMk id="29" creationId="{BC5FA61E-D4B6-4CD6-8B1F-8B93FC85A8FD}"/>
          </ac:spMkLst>
        </pc:spChg>
        <pc:spChg chg="add mod topLvl">
          <ac:chgData name="hassan MH" userId="84cd2103f36ef0dc" providerId="LiveId" clId="{AAE74A20-8704-4AB7-9C4B-AE3F22FEC13C}" dt="2020-06-13T13:43:56.927" v="2121" actId="165"/>
          <ac:spMkLst>
            <pc:docMk/>
            <pc:sldMk cId="1581022384" sldId="266"/>
            <ac:spMk id="30" creationId="{AB3A96BA-00B1-4162-9447-FA833210C3D8}"/>
          </ac:spMkLst>
        </pc:spChg>
        <pc:spChg chg="add mod topLvl">
          <ac:chgData name="hassan MH" userId="84cd2103f36ef0dc" providerId="LiveId" clId="{AAE74A20-8704-4AB7-9C4B-AE3F22FEC13C}" dt="2020-06-13T13:43:56.927" v="2121" actId="165"/>
          <ac:spMkLst>
            <pc:docMk/>
            <pc:sldMk cId="1581022384" sldId="266"/>
            <ac:spMk id="31" creationId="{11BEB8FA-5028-48D9-96D0-EBC0E589B87F}"/>
          </ac:spMkLst>
        </pc:spChg>
        <pc:spChg chg="add mod topLvl">
          <ac:chgData name="hassan MH" userId="84cd2103f36ef0dc" providerId="LiveId" clId="{AAE74A20-8704-4AB7-9C4B-AE3F22FEC13C}" dt="2020-06-13T16:51:04.824" v="2734"/>
          <ac:spMkLst>
            <pc:docMk/>
            <pc:sldMk cId="1581022384" sldId="266"/>
            <ac:spMk id="37" creationId="{D0535ADB-0491-4555-ABE1-04D552BD06E0}"/>
          </ac:spMkLst>
        </pc:spChg>
        <pc:spChg chg="add mod topLvl">
          <ac:chgData name="hassan MH" userId="84cd2103f36ef0dc" providerId="LiveId" clId="{AAE74A20-8704-4AB7-9C4B-AE3F22FEC13C}" dt="2020-06-13T16:51:04.824" v="2734"/>
          <ac:spMkLst>
            <pc:docMk/>
            <pc:sldMk cId="1581022384" sldId="266"/>
            <ac:spMk id="38" creationId="{145CDEC1-874F-4607-AB94-B67D59A295EF}"/>
          </ac:spMkLst>
        </pc:spChg>
        <pc:spChg chg="add mod topLvl">
          <ac:chgData name="hassan MH" userId="84cd2103f36ef0dc" providerId="LiveId" clId="{AAE74A20-8704-4AB7-9C4B-AE3F22FEC13C}" dt="2020-06-13T16:51:04.824" v="2734"/>
          <ac:spMkLst>
            <pc:docMk/>
            <pc:sldMk cId="1581022384" sldId="266"/>
            <ac:spMk id="39" creationId="{7F8DA387-678B-45BA-888A-F7C01308B216}"/>
          </ac:spMkLst>
        </pc:spChg>
        <pc:spChg chg="add mod topLvl">
          <ac:chgData name="hassan MH" userId="84cd2103f36ef0dc" providerId="LiveId" clId="{AAE74A20-8704-4AB7-9C4B-AE3F22FEC13C}" dt="2020-06-13T16:51:04.824" v="2734"/>
          <ac:spMkLst>
            <pc:docMk/>
            <pc:sldMk cId="1581022384" sldId="266"/>
            <ac:spMk id="40" creationId="{79A75B63-40E7-43FB-A0D2-2F00BFAF08E5}"/>
          </ac:spMkLst>
        </pc:spChg>
        <pc:grpChg chg="add mod">
          <ac:chgData name="hassan MH" userId="84cd2103f36ef0dc" providerId="LiveId" clId="{AAE74A20-8704-4AB7-9C4B-AE3F22FEC13C}" dt="2020-06-13T13:06:28.966" v="1513" actId="164"/>
          <ac:grpSpMkLst>
            <pc:docMk/>
            <pc:sldMk cId="1581022384" sldId="266"/>
            <ac:grpSpMk id="6" creationId="{E07D8321-0EAC-4CA2-B8D5-2119FD26E20A}"/>
          </ac:grpSpMkLst>
        </pc:grpChg>
        <pc:grpChg chg="add mod">
          <ac:chgData name="hassan MH" userId="84cd2103f36ef0dc" providerId="LiveId" clId="{AAE74A20-8704-4AB7-9C4B-AE3F22FEC13C}" dt="2020-06-13T13:06:28.966" v="1513" actId="164"/>
          <ac:grpSpMkLst>
            <pc:docMk/>
            <pc:sldMk cId="1581022384" sldId="266"/>
            <ac:grpSpMk id="13" creationId="{67CF40B8-B673-4564-B573-833A3E450E35}"/>
          </ac:grpSpMkLst>
        </pc:grpChg>
        <pc:grpChg chg="add mod">
          <ac:chgData name="hassan MH" userId="84cd2103f36ef0dc" providerId="LiveId" clId="{AAE74A20-8704-4AB7-9C4B-AE3F22FEC13C}" dt="2020-06-13T13:06:28.966" v="1513" actId="164"/>
          <ac:grpSpMkLst>
            <pc:docMk/>
            <pc:sldMk cId="1581022384" sldId="266"/>
            <ac:grpSpMk id="20" creationId="{2DCF88F2-BF17-406D-9876-BC4E6CC2DA0B}"/>
          </ac:grpSpMkLst>
        </pc:grpChg>
        <pc:grpChg chg="add mod">
          <ac:chgData name="hassan MH" userId="84cd2103f36ef0dc" providerId="LiveId" clId="{AAE74A20-8704-4AB7-9C4B-AE3F22FEC13C}" dt="2020-06-13T13:06:28.966" v="1513" actId="164"/>
          <ac:grpSpMkLst>
            <pc:docMk/>
            <pc:sldMk cId="1581022384" sldId="266"/>
            <ac:grpSpMk id="27" creationId="{FBAD9752-EF56-4823-A8B4-7CB9FEF2E07B}"/>
          </ac:grpSpMkLst>
        </pc:grpChg>
        <pc:grpChg chg="add del mod">
          <ac:chgData name="hassan MH" userId="84cd2103f36ef0dc" providerId="LiveId" clId="{AAE74A20-8704-4AB7-9C4B-AE3F22FEC13C}" dt="2020-06-13T13:35:39.284" v="2002" actId="165"/>
          <ac:grpSpMkLst>
            <pc:docMk/>
            <pc:sldMk cId="1581022384" sldId="266"/>
            <ac:grpSpMk id="32" creationId="{6EDA9A7F-C2BE-4557-AE5D-8E8E9EB0CDB8}"/>
          </ac:grpSpMkLst>
        </pc:grpChg>
        <pc:grpChg chg="add mod">
          <ac:chgData name="hassan MH" userId="84cd2103f36ef0dc" providerId="LiveId" clId="{AAE74A20-8704-4AB7-9C4B-AE3F22FEC13C}" dt="2020-06-13T13:36:59.690" v="2021" actId="164"/>
          <ac:grpSpMkLst>
            <pc:docMk/>
            <pc:sldMk cId="1581022384" sldId="266"/>
            <ac:grpSpMk id="45" creationId="{4338A0E1-D8C2-4B49-8A87-A324BDBAE69A}"/>
          </ac:grpSpMkLst>
        </pc:grpChg>
        <pc:grpChg chg="add del mod">
          <ac:chgData name="hassan MH" userId="84cd2103f36ef0dc" providerId="LiveId" clId="{AAE74A20-8704-4AB7-9C4B-AE3F22FEC13C}" dt="2020-06-13T13:43:56.927" v="2121" actId="165"/>
          <ac:grpSpMkLst>
            <pc:docMk/>
            <pc:sldMk cId="1581022384" sldId="266"/>
            <ac:grpSpMk id="46" creationId="{946A1548-C908-48CA-ACDD-3D2565DA6CAF}"/>
          </ac:grpSpMkLst>
        </pc:grpChg>
        <pc:graphicFrameChg chg="add del mod modGraphic">
          <ac:chgData name="hassan MH" userId="84cd2103f36ef0dc" providerId="LiveId" clId="{AAE74A20-8704-4AB7-9C4B-AE3F22FEC13C}" dt="2020-06-13T14:03:46.021" v="2530" actId="478"/>
          <ac:graphicFrameMkLst>
            <pc:docMk/>
            <pc:sldMk cId="1581022384" sldId="266"/>
            <ac:graphicFrameMk id="5" creationId="{22DF4B2D-F9FD-404B-B652-B28B8722A23D}"/>
          </ac:graphicFrameMkLst>
        </pc:graphicFrameChg>
        <pc:graphicFrameChg chg="add mod">
          <ac:chgData name="hassan MH" userId="84cd2103f36ef0dc" providerId="LiveId" clId="{AAE74A20-8704-4AB7-9C4B-AE3F22FEC13C}" dt="2020-06-13T13:36:45.839" v="2017" actId="1076"/>
          <ac:graphicFrameMkLst>
            <pc:docMk/>
            <pc:sldMk cId="1581022384" sldId="266"/>
            <ac:graphicFrameMk id="43" creationId="{F6A1A2DF-9896-4491-B2A8-594743D40D88}"/>
          </ac:graphicFrameMkLst>
        </pc:graphicFrameChg>
        <pc:picChg chg="add mod topLvl">
          <ac:chgData name="hassan MH" userId="84cd2103f36ef0dc" providerId="LiveId" clId="{AAE74A20-8704-4AB7-9C4B-AE3F22FEC13C}" dt="2020-06-13T13:43:56.927" v="2121" actId="165"/>
          <ac:picMkLst>
            <pc:docMk/>
            <pc:sldMk cId="1581022384" sldId="266"/>
            <ac:picMk id="33" creationId="{E04C0ACE-F554-4F89-9C06-90929B0EDEF0}"/>
          </ac:picMkLst>
        </pc:picChg>
        <pc:picChg chg="add mod topLvl">
          <ac:chgData name="hassan MH" userId="84cd2103f36ef0dc" providerId="LiveId" clId="{AAE74A20-8704-4AB7-9C4B-AE3F22FEC13C}" dt="2020-06-13T13:43:56.927" v="2121" actId="165"/>
          <ac:picMkLst>
            <pc:docMk/>
            <pc:sldMk cId="1581022384" sldId="266"/>
            <ac:picMk id="34" creationId="{916A6251-5F79-4D15-B6DC-0FB93522AFB3}"/>
          </ac:picMkLst>
        </pc:picChg>
        <pc:picChg chg="add mod topLvl">
          <ac:chgData name="hassan MH" userId="84cd2103f36ef0dc" providerId="LiveId" clId="{AAE74A20-8704-4AB7-9C4B-AE3F22FEC13C}" dt="2020-06-13T13:44:00.823" v="2122" actId="207"/>
          <ac:picMkLst>
            <pc:docMk/>
            <pc:sldMk cId="1581022384" sldId="266"/>
            <ac:picMk id="35" creationId="{1FD5A9C3-CB7E-4EC3-A832-0803D837F9C1}"/>
          </ac:picMkLst>
        </pc:picChg>
        <pc:picChg chg="add mod topLvl">
          <ac:chgData name="hassan MH" userId="84cd2103f36ef0dc" providerId="LiveId" clId="{AAE74A20-8704-4AB7-9C4B-AE3F22FEC13C}" dt="2020-06-13T13:43:56.927" v="2121" actId="165"/>
          <ac:picMkLst>
            <pc:docMk/>
            <pc:sldMk cId="1581022384" sldId="266"/>
            <ac:picMk id="36" creationId="{8DD3DF5A-FA1A-4047-9026-2A9F0D08B5C4}"/>
          </ac:picMkLst>
        </pc:picChg>
        <pc:picChg chg="add del mod">
          <ac:chgData name="hassan MH" userId="84cd2103f36ef0dc" providerId="LiveId" clId="{AAE74A20-8704-4AB7-9C4B-AE3F22FEC13C}" dt="2020-06-13T13:37:11.563" v="2027" actId="478"/>
          <ac:picMkLst>
            <pc:docMk/>
            <pc:sldMk cId="1581022384" sldId="266"/>
            <ac:picMk id="44" creationId="{F88DF4CB-B214-466B-A369-9DC55567ED8D}"/>
          </ac:picMkLst>
        </pc:picChg>
        <pc:picChg chg="add mod">
          <ac:chgData name="hassan MH" userId="84cd2103f36ef0dc" providerId="LiveId" clId="{AAE74A20-8704-4AB7-9C4B-AE3F22FEC13C}" dt="2020-06-13T14:02:35.385" v="2495" actId="571"/>
          <ac:picMkLst>
            <pc:docMk/>
            <pc:sldMk cId="1581022384" sldId="266"/>
            <ac:picMk id="47" creationId="{94D8580F-43CC-426B-A886-97BE99235D4A}"/>
          </ac:picMkLst>
        </pc:picChg>
        <pc:picChg chg="add mod">
          <ac:chgData name="hassan MH" userId="84cd2103f36ef0dc" providerId="LiveId" clId="{AAE74A20-8704-4AB7-9C4B-AE3F22FEC13C}" dt="2020-06-13T14:02:35.385" v="2495" actId="571"/>
          <ac:picMkLst>
            <pc:docMk/>
            <pc:sldMk cId="1581022384" sldId="266"/>
            <ac:picMk id="48" creationId="{3596DDBC-0B4B-4E80-BC62-FA926A6F4FE2}"/>
          </ac:picMkLst>
        </pc:picChg>
        <pc:picChg chg="add mod">
          <ac:chgData name="hassan MH" userId="84cd2103f36ef0dc" providerId="LiveId" clId="{AAE74A20-8704-4AB7-9C4B-AE3F22FEC13C}" dt="2020-06-13T14:02:35.385" v="2495" actId="571"/>
          <ac:picMkLst>
            <pc:docMk/>
            <pc:sldMk cId="1581022384" sldId="266"/>
            <ac:picMk id="49" creationId="{68443FA5-14D1-4533-A174-8697221F1968}"/>
          </ac:picMkLst>
        </pc:picChg>
      </pc:sldChg>
      <pc:sldChg chg="addSp modSp add mod ord">
        <pc:chgData name="hassan MH" userId="84cd2103f36ef0dc" providerId="LiveId" clId="{AAE74A20-8704-4AB7-9C4B-AE3F22FEC13C}" dt="2020-06-13T16:51:04.824" v="2734"/>
        <pc:sldMkLst>
          <pc:docMk/>
          <pc:sldMk cId="3852549028" sldId="267"/>
        </pc:sldMkLst>
        <pc:spChg chg="add mod">
          <ac:chgData name="hassan MH" userId="84cd2103f36ef0dc" providerId="LiveId" clId="{AAE74A20-8704-4AB7-9C4B-AE3F22FEC13C}" dt="2020-06-13T13:06:33.412" v="1514" actId="164"/>
          <ac:spMkLst>
            <pc:docMk/>
            <pc:sldMk cId="3852549028" sldId="267"/>
            <ac:spMk id="2" creationId="{873F0B69-1AE4-40DF-92AD-ECD40D8B4813}"/>
          </ac:spMkLst>
        </pc:spChg>
        <pc:spChg chg="mod">
          <ac:chgData name="hassan MH" userId="84cd2103f36ef0dc" providerId="LiveId" clId="{AAE74A20-8704-4AB7-9C4B-AE3F22FEC13C}" dt="2020-06-13T13:03:00.859" v="1491"/>
          <ac:spMkLst>
            <pc:docMk/>
            <pc:sldMk cId="3852549028" sldId="267"/>
            <ac:spMk id="4" creationId="{EBE5DB5E-7AAE-47C9-8731-A55F326CB445}"/>
          </ac:spMkLst>
        </pc:spChg>
        <pc:spChg chg="mod">
          <ac:chgData name="hassan MH" userId="84cd2103f36ef0dc" providerId="LiveId" clId="{AAE74A20-8704-4AB7-9C4B-AE3F22FEC13C}" dt="2020-06-13T13:03:00.859" v="1491"/>
          <ac:spMkLst>
            <pc:docMk/>
            <pc:sldMk cId="3852549028" sldId="267"/>
            <ac:spMk id="5" creationId="{1F4A3F38-A28E-4760-B405-FCA84B835457}"/>
          </ac:spMkLst>
        </pc:spChg>
        <pc:spChg chg="mod">
          <ac:chgData name="hassan MH" userId="84cd2103f36ef0dc" providerId="LiveId" clId="{AAE74A20-8704-4AB7-9C4B-AE3F22FEC13C}" dt="2020-06-13T13:03:00.859" v="1491"/>
          <ac:spMkLst>
            <pc:docMk/>
            <pc:sldMk cId="3852549028" sldId="267"/>
            <ac:spMk id="6" creationId="{1DBACB39-3A72-4F7C-A39D-E2B4C961B5DF}"/>
          </ac:spMkLst>
        </pc:spChg>
        <pc:spChg chg="mod">
          <ac:chgData name="hassan MH" userId="84cd2103f36ef0dc" providerId="LiveId" clId="{AAE74A20-8704-4AB7-9C4B-AE3F22FEC13C}" dt="2020-06-13T13:03:00.859" v="1491"/>
          <ac:spMkLst>
            <pc:docMk/>
            <pc:sldMk cId="3852549028" sldId="267"/>
            <ac:spMk id="7" creationId="{65968504-E1DE-4CEB-8840-F81236C144D9}"/>
          </ac:spMkLst>
        </pc:spChg>
        <pc:spChg chg="mod">
          <ac:chgData name="hassan MH" userId="84cd2103f36ef0dc" providerId="LiveId" clId="{AAE74A20-8704-4AB7-9C4B-AE3F22FEC13C}" dt="2020-06-13T13:03:00.859" v="1491"/>
          <ac:spMkLst>
            <pc:docMk/>
            <pc:sldMk cId="3852549028" sldId="267"/>
            <ac:spMk id="8" creationId="{208135C4-0FDC-4661-8769-0A890CDDF2CD}"/>
          </ac:spMkLst>
        </pc:spChg>
        <pc:spChg chg="mod">
          <ac:chgData name="hassan MH" userId="84cd2103f36ef0dc" providerId="LiveId" clId="{AAE74A20-8704-4AB7-9C4B-AE3F22FEC13C}" dt="2020-06-13T13:03:00.859" v="1491"/>
          <ac:spMkLst>
            <pc:docMk/>
            <pc:sldMk cId="3852549028" sldId="267"/>
            <ac:spMk id="9" creationId="{C476EEAE-3BED-4FA8-B0E0-96153D7E8EDE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852549028" sldId="267"/>
            <ac:spMk id="12" creationId="{5D9E0889-5143-41FC-B9F0-B61B96A1E69C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852549028" sldId="267"/>
            <ac:spMk id="13" creationId="{5C996C9F-A331-4A36-8EDF-22ED9B535D88}"/>
          </ac:spMkLst>
        </pc:spChg>
        <pc:grpChg chg="add mod">
          <ac:chgData name="hassan MH" userId="84cd2103f36ef0dc" providerId="LiveId" clId="{AAE74A20-8704-4AB7-9C4B-AE3F22FEC13C}" dt="2020-06-13T13:06:33.412" v="1514" actId="164"/>
          <ac:grpSpMkLst>
            <pc:docMk/>
            <pc:sldMk cId="3852549028" sldId="267"/>
            <ac:grpSpMk id="3" creationId="{5BADC04D-5F79-4B2A-AB12-7C942F0EC92F}"/>
          </ac:grpSpMkLst>
        </pc:grpChg>
        <pc:grpChg chg="add mod">
          <ac:chgData name="hassan MH" userId="84cd2103f36ef0dc" providerId="LiveId" clId="{AAE74A20-8704-4AB7-9C4B-AE3F22FEC13C}" dt="2020-06-13T13:06:33.412" v="1514" actId="164"/>
          <ac:grpSpMkLst>
            <pc:docMk/>
            <pc:sldMk cId="3852549028" sldId="267"/>
            <ac:grpSpMk id="10" creationId="{60156632-3FD6-4A4D-88E9-524B2AB97F48}"/>
          </ac:grpSpMkLst>
        </pc:grpChg>
        <pc:graphicFrameChg chg="add mod">
          <ac:chgData name="hassan MH" userId="84cd2103f36ef0dc" providerId="LiveId" clId="{AAE74A20-8704-4AB7-9C4B-AE3F22FEC13C}" dt="2020-06-13T13:38:00.197" v="2031" actId="1957"/>
          <ac:graphicFrameMkLst>
            <pc:docMk/>
            <pc:sldMk cId="3852549028" sldId="267"/>
            <ac:graphicFrameMk id="11" creationId="{DF2FF3CA-9399-4E07-856E-F35D52ACD3B3}"/>
          </ac:graphicFrameMkLst>
        </pc:graphicFrameChg>
      </pc:sldChg>
      <pc:sldChg chg="addSp modSp add mod ord">
        <pc:chgData name="hassan MH" userId="84cd2103f36ef0dc" providerId="LiveId" clId="{AAE74A20-8704-4AB7-9C4B-AE3F22FEC13C}" dt="2020-06-13T16:51:04.824" v="2734"/>
        <pc:sldMkLst>
          <pc:docMk/>
          <pc:sldMk cId="3618997943" sldId="268"/>
        </pc:sldMkLst>
        <pc:spChg chg="add mod">
          <ac:chgData name="hassan MH" userId="84cd2103f36ef0dc" providerId="LiveId" clId="{AAE74A20-8704-4AB7-9C4B-AE3F22FEC13C}" dt="2020-06-13T13:06:37.897" v="1515" actId="164"/>
          <ac:spMkLst>
            <pc:docMk/>
            <pc:sldMk cId="3618997943" sldId="268"/>
            <ac:spMk id="2" creationId="{0AE5E024-E449-4073-9A60-23BA9877FE0D}"/>
          </ac:spMkLst>
        </pc:spChg>
        <pc:spChg chg="mod">
          <ac:chgData name="hassan MH" userId="84cd2103f36ef0dc" providerId="LiveId" clId="{AAE74A20-8704-4AB7-9C4B-AE3F22FEC13C}" dt="2020-06-13T13:03:04.761" v="1493"/>
          <ac:spMkLst>
            <pc:docMk/>
            <pc:sldMk cId="3618997943" sldId="268"/>
            <ac:spMk id="4" creationId="{57C0ACA4-5825-440E-BF05-8EEDE72E3508}"/>
          </ac:spMkLst>
        </pc:spChg>
        <pc:spChg chg="mod">
          <ac:chgData name="hassan MH" userId="84cd2103f36ef0dc" providerId="LiveId" clId="{AAE74A20-8704-4AB7-9C4B-AE3F22FEC13C}" dt="2020-06-13T13:03:04.761" v="1493"/>
          <ac:spMkLst>
            <pc:docMk/>
            <pc:sldMk cId="3618997943" sldId="268"/>
            <ac:spMk id="5" creationId="{9976097F-D847-46DE-B794-BBA96394BA69}"/>
          </ac:spMkLst>
        </pc:spChg>
        <pc:spChg chg="mod">
          <ac:chgData name="hassan MH" userId="84cd2103f36ef0dc" providerId="LiveId" clId="{AAE74A20-8704-4AB7-9C4B-AE3F22FEC13C}" dt="2020-06-13T13:03:04.761" v="1493"/>
          <ac:spMkLst>
            <pc:docMk/>
            <pc:sldMk cId="3618997943" sldId="268"/>
            <ac:spMk id="6" creationId="{EF93465D-29FC-4F74-B814-79018E3584BA}"/>
          </ac:spMkLst>
        </pc:spChg>
        <pc:spChg chg="mod">
          <ac:chgData name="hassan MH" userId="84cd2103f36ef0dc" providerId="LiveId" clId="{AAE74A20-8704-4AB7-9C4B-AE3F22FEC13C}" dt="2020-06-13T13:03:04.761" v="1493"/>
          <ac:spMkLst>
            <pc:docMk/>
            <pc:sldMk cId="3618997943" sldId="268"/>
            <ac:spMk id="7" creationId="{ADCCF063-B244-4C9B-8B59-FC32F6A94023}"/>
          </ac:spMkLst>
        </pc:spChg>
        <pc:spChg chg="mod">
          <ac:chgData name="hassan MH" userId="84cd2103f36ef0dc" providerId="LiveId" clId="{AAE74A20-8704-4AB7-9C4B-AE3F22FEC13C}" dt="2020-06-13T13:03:04.761" v="1493"/>
          <ac:spMkLst>
            <pc:docMk/>
            <pc:sldMk cId="3618997943" sldId="268"/>
            <ac:spMk id="8" creationId="{D923944E-77D0-45F6-BEDE-1CFE291F420F}"/>
          </ac:spMkLst>
        </pc:spChg>
        <pc:spChg chg="mod">
          <ac:chgData name="hassan MH" userId="84cd2103f36ef0dc" providerId="LiveId" clId="{AAE74A20-8704-4AB7-9C4B-AE3F22FEC13C}" dt="2020-06-13T13:03:04.761" v="1493"/>
          <ac:spMkLst>
            <pc:docMk/>
            <pc:sldMk cId="3618997943" sldId="268"/>
            <ac:spMk id="9" creationId="{AA0E5502-C4E8-4B59-9F6F-DDE367D383F5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618997943" sldId="268"/>
            <ac:spMk id="12" creationId="{E8504941-1B4B-4382-B4DB-19725872C888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618997943" sldId="268"/>
            <ac:spMk id="13" creationId="{52A8563A-2513-44B9-9C7A-1ACC7AC547A5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618997943" sldId="268"/>
            <ac:spMk id="14" creationId="{B70C08D2-1B88-4336-B3DF-35FC7DD1A7A3}"/>
          </ac:spMkLst>
        </pc:spChg>
        <pc:grpChg chg="add mod">
          <ac:chgData name="hassan MH" userId="84cd2103f36ef0dc" providerId="LiveId" clId="{AAE74A20-8704-4AB7-9C4B-AE3F22FEC13C}" dt="2020-06-13T13:06:37.897" v="1515" actId="164"/>
          <ac:grpSpMkLst>
            <pc:docMk/>
            <pc:sldMk cId="3618997943" sldId="268"/>
            <ac:grpSpMk id="3" creationId="{FA5F25D8-53B7-4544-AD6B-9AB10A9F9FA8}"/>
          </ac:grpSpMkLst>
        </pc:grpChg>
        <pc:grpChg chg="add mod">
          <ac:chgData name="hassan MH" userId="84cd2103f36ef0dc" providerId="LiveId" clId="{AAE74A20-8704-4AB7-9C4B-AE3F22FEC13C}" dt="2020-06-13T13:06:37.897" v="1515" actId="164"/>
          <ac:grpSpMkLst>
            <pc:docMk/>
            <pc:sldMk cId="3618997943" sldId="268"/>
            <ac:grpSpMk id="10" creationId="{5AE0CFEA-5643-413C-97BE-F34DAB27964B}"/>
          </ac:grpSpMkLst>
        </pc:grpChg>
        <pc:picChg chg="add mod">
          <ac:chgData name="hassan MH" userId="84cd2103f36ef0dc" providerId="LiveId" clId="{AAE74A20-8704-4AB7-9C4B-AE3F22FEC13C}" dt="2020-06-13T13:34:20.472" v="1980" actId="1076"/>
          <ac:picMkLst>
            <pc:docMk/>
            <pc:sldMk cId="3618997943" sldId="268"/>
            <ac:picMk id="11" creationId="{6693374D-48F2-4AC1-85AE-B8C96DB77FA8}"/>
          </ac:picMkLst>
        </pc:picChg>
      </pc:sldChg>
      <pc:sldChg chg="addSp modSp add mod ord">
        <pc:chgData name="hassan MH" userId="84cd2103f36ef0dc" providerId="LiveId" clId="{AAE74A20-8704-4AB7-9C4B-AE3F22FEC13C}" dt="2020-06-13T16:51:04.824" v="2734"/>
        <pc:sldMkLst>
          <pc:docMk/>
          <pc:sldMk cId="1106897601" sldId="269"/>
        </pc:sldMkLst>
        <pc:spChg chg="add mod">
          <ac:chgData name="hassan MH" userId="84cd2103f36ef0dc" providerId="LiveId" clId="{AAE74A20-8704-4AB7-9C4B-AE3F22FEC13C}" dt="2020-06-13T13:46:18.428" v="2145" actId="164"/>
          <ac:spMkLst>
            <pc:docMk/>
            <pc:sldMk cId="1106897601" sldId="269"/>
            <ac:spMk id="3" creationId="{734D1E3C-F8D8-4C73-91B5-268D26FCEEF7}"/>
          </ac:spMkLst>
        </pc:spChg>
        <pc:spChg chg="mod">
          <ac:chgData name="hassan MH" userId="84cd2103f36ef0dc" providerId="LiveId" clId="{AAE74A20-8704-4AB7-9C4B-AE3F22FEC13C}" dt="2020-06-13T13:46:12.789" v="2143"/>
          <ac:spMkLst>
            <pc:docMk/>
            <pc:sldMk cId="1106897601" sldId="269"/>
            <ac:spMk id="5" creationId="{DAC8A0E7-FE46-4658-A0CF-A1EF1DE96AF1}"/>
          </ac:spMkLst>
        </pc:spChg>
        <pc:spChg chg="mod">
          <ac:chgData name="hassan MH" userId="84cd2103f36ef0dc" providerId="LiveId" clId="{AAE74A20-8704-4AB7-9C4B-AE3F22FEC13C}" dt="2020-06-13T13:46:12.789" v="2143"/>
          <ac:spMkLst>
            <pc:docMk/>
            <pc:sldMk cId="1106897601" sldId="269"/>
            <ac:spMk id="6" creationId="{7C29FC5E-379A-411E-9CD4-FBB3D32A5F30}"/>
          </ac:spMkLst>
        </pc:spChg>
        <pc:spChg chg="mod">
          <ac:chgData name="hassan MH" userId="84cd2103f36ef0dc" providerId="LiveId" clId="{AAE74A20-8704-4AB7-9C4B-AE3F22FEC13C}" dt="2020-06-13T13:46:12.789" v="2143"/>
          <ac:spMkLst>
            <pc:docMk/>
            <pc:sldMk cId="1106897601" sldId="269"/>
            <ac:spMk id="7" creationId="{B9FB25AA-7615-4560-9949-FB7E678E6EED}"/>
          </ac:spMkLst>
        </pc:spChg>
        <pc:spChg chg="mod">
          <ac:chgData name="hassan MH" userId="84cd2103f36ef0dc" providerId="LiveId" clId="{AAE74A20-8704-4AB7-9C4B-AE3F22FEC13C}" dt="2020-06-13T13:46:12.789" v="2143"/>
          <ac:spMkLst>
            <pc:docMk/>
            <pc:sldMk cId="1106897601" sldId="269"/>
            <ac:spMk id="8" creationId="{A97E70AC-6D0A-471D-BA62-21879133477F}"/>
          </ac:spMkLst>
        </pc:spChg>
        <pc:spChg chg="mod">
          <ac:chgData name="hassan MH" userId="84cd2103f36ef0dc" providerId="LiveId" clId="{AAE74A20-8704-4AB7-9C4B-AE3F22FEC13C}" dt="2020-06-13T13:46:12.789" v="2143"/>
          <ac:spMkLst>
            <pc:docMk/>
            <pc:sldMk cId="1106897601" sldId="269"/>
            <ac:spMk id="9" creationId="{66842637-5AD2-4785-BB60-D69CF2BA4C6D}"/>
          </ac:spMkLst>
        </pc:spChg>
        <pc:spChg chg="mod">
          <ac:chgData name="hassan MH" userId="84cd2103f36ef0dc" providerId="LiveId" clId="{AAE74A20-8704-4AB7-9C4B-AE3F22FEC13C}" dt="2020-06-13T13:46:12.789" v="2143"/>
          <ac:spMkLst>
            <pc:docMk/>
            <pc:sldMk cId="1106897601" sldId="269"/>
            <ac:spMk id="10" creationId="{29EFBA00-78A7-43C1-8F7B-CD87100953B1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106897601" sldId="269"/>
            <ac:spMk id="12" creationId="{1FBA8955-7208-4D8D-A4B5-8CF93BFD5423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106897601" sldId="269"/>
            <ac:spMk id="13" creationId="{5BD32EC6-92E5-4494-854B-F666233AABDF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15" creationId="{C6DDA0C4-9C18-4440-804D-3D799D7D1CAF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16" creationId="{B65EBE59-E0B3-4897-8FAB-27D2FBE57265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19" creationId="{0DE80481-1914-42C1-8DE6-20B8E75D059E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0" creationId="{F8626AD8-0630-439E-9D57-1721908CBECB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1" creationId="{E2240968-51C5-484D-AEB7-AE8AA3B53817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2" creationId="{9214BD18-8AE2-471B-91DB-FAF468CE45EF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3" creationId="{E905256B-7D3D-4156-BAAA-DB8ADC38E663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4" creationId="{A99D6D98-5EA1-4599-AFAC-8BB0E0013661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5" creationId="{9A7A856D-1A27-405E-99B4-B1E3DB8E559C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6" creationId="{3DA51A95-90C6-4469-A734-D5C531EF1904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7" creationId="{D646B614-1DEA-4E70-AACB-DD846A30DDF3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8" creationId="{B92AA58D-C947-41C5-BFE4-DC3DB3C48ABD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29" creationId="{EE325D58-CB06-44C4-84E1-5878106C3EE1}"/>
          </ac:spMkLst>
        </pc:spChg>
        <pc:spChg chg="mod">
          <ac:chgData name="hassan MH" userId="84cd2103f36ef0dc" providerId="LiveId" clId="{AAE74A20-8704-4AB7-9C4B-AE3F22FEC13C}" dt="2020-06-13T13:47:34.046" v="2161"/>
          <ac:spMkLst>
            <pc:docMk/>
            <pc:sldMk cId="1106897601" sldId="269"/>
            <ac:spMk id="30" creationId="{3CB6BC89-8BE5-4E20-851E-1A1E9F567341}"/>
          </ac:spMkLst>
        </pc:spChg>
        <pc:grpChg chg="add mod">
          <ac:chgData name="hassan MH" userId="84cd2103f36ef0dc" providerId="LiveId" clId="{AAE74A20-8704-4AB7-9C4B-AE3F22FEC13C}" dt="2020-06-13T13:46:18.428" v="2145" actId="164"/>
          <ac:grpSpMkLst>
            <pc:docMk/>
            <pc:sldMk cId="1106897601" sldId="269"/>
            <ac:grpSpMk id="4" creationId="{2D53B0D7-CDEE-4A86-A5D1-A625B83A0217}"/>
          </ac:grpSpMkLst>
        </pc:grpChg>
        <pc:grpChg chg="add mod">
          <ac:chgData name="hassan MH" userId="84cd2103f36ef0dc" providerId="LiveId" clId="{AAE74A20-8704-4AB7-9C4B-AE3F22FEC13C}" dt="2020-06-13T13:46:20.887" v="2147" actId="1076"/>
          <ac:grpSpMkLst>
            <pc:docMk/>
            <pc:sldMk cId="1106897601" sldId="269"/>
            <ac:grpSpMk id="11" creationId="{6877F3AD-E6C2-4601-BFC8-960E57D54EC7}"/>
          </ac:grpSpMkLst>
        </pc:grpChg>
        <pc:grpChg chg="add mod">
          <ac:chgData name="hassan MH" userId="84cd2103f36ef0dc" providerId="LiveId" clId="{AAE74A20-8704-4AB7-9C4B-AE3F22FEC13C}" dt="2020-06-13T13:47:34.046" v="2161"/>
          <ac:grpSpMkLst>
            <pc:docMk/>
            <pc:sldMk cId="1106897601" sldId="269"/>
            <ac:grpSpMk id="14" creationId="{4E68890F-B4A7-4F6D-BD67-8195D9410172}"/>
          </ac:grpSpMkLst>
        </pc:grpChg>
        <pc:grpChg chg="mod">
          <ac:chgData name="hassan MH" userId="84cd2103f36ef0dc" providerId="LiveId" clId="{AAE74A20-8704-4AB7-9C4B-AE3F22FEC13C}" dt="2020-06-13T13:47:34.046" v="2161"/>
          <ac:grpSpMkLst>
            <pc:docMk/>
            <pc:sldMk cId="1106897601" sldId="269"/>
            <ac:grpSpMk id="17" creationId="{BF3CA085-B5BC-4BAF-B111-FF046AFB512C}"/>
          </ac:grpSpMkLst>
        </pc:grpChg>
        <pc:grpChg chg="mod">
          <ac:chgData name="hassan MH" userId="84cd2103f36ef0dc" providerId="LiveId" clId="{AAE74A20-8704-4AB7-9C4B-AE3F22FEC13C}" dt="2020-06-13T13:47:34.046" v="2161"/>
          <ac:grpSpMkLst>
            <pc:docMk/>
            <pc:sldMk cId="1106897601" sldId="269"/>
            <ac:grpSpMk id="18" creationId="{35A47A2E-EE49-48BE-800B-9D7F673346C9}"/>
          </ac:grpSpMkLst>
        </pc:grpChg>
        <pc:picChg chg="add mod ord">
          <ac:chgData name="hassan MH" userId="84cd2103f36ef0dc" providerId="LiveId" clId="{AAE74A20-8704-4AB7-9C4B-AE3F22FEC13C}" dt="2020-06-13T13:47:40.528" v="2162" actId="166"/>
          <ac:picMkLst>
            <pc:docMk/>
            <pc:sldMk cId="1106897601" sldId="269"/>
            <ac:picMk id="2" creationId="{82CFAC1E-3DA1-46D6-B8C3-30B98C372F09}"/>
          </ac:picMkLst>
        </pc:picChg>
      </pc:sldChg>
      <pc:sldChg chg="addSp delSp modSp add mod ord">
        <pc:chgData name="hassan MH" userId="84cd2103f36ef0dc" providerId="LiveId" clId="{AAE74A20-8704-4AB7-9C4B-AE3F22FEC13C}" dt="2020-06-13T16:51:04.824" v="2734"/>
        <pc:sldMkLst>
          <pc:docMk/>
          <pc:sldMk cId="3204851342" sldId="270"/>
        </pc:sldMkLst>
        <pc:spChg chg="add mod topLvl">
          <ac:chgData name="hassan MH" userId="84cd2103f36ef0dc" providerId="LiveId" clId="{AAE74A20-8704-4AB7-9C4B-AE3F22FEC13C}" dt="2020-06-13T13:38:35.713" v="2038" actId="1076"/>
          <ac:spMkLst>
            <pc:docMk/>
            <pc:sldMk cId="3204851342" sldId="270"/>
            <ac:spMk id="5" creationId="{C0125374-E348-4F80-94C0-49B2291CA662}"/>
          </ac:spMkLst>
        </pc:spChg>
        <pc:spChg chg="add mod topLvl">
          <ac:chgData name="hassan MH" userId="84cd2103f36ef0dc" providerId="LiveId" clId="{AAE74A20-8704-4AB7-9C4B-AE3F22FEC13C}" dt="2020-06-13T13:38:35.713" v="2038" actId="1076"/>
          <ac:spMkLst>
            <pc:docMk/>
            <pc:sldMk cId="3204851342" sldId="270"/>
            <ac:spMk id="6" creationId="{F55B44BE-08DA-4037-AD20-BDCDBE43AE81}"/>
          </ac:spMkLst>
        </pc:spChg>
        <pc:spChg chg="add mod topLvl">
          <ac:chgData name="hassan MH" userId="84cd2103f36ef0dc" providerId="LiveId" clId="{AAE74A20-8704-4AB7-9C4B-AE3F22FEC13C}" dt="2020-06-13T13:38:35.713" v="2038" actId="1076"/>
          <ac:spMkLst>
            <pc:docMk/>
            <pc:sldMk cId="3204851342" sldId="270"/>
            <ac:spMk id="7" creationId="{93DB4B46-4776-416C-AF17-081784289C9B}"/>
          </ac:spMkLst>
        </pc:spChg>
        <pc:spChg chg="add mod topLvl">
          <ac:chgData name="hassan MH" userId="84cd2103f36ef0dc" providerId="LiveId" clId="{AAE74A20-8704-4AB7-9C4B-AE3F22FEC13C}" dt="2020-06-13T13:38:35.713" v="2038" actId="1076"/>
          <ac:spMkLst>
            <pc:docMk/>
            <pc:sldMk cId="3204851342" sldId="270"/>
            <ac:spMk id="8" creationId="{70AB277E-6B97-4383-8639-6DE327BF7354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04851342" sldId="270"/>
            <ac:spMk id="13" creationId="{6FEC0C96-0609-432F-8456-7DF8BB6E4944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04851342" sldId="270"/>
            <ac:spMk id="21" creationId="{2CAF8D9F-3711-4E34-A452-45DD7476B5EF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04851342" sldId="270"/>
            <ac:spMk id="22" creationId="{65C3655A-342A-4228-A433-A3D598826D6B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04851342" sldId="270"/>
            <ac:spMk id="23" creationId="{A7057772-01C8-49DB-892D-6CA4580428B8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04851342" sldId="270"/>
            <ac:spMk id="24" creationId="{E5B2824B-ECA2-48C4-B53D-19FD49752B8A}"/>
          </ac:spMkLst>
        </pc:spChg>
        <pc:spChg chg="add mod">
          <ac:chgData name="hassan MH" userId="84cd2103f36ef0dc" providerId="LiveId" clId="{AAE74A20-8704-4AB7-9C4B-AE3F22FEC13C}" dt="2020-06-13T13:33:07.791" v="1967" actId="571"/>
          <ac:spMkLst>
            <pc:docMk/>
            <pc:sldMk cId="3204851342" sldId="270"/>
            <ac:spMk id="25" creationId="{DCEB4E0D-EFCC-4AF2-B419-42E0D9A662BD}"/>
          </ac:spMkLst>
        </pc:spChg>
        <pc:spChg chg="add mod">
          <ac:chgData name="hassan MH" userId="84cd2103f36ef0dc" providerId="LiveId" clId="{AAE74A20-8704-4AB7-9C4B-AE3F22FEC13C}" dt="2020-06-13T13:33:07.608" v="1966" actId="571"/>
          <ac:spMkLst>
            <pc:docMk/>
            <pc:sldMk cId="3204851342" sldId="270"/>
            <ac:spMk id="26" creationId="{ABECF2EA-1361-41F4-9F6F-FCB33B9ED2A9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04851342" sldId="270"/>
            <ac:spMk id="27" creationId="{7E1A10B9-822D-4847-93B5-34D18C0308AD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04851342" sldId="270"/>
            <ac:spMk id="28" creationId="{BE4ADAF1-2E7E-4299-ABC4-075C39393621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04851342" sldId="270"/>
            <ac:spMk id="29" creationId="{2D1AD2C0-E258-4EF7-A521-E5F5F299FE48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31" creationId="{8854D2A3-24AB-4905-86AB-3E1F3117ACB8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32" creationId="{E55139E9-617E-4858-97F4-A60F5DB09C52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35" creationId="{DDAE35B2-864B-4B11-86C1-376C22EA519E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36" creationId="{7DA69FAE-8466-44B4-AAB0-C0A03A9D3DAE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37" creationId="{EDDEB4D5-9817-461E-9CCF-D21C10D8FCE5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38" creationId="{C91258EF-ED7D-4812-B92E-7C01DB392AC7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39" creationId="{74A92422-F184-44C1-9659-BD8390D1FE2C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40" creationId="{700ADDB3-2963-4E98-97AE-68104F02C068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41" creationId="{FC85C391-C8B0-4EDD-8CC1-54215E145E17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42" creationId="{E3ADFF14-5A08-47C2-B113-4E1C0E143609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43" creationId="{C11A1FC6-21EC-4F35-9B8D-14E7B226E012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44" creationId="{F36943FD-66B5-47F2-B5D0-3BBA05622476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45" creationId="{1471278E-F67A-4672-8CA4-ADE6F334919B}"/>
          </ac:spMkLst>
        </pc:spChg>
        <pc:spChg chg="mod">
          <ac:chgData name="hassan MH" userId="84cd2103f36ef0dc" providerId="LiveId" clId="{AAE74A20-8704-4AB7-9C4B-AE3F22FEC13C}" dt="2020-06-13T13:33:20.840" v="1974"/>
          <ac:spMkLst>
            <pc:docMk/>
            <pc:sldMk cId="3204851342" sldId="270"/>
            <ac:spMk id="46" creationId="{E3DBAF8F-829D-4E06-B4BC-2E877F6D806B}"/>
          </ac:spMkLst>
        </pc:spChg>
        <pc:grpChg chg="add del mod">
          <ac:chgData name="hassan MH" userId="84cd2103f36ef0dc" providerId="LiveId" clId="{AAE74A20-8704-4AB7-9C4B-AE3F22FEC13C}" dt="2020-06-13T13:31:50.579" v="1925" actId="165"/>
          <ac:grpSpMkLst>
            <pc:docMk/>
            <pc:sldMk cId="3204851342" sldId="270"/>
            <ac:grpSpMk id="14" creationId="{BD69CE40-22C8-4189-855D-3BC1011290E5}"/>
          </ac:grpSpMkLst>
        </pc:grpChg>
        <pc:grpChg chg="add mod">
          <ac:chgData name="hassan MH" userId="84cd2103f36ef0dc" providerId="LiveId" clId="{AAE74A20-8704-4AB7-9C4B-AE3F22FEC13C}" dt="2020-06-13T13:33:25.774" v="1975" actId="196"/>
          <ac:grpSpMkLst>
            <pc:docMk/>
            <pc:sldMk cId="3204851342" sldId="270"/>
            <ac:grpSpMk id="30" creationId="{1BF1257F-3050-4FB8-8296-AB1ADB595BB2}"/>
          </ac:grpSpMkLst>
        </pc:grpChg>
        <pc:grpChg chg="mod">
          <ac:chgData name="hassan MH" userId="84cd2103f36ef0dc" providerId="LiveId" clId="{AAE74A20-8704-4AB7-9C4B-AE3F22FEC13C}" dt="2020-06-13T13:33:20.840" v="1974"/>
          <ac:grpSpMkLst>
            <pc:docMk/>
            <pc:sldMk cId="3204851342" sldId="270"/>
            <ac:grpSpMk id="33" creationId="{54E7A257-3F24-4DC4-82EE-BC1DB28CC8E8}"/>
          </ac:grpSpMkLst>
        </pc:grpChg>
        <pc:grpChg chg="mod">
          <ac:chgData name="hassan MH" userId="84cd2103f36ef0dc" providerId="LiveId" clId="{AAE74A20-8704-4AB7-9C4B-AE3F22FEC13C}" dt="2020-06-13T13:33:20.840" v="1974"/>
          <ac:grpSpMkLst>
            <pc:docMk/>
            <pc:sldMk cId="3204851342" sldId="270"/>
            <ac:grpSpMk id="34" creationId="{E36C461A-2387-459D-9A47-A4077BE6EF5F}"/>
          </ac:grpSpMkLst>
        </pc:grpChg>
        <pc:picChg chg="add mod topLvl">
          <ac:chgData name="hassan MH" userId="84cd2103f36ef0dc" providerId="LiveId" clId="{AAE74A20-8704-4AB7-9C4B-AE3F22FEC13C}" dt="2020-06-13T13:38:35.713" v="2038" actId="1076"/>
          <ac:picMkLst>
            <pc:docMk/>
            <pc:sldMk cId="3204851342" sldId="270"/>
            <ac:picMk id="9" creationId="{D12817BA-F126-48BB-AAE3-5D057F2CFAA1}"/>
          </ac:picMkLst>
        </pc:picChg>
        <pc:picChg chg="add mod topLvl">
          <ac:chgData name="hassan MH" userId="84cd2103f36ef0dc" providerId="LiveId" clId="{AAE74A20-8704-4AB7-9C4B-AE3F22FEC13C}" dt="2020-06-13T13:43:45.383" v="2118" actId="207"/>
          <ac:picMkLst>
            <pc:docMk/>
            <pc:sldMk cId="3204851342" sldId="270"/>
            <ac:picMk id="10" creationId="{D380FF2D-AD78-4BA8-984C-FB3DD68AAA45}"/>
          </ac:picMkLst>
        </pc:picChg>
        <pc:picChg chg="add mod topLvl">
          <ac:chgData name="hassan MH" userId="84cd2103f36ef0dc" providerId="LiveId" clId="{AAE74A20-8704-4AB7-9C4B-AE3F22FEC13C}" dt="2020-06-13T13:43:39.359" v="2117" actId="207"/>
          <ac:picMkLst>
            <pc:docMk/>
            <pc:sldMk cId="3204851342" sldId="270"/>
            <ac:picMk id="11" creationId="{CB87BE00-A83E-4F3C-8A22-6FA40FF606DD}"/>
          </ac:picMkLst>
        </pc:picChg>
        <pc:picChg chg="add mod topLvl">
          <ac:chgData name="hassan MH" userId="84cd2103f36ef0dc" providerId="LiveId" clId="{AAE74A20-8704-4AB7-9C4B-AE3F22FEC13C}" dt="2020-06-13T13:43:23.462" v="2114" actId="207"/>
          <ac:picMkLst>
            <pc:docMk/>
            <pc:sldMk cId="3204851342" sldId="270"/>
            <ac:picMk id="12" creationId="{7BC61BC2-437A-4833-985B-12A90224EEEF}"/>
          </ac:picMkLst>
        </pc:picChg>
        <pc:cxnChg chg="add mod topLvl">
          <ac:chgData name="hassan MH" userId="84cd2103f36ef0dc" providerId="LiveId" clId="{AAE74A20-8704-4AB7-9C4B-AE3F22FEC13C}" dt="2020-06-13T13:38:35.713" v="2038" actId="1076"/>
          <ac:cxnSpMkLst>
            <pc:docMk/>
            <pc:sldMk cId="3204851342" sldId="270"/>
            <ac:cxnSpMk id="2" creationId="{B153C0B7-91B6-456E-8F51-1D40101794ED}"/>
          </ac:cxnSpMkLst>
        </pc:cxnChg>
        <pc:cxnChg chg="add mod topLvl">
          <ac:chgData name="hassan MH" userId="84cd2103f36ef0dc" providerId="LiveId" clId="{AAE74A20-8704-4AB7-9C4B-AE3F22FEC13C}" dt="2020-06-13T13:38:35.713" v="2038" actId="1076"/>
          <ac:cxnSpMkLst>
            <pc:docMk/>
            <pc:sldMk cId="3204851342" sldId="270"/>
            <ac:cxnSpMk id="3" creationId="{49C2F316-6122-4661-8DE1-0D918663AA5F}"/>
          </ac:cxnSpMkLst>
        </pc:cxnChg>
        <pc:cxnChg chg="add mod topLvl">
          <ac:chgData name="hassan MH" userId="84cd2103f36ef0dc" providerId="LiveId" clId="{AAE74A20-8704-4AB7-9C4B-AE3F22FEC13C}" dt="2020-06-13T13:38:35.713" v="2038" actId="1076"/>
          <ac:cxnSpMkLst>
            <pc:docMk/>
            <pc:sldMk cId="3204851342" sldId="270"/>
            <ac:cxnSpMk id="4" creationId="{D2B0C47D-7516-4B8A-A57B-0A60DAE88702}"/>
          </ac:cxnSpMkLst>
        </pc:cxnChg>
      </pc:sldChg>
      <pc:sldChg chg="addSp delSp modSp add mod">
        <pc:chgData name="hassan MH" userId="84cd2103f36ef0dc" providerId="LiveId" clId="{AAE74A20-8704-4AB7-9C4B-AE3F22FEC13C}" dt="2020-06-13T16:53:27.880" v="2772" actId="1076"/>
        <pc:sldMkLst>
          <pc:docMk/>
          <pc:sldMk cId="3268722949" sldId="271"/>
        </pc:sldMkLst>
        <pc:spChg chg="add mod">
          <ac:chgData name="hassan MH" userId="84cd2103f36ef0dc" providerId="LiveId" clId="{AAE74A20-8704-4AB7-9C4B-AE3F22FEC13C}" dt="2020-06-13T13:41:23.455" v="2079" actId="14100"/>
          <ac:spMkLst>
            <pc:docMk/>
            <pc:sldMk cId="3268722949" sldId="271"/>
            <ac:spMk id="5" creationId="{E4EFB7DD-4E5D-4853-9C5B-9B114063E125}"/>
          </ac:spMkLst>
        </pc:spChg>
        <pc:spChg chg="add mod">
          <ac:chgData name="hassan MH" userId="84cd2103f36ef0dc" providerId="LiveId" clId="{AAE74A20-8704-4AB7-9C4B-AE3F22FEC13C}" dt="2020-06-13T16:53:27.880" v="2772" actId="1076"/>
          <ac:spMkLst>
            <pc:docMk/>
            <pc:sldMk cId="3268722949" sldId="271"/>
            <ac:spMk id="6" creationId="{E1D5C2E2-B94B-4F1E-8D5E-25F1C634C4A4}"/>
          </ac:spMkLst>
        </pc:spChg>
        <pc:picChg chg="add del mod modCrop">
          <ac:chgData name="hassan MH" userId="84cd2103f36ef0dc" providerId="LiveId" clId="{AAE74A20-8704-4AB7-9C4B-AE3F22FEC13C}" dt="2020-06-13T13:40:36.906" v="2069" actId="478"/>
          <ac:picMkLst>
            <pc:docMk/>
            <pc:sldMk cId="3268722949" sldId="271"/>
            <ac:picMk id="3" creationId="{8FFB4CE1-7154-4A56-8CE3-5876F35423E5}"/>
          </ac:picMkLst>
        </pc:picChg>
        <pc:picChg chg="add mod">
          <ac:chgData name="hassan MH" userId="84cd2103f36ef0dc" providerId="LiveId" clId="{AAE74A20-8704-4AB7-9C4B-AE3F22FEC13C}" dt="2020-06-13T13:41:02.488" v="2075" actId="1076"/>
          <ac:picMkLst>
            <pc:docMk/>
            <pc:sldMk cId="3268722949" sldId="271"/>
            <ac:picMk id="4" creationId="{3DB37F00-2072-4F89-BA25-D7AC61A8DBD5}"/>
          </ac:picMkLst>
        </pc:picChg>
      </pc:sldChg>
      <pc:sldChg chg="addSp delSp modSp add mod ord">
        <pc:chgData name="hassan MH" userId="84cd2103f36ef0dc" providerId="LiveId" clId="{AAE74A20-8704-4AB7-9C4B-AE3F22FEC13C}" dt="2020-06-13T16:51:04.824" v="2734"/>
        <pc:sldMkLst>
          <pc:docMk/>
          <pc:sldMk cId="688944227" sldId="272"/>
        </pc:sldMkLst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688944227" sldId="272"/>
            <ac:spMk id="13" creationId="{E76E4864-6883-4DBD-9298-D192E382C3DB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688944227" sldId="272"/>
            <ac:spMk id="14" creationId="{58DD1B97-D9BD-4C5D-BAE7-02F5ADB16BCA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16" creationId="{47B4306A-8629-4674-819D-27030473F4E3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17" creationId="{79ADF1AE-C06A-4EB8-B564-CC884BB69BDB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0" creationId="{1D073E16-C297-4093-A8C1-FA96DF9733CE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1" creationId="{EFECA999-4EC6-4FE2-85F1-4155B8134B11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2" creationId="{8465F90C-1333-427C-A1ED-F3DB539F9DC8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3" creationId="{435FBC09-7C7F-4B8A-83E7-9B32431AAAD4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4" creationId="{B4577CF0-0190-4114-9FF4-68D957B63220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5" creationId="{4E2E4DBE-2861-4663-AEE3-29719AC2264F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6" creationId="{7DBD50BB-843F-4822-86CA-3CC3D9A6B827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7" creationId="{B7242FF2-8DDC-4665-8D4C-1200B77C629C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8" creationId="{7B6DABA0-5284-4570-9BC7-44D6345D864A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29" creationId="{E4E4EFE4-1146-43FE-B8F9-65A06AE9D5D7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30" creationId="{A369D313-C5F6-4EAD-8A06-7ED8F62E6B50}"/>
          </ac:spMkLst>
        </pc:spChg>
        <pc:spChg chg="mod">
          <ac:chgData name="hassan MH" userId="84cd2103f36ef0dc" providerId="LiveId" clId="{AAE74A20-8704-4AB7-9C4B-AE3F22FEC13C}" dt="2020-06-13T13:47:42.580" v="2163"/>
          <ac:spMkLst>
            <pc:docMk/>
            <pc:sldMk cId="688944227" sldId="272"/>
            <ac:spMk id="31" creationId="{3A087AFC-ED37-4914-97FF-B134FE34434B}"/>
          </ac:spMkLst>
        </pc:spChg>
        <pc:spChg chg="add del mod">
          <ac:chgData name="hassan MH" userId="84cd2103f36ef0dc" providerId="LiveId" clId="{AAE74A20-8704-4AB7-9C4B-AE3F22FEC13C}" dt="2020-06-13T13:55:09.460" v="2328"/>
          <ac:spMkLst>
            <pc:docMk/>
            <pc:sldMk cId="688944227" sldId="272"/>
            <ac:spMk id="32" creationId="{2E7C78C3-965A-4047-A545-BEF2B5C0A597}"/>
          </ac:spMkLst>
        </pc:spChg>
        <pc:grpChg chg="mod">
          <ac:chgData name="hassan MH" userId="84cd2103f36ef0dc" providerId="LiveId" clId="{AAE74A20-8704-4AB7-9C4B-AE3F22FEC13C}" dt="2020-06-13T13:46:32.975" v="2150" actId="1076"/>
          <ac:grpSpMkLst>
            <pc:docMk/>
            <pc:sldMk cId="688944227" sldId="272"/>
            <ac:grpSpMk id="11" creationId="{6877F3AD-E6C2-4601-BFC8-960E57D54EC7}"/>
          </ac:grpSpMkLst>
        </pc:grpChg>
        <pc:grpChg chg="add mod">
          <ac:chgData name="hassan MH" userId="84cd2103f36ef0dc" providerId="LiveId" clId="{AAE74A20-8704-4AB7-9C4B-AE3F22FEC13C}" dt="2020-06-13T13:47:47.872" v="2164" actId="196"/>
          <ac:grpSpMkLst>
            <pc:docMk/>
            <pc:sldMk cId="688944227" sldId="272"/>
            <ac:grpSpMk id="15" creationId="{FF383DF1-7F33-4D8F-981E-6E70BF2BB852}"/>
          </ac:grpSpMkLst>
        </pc:grpChg>
        <pc:grpChg chg="mod">
          <ac:chgData name="hassan MH" userId="84cd2103f36ef0dc" providerId="LiveId" clId="{AAE74A20-8704-4AB7-9C4B-AE3F22FEC13C}" dt="2020-06-13T13:47:42.580" v="2163"/>
          <ac:grpSpMkLst>
            <pc:docMk/>
            <pc:sldMk cId="688944227" sldId="272"/>
            <ac:grpSpMk id="18" creationId="{8382C2C7-5242-453E-8EB1-8358984EAC0B}"/>
          </ac:grpSpMkLst>
        </pc:grpChg>
        <pc:grpChg chg="mod">
          <ac:chgData name="hassan MH" userId="84cd2103f36ef0dc" providerId="LiveId" clId="{AAE74A20-8704-4AB7-9C4B-AE3F22FEC13C}" dt="2020-06-13T13:47:42.580" v="2163"/>
          <ac:grpSpMkLst>
            <pc:docMk/>
            <pc:sldMk cId="688944227" sldId="272"/>
            <ac:grpSpMk id="19" creationId="{6FCE5749-8088-4DC6-9230-92DE3AD9ADA4}"/>
          </ac:grpSpMkLst>
        </pc:grpChg>
        <pc:picChg chg="del">
          <ac:chgData name="hassan MH" userId="84cd2103f36ef0dc" providerId="LiveId" clId="{AAE74A20-8704-4AB7-9C4B-AE3F22FEC13C}" dt="2020-06-13T13:46:30.876" v="2149" actId="478"/>
          <ac:picMkLst>
            <pc:docMk/>
            <pc:sldMk cId="688944227" sldId="272"/>
            <ac:picMk id="2" creationId="{82CFAC1E-3DA1-46D6-B8C3-30B98C372F09}"/>
          </ac:picMkLst>
        </pc:picChg>
        <pc:picChg chg="add mod ord">
          <ac:chgData name="hassan MH" userId="84cd2103f36ef0dc" providerId="LiveId" clId="{AAE74A20-8704-4AB7-9C4B-AE3F22FEC13C}" dt="2020-06-13T13:47:52.943" v="2165" actId="166"/>
          <ac:picMkLst>
            <pc:docMk/>
            <pc:sldMk cId="688944227" sldId="272"/>
            <ac:picMk id="12" creationId="{B22FA8DD-4FA1-4DEC-A696-A2F21B3CD8AF}"/>
          </ac:picMkLst>
        </pc:picChg>
      </pc:sldChg>
      <pc:sldChg chg="addSp delSp modSp new mod">
        <pc:chgData name="hassan MH" userId="84cd2103f36ef0dc" providerId="LiveId" clId="{AAE74A20-8704-4AB7-9C4B-AE3F22FEC13C}" dt="2020-06-13T16:51:04.824" v="2734"/>
        <pc:sldMkLst>
          <pc:docMk/>
          <pc:sldMk cId="4071462264" sldId="273"/>
        </pc:sldMkLst>
        <pc:spChg chg="del">
          <ac:chgData name="hassan MH" userId="84cd2103f36ef0dc" providerId="LiveId" clId="{AAE74A20-8704-4AB7-9C4B-AE3F22FEC13C}" dt="2020-06-13T13:49:32.969" v="2171" actId="478"/>
          <ac:spMkLst>
            <pc:docMk/>
            <pc:sldMk cId="4071462264" sldId="273"/>
            <ac:spMk id="2" creationId="{A5930C1F-1F81-4113-9E87-04CBF826BB6C}"/>
          </ac:spMkLst>
        </pc:spChg>
        <pc:spChg chg="del">
          <ac:chgData name="hassan MH" userId="84cd2103f36ef0dc" providerId="LiveId" clId="{AAE74A20-8704-4AB7-9C4B-AE3F22FEC13C}" dt="2020-06-13T13:49:32.969" v="2171" actId="478"/>
          <ac:spMkLst>
            <pc:docMk/>
            <pc:sldMk cId="4071462264" sldId="273"/>
            <ac:spMk id="3" creationId="{3BC30312-C081-4150-8B5D-41AEC74217AF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5" creationId="{A3BE2CBB-3BD6-4D23-B823-0716FD263F17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6" creationId="{D26C514D-C514-4268-8543-4AF1AA3BBAD6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7" creationId="{AA676ED3-D246-4DA8-B602-0D0E220E98B1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8" creationId="{2529337C-FE66-4618-A040-F5F183E9EB12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9" creationId="{74FC5AB5-5F53-4BF5-B805-82698D9633BA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0" creationId="{04667E6C-D265-4157-8151-FEB066E7F391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1" creationId="{8C914D9D-1DB4-46D6-AA8F-0220E3C41E7F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2" creationId="{41D52D3F-9E97-414D-A716-7392553CA123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3" creationId="{E9FFF73A-7DC0-4C91-8AB8-0CE9BAD3C50D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4" creationId="{D8C6EDCB-4675-4CA0-A32D-EC5F5B83982D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5" creationId="{ACFC3343-F5D0-4539-AFA4-2E3A354C8103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6" creationId="{9B1ADE44-E5F3-4326-8859-36359AE85FD7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7" creationId="{315A7DD4-B1BD-401F-B6DA-87A50AF42FD8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8" creationId="{1BC48BEC-9851-444E-9465-B79BD69F326A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19" creationId="{498776DF-78B2-45F6-93B5-0A6C4A848E55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0" creationId="{39EFB8F7-B792-4E77-853E-B077FEE3536A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1" creationId="{11694904-D610-4CBA-B33E-6F278E5AF203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2" creationId="{4ACE13EA-4629-4CE8-A18C-4AE7DCD7E9B3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3" creationId="{F83E90EE-8DC6-4989-8396-0EBB4BEFC411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4" creationId="{F3D8120D-5B49-4393-A99B-02DF3C1E019F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5" creationId="{357B3CBD-B9CB-4ECF-B1FA-94FCA9B2BA17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6" creationId="{20FA7D32-F346-48E7-AF33-CC2479902B7F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7" creationId="{040B11E0-4956-4526-9D9B-E483F195DBA8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8" creationId="{3D47E863-3EFA-481A-908B-2C4F3C431C89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29" creationId="{51E93D0D-531B-4078-9415-81A50E669311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0" creationId="{46876141-1968-48F5-94A6-A8EEA11977CF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1" creationId="{A7C9C9DC-18BD-4E6B-8AAE-DD6AEB0662D0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2" creationId="{D1F20CCB-C8D2-40B0-A855-9A9B22F93329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3" creationId="{325A76EE-4E67-4D31-B22E-0D8EFBBA329D}"/>
          </ac:spMkLst>
        </pc:spChg>
        <pc:spChg chg="mod">
          <ac:chgData name="hassan MH" userId="84cd2103f36ef0dc" providerId="LiveId" clId="{AAE74A20-8704-4AB7-9C4B-AE3F22FEC13C}" dt="2020-06-13T13:49:37.157" v="2174" actId="1076"/>
          <ac:spMkLst>
            <pc:docMk/>
            <pc:sldMk cId="4071462264" sldId="273"/>
            <ac:spMk id="34" creationId="{8F878642-2211-44CF-85CC-4C72ED9780AF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5" creationId="{2F561CC6-2AC1-4CD9-B1B1-346225FC0021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6" creationId="{514BF08B-84B7-4230-960B-2D0B82194D64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7" creationId="{66DA50C3-E46B-45CC-B189-AE33CFB3DEE9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8" creationId="{9125FE28-A827-4FC8-817B-01E95771B806}"/>
          </ac:spMkLst>
        </pc:spChg>
        <pc:spChg chg="mod">
          <ac:chgData name="hassan MH" userId="84cd2103f36ef0dc" providerId="LiveId" clId="{AAE74A20-8704-4AB7-9C4B-AE3F22FEC13C}" dt="2020-06-13T13:49:33.863" v="2172"/>
          <ac:spMkLst>
            <pc:docMk/>
            <pc:sldMk cId="4071462264" sldId="273"/>
            <ac:spMk id="39" creationId="{2781B6FB-9359-4C0E-86A6-52ADB2753A01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071462264" sldId="273"/>
            <ac:spMk id="40" creationId="{2000B14F-A6AF-4FCC-BE8F-FBD15B43AA32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071462264" sldId="273"/>
            <ac:spMk id="41" creationId="{DFA357AB-8741-4253-B952-843EB405EAE1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071462264" sldId="273"/>
            <ac:spMk id="42" creationId="{EBCE5897-6CCB-4C22-B0F1-C86DFC2F2D90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071462264" sldId="273"/>
            <ac:spMk id="43" creationId="{85D0D16A-0A11-4DC7-B498-63729AEEFE54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071462264" sldId="273"/>
            <ac:spMk id="44" creationId="{048C0994-723F-415A-8840-B362A462F9CB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071462264" sldId="273"/>
            <ac:spMk id="45" creationId="{AC13F89A-55F5-4571-9532-4E54D26BDC0D}"/>
          </ac:spMkLst>
        </pc:spChg>
        <pc:grpChg chg="add mod">
          <ac:chgData name="hassan MH" userId="84cd2103f36ef0dc" providerId="LiveId" clId="{AAE74A20-8704-4AB7-9C4B-AE3F22FEC13C}" dt="2020-06-13T13:49:40.922" v="2176" actId="1076"/>
          <ac:grpSpMkLst>
            <pc:docMk/>
            <pc:sldMk cId="4071462264" sldId="273"/>
            <ac:grpSpMk id="4" creationId="{91AC030D-A8B8-4A74-B6C0-254DC2774783}"/>
          </ac:grpSpMkLst>
        </pc:grpChg>
      </pc:sldChg>
      <pc:sldChg chg="addSp delSp modSp new mod">
        <pc:chgData name="hassan MH" userId="84cd2103f36ef0dc" providerId="LiveId" clId="{AAE74A20-8704-4AB7-9C4B-AE3F22FEC13C}" dt="2020-06-13T16:51:04.824" v="2734"/>
        <pc:sldMkLst>
          <pc:docMk/>
          <pc:sldMk cId="3275943678" sldId="274"/>
        </pc:sldMkLst>
        <pc:spChg chg="del">
          <ac:chgData name="hassan MH" userId="84cd2103f36ef0dc" providerId="LiveId" clId="{AAE74A20-8704-4AB7-9C4B-AE3F22FEC13C}" dt="2020-06-13T13:51:26.482" v="2251" actId="478"/>
          <ac:spMkLst>
            <pc:docMk/>
            <pc:sldMk cId="3275943678" sldId="274"/>
            <ac:spMk id="2" creationId="{2B957AC1-C8B9-4D92-9214-B2D7951C55D2}"/>
          </ac:spMkLst>
        </pc:spChg>
        <pc:spChg chg="del">
          <ac:chgData name="hassan MH" userId="84cd2103f36ef0dc" providerId="LiveId" clId="{AAE74A20-8704-4AB7-9C4B-AE3F22FEC13C}" dt="2020-06-13T13:51:26.482" v="2251" actId="478"/>
          <ac:spMkLst>
            <pc:docMk/>
            <pc:sldMk cId="3275943678" sldId="274"/>
            <ac:spMk id="3" creationId="{3C82E68C-6993-4961-AA50-18B85E07E0A1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75943678" sldId="274"/>
            <ac:spMk id="7" creationId="{7A9A6305-ED00-4CAD-9762-92F1BB56D646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75943678" sldId="274"/>
            <ac:spMk id="8" creationId="{1FFF0D57-F3BF-4925-92B7-59C8E70EB510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75943678" sldId="274"/>
            <ac:spMk id="9" creationId="{F54E3C3F-3012-4CC1-87FC-68B098A6149C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3275943678" sldId="274"/>
            <ac:spMk id="10" creationId="{4F24C091-91C1-4618-A789-D27D2194AF4D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13" creationId="{565E39FF-CED7-4509-BF20-0D9216C07359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17" creationId="{70737BE7-8093-4ED8-94EF-451C0A68D709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18" creationId="{5DCD9665-26BB-4B67-A9D2-921EA39C462A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19" creationId="{B384E40C-350C-48F2-A81C-3A1FCFF24635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0" creationId="{FF8E74CE-7D0B-4F6F-9B5E-4167AE5F18A8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1" creationId="{AC89D497-039D-46CA-AFDE-A6E918BC5BC9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2" creationId="{BED13143-C25D-492B-B6A9-10A65AEBC073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3" creationId="{E093DF04-7027-4009-91D9-BBCA8A6187EC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4" creationId="{18D0307E-60B0-4706-B66E-B2B2813C9285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5" creationId="{C8B4C16A-932F-4A35-8831-92E31FC660C5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6" creationId="{B07108EA-8945-41B5-9CC0-2496253BA423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7" creationId="{3E5BD4A7-1230-4C1A-8A6E-3FFF38F8A410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8" creationId="{BFA859C1-43B9-45F8-88CE-93D5418153FF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29" creationId="{7B26D3AA-54B3-403F-83B6-20C775C7B5B9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30" creationId="{221CC6F9-B4DB-4E15-B5FC-C14AAD68955E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31" creationId="{AD30DDDF-FF99-403E-BD4F-3F8619AF4254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32" creationId="{328FB1F0-881E-4B7A-AB0F-6200F000D278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33" creationId="{DDF0948D-5EAA-4208-BBF5-A754BF310B38}"/>
          </ac:spMkLst>
        </pc:spChg>
        <pc:spChg chg="mod">
          <ac:chgData name="hassan MH" userId="84cd2103f36ef0dc" providerId="LiveId" clId="{AAE74A20-8704-4AB7-9C4B-AE3F22FEC13C}" dt="2020-06-13T13:53:04.617" v="2286"/>
          <ac:spMkLst>
            <pc:docMk/>
            <pc:sldMk cId="3275943678" sldId="274"/>
            <ac:spMk id="34" creationId="{309E4D63-69A0-47F6-919A-F9DD37D6ABF0}"/>
          </ac:spMkLst>
        </pc:spChg>
        <pc:grpChg chg="add mod ord">
          <ac:chgData name="hassan MH" userId="84cd2103f36ef0dc" providerId="LiveId" clId="{AAE74A20-8704-4AB7-9C4B-AE3F22FEC13C}" dt="2020-06-13T13:53:06.268" v="2287" actId="167"/>
          <ac:grpSpMkLst>
            <pc:docMk/>
            <pc:sldMk cId="3275943678" sldId="274"/>
            <ac:grpSpMk id="12" creationId="{139CCEAB-69A5-4BA0-B15E-D88BDB6A4FD6}"/>
          </ac:grpSpMkLst>
        </pc:grpChg>
        <pc:grpChg chg="mod">
          <ac:chgData name="hassan MH" userId="84cd2103f36ef0dc" providerId="LiveId" clId="{AAE74A20-8704-4AB7-9C4B-AE3F22FEC13C}" dt="2020-06-13T13:53:04.617" v="2286"/>
          <ac:grpSpMkLst>
            <pc:docMk/>
            <pc:sldMk cId="3275943678" sldId="274"/>
            <ac:grpSpMk id="14" creationId="{8D7F6D93-0F86-4B56-93D3-88B7EF89678B}"/>
          </ac:grpSpMkLst>
        </pc:grpChg>
        <pc:grpChg chg="mod">
          <ac:chgData name="hassan MH" userId="84cd2103f36ef0dc" providerId="LiveId" clId="{AAE74A20-8704-4AB7-9C4B-AE3F22FEC13C}" dt="2020-06-13T13:53:04.617" v="2286"/>
          <ac:grpSpMkLst>
            <pc:docMk/>
            <pc:sldMk cId="3275943678" sldId="274"/>
            <ac:grpSpMk id="15" creationId="{51319B7C-59F2-4B1A-B576-F99C3E1DF5EC}"/>
          </ac:grpSpMkLst>
        </pc:grpChg>
        <pc:grpChg chg="mod">
          <ac:chgData name="hassan MH" userId="84cd2103f36ef0dc" providerId="LiveId" clId="{AAE74A20-8704-4AB7-9C4B-AE3F22FEC13C}" dt="2020-06-13T13:53:04.617" v="2286"/>
          <ac:grpSpMkLst>
            <pc:docMk/>
            <pc:sldMk cId="3275943678" sldId="274"/>
            <ac:grpSpMk id="16" creationId="{09B4F5E8-00DF-4C21-AC47-EA1994521263}"/>
          </ac:grpSpMkLst>
        </pc:grpChg>
        <pc:picChg chg="add del mod">
          <ac:chgData name="hassan MH" userId="84cd2103f36ef0dc" providerId="LiveId" clId="{AAE74A20-8704-4AB7-9C4B-AE3F22FEC13C}" dt="2020-06-13T13:51:49.630" v="2257" actId="478"/>
          <ac:picMkLst>
            <pc:docMk/>
            <pc:sldMk cId="3275943678" sldId="274"/>
            <ac:picMk id="4" creationId="{35D240B7-86DB-4CF7-B476-3734E9311D73}"/>
          </ac:picMkLst>
        </pc:picChg>
        <pc:picChg chg="add del">
          <ac:chgData name="hassan MH" userId="84cd2103f36ef0dc" providerId="LiveId" clId="{AAE74A20-8704-4AB7-9C4B-AE3F22FEC13C}" dt="2020-06-13T13:51:51.711" v="2259"/>
          <ac:picMkLst>
            <pc:docMk/>
            <pc:sldMk cId="3275943678" sldId="274"/>
            <ac:picMk id="5" creationId="{DC0141BA-2801-4B13-A86B-A8E9E3349068}"/>
          </ac:picMkLst>
        </pc:picChg>
        <pc:picChg chg="add mod">
          <ac:chgData name="hassan MH" userId="84cd2103f36ef0dc" providerId="LiveId" clId="{AAE74A20-8704-4AB7-9C4B-AE3F22FEC13C}" dt="2020-06-13T14:07:36.638" v="2595" actId="1076"/>
          <ac:picMkLst>
            <pc:docMk/>
            <pc:sldMk cId="3275943678" sldId="274"/>
            <ac:picMk id="6" creationId="{845AE730-5ECD-426B-91BB-38B5ABE22DD1}"/>
          </ac:picMkLst>
        </pc:picChg>
        <pc:picChg chg="add mod">
          <ac:chgData name="hassan MH" userId="84cd2103f36ef0dc" providerId="LiveId" clId="{AAE74A20-8704-4AB7-9C4B-AE3F22FEC13C}" dt="2020-06-13T13:52:55.934" v="2285" actId="1076"/>
          <ac:picMkLst>
            <pc:docMk/>
            <pc:sldMk cId="3275943678" sldId="274"/>
            <ac:picMk id="11" creationId="{450F2C1D-7E73-43B0-8058-BC9C73B9A4E8}"/>
          </ac:picMkLst>
        </pc:picChg>
      </pc:sldChg>
      <pc:sldChg chg="addSp delSp modSp new mod">
        <pc:chgData name="hassan MH" userId="84cd2103f36ef0dc" providerId="LiveId" clId="{AAE74A20-8704-4AB7-9C4B-AE3F22FEC13C}" dt="2020-06-13T16:51:04.824" v="2734"/>
        <pc:sldMkLst>
          <pc:docMk/>
          <pc:sldMk cId="1603974340" sldId="275"/>
        </pc:sldMkLst>
        <pc:spChg chg="del">
          <ac:chgData name="hassan MH" userId="84cd2103f36ef0dc" providerId="LiveId" clId="{AAE74A20-8704-4AB7-9C4B-AE3F22FEC13C}" dt="2020-06-13T13:54:35.765" v="2314" actId="478"/>
          <ac:spMkLst>
            <pc:docMk/>
            <pc:sldMk cId="1603974340" sldId="275"/>
            <ac:spMk id="2" creationId="{4C5C2534-65BF-42B6-8F42-CC2C597C267C}"/>
          </ac:spMkLst>
        </pc:spChg>
        <pc:spChg chg="del">
          <ac:chgData name="hassan MH" userId="84cd2103f36ef0dc" providerId="LiveId" clId="{AAE74A20-8704-4AB7-9C4B-AE3F22FEC13C}" dt="2020-06-13T13:54:35.765" v="2314" actId="478"/>
          <ac:spMkLst>
            <pc:docMk/>
            <pc:sldMk cId="1603974340" sldId="275"/>
            <ac:spMk id="3" creationId="{1989B08C-B41F-4650-B8B1-85B380655A92}"/>
          </ac:spMkLst>
        </pc:spChg>
        <pc:spChg chg="add mod">
          <ac:chgData name="hassan MH" userId="84cd2103f36ef0dc" providerId="LiveId" clId="{AAE74A20-8704-4AB7-9C4B-AE3F22FEC13C}" dt="2020-06-13T13:55:22.202" v="2349" actId="164"/>
          <ac:spMkLst>
            <pc:docMk/>
            <pc:sldMk cId="1603974340" sldId="275"/>
            <ac:spMk id="4" creationId="{8C1922BE-FD4F-418A-ACFB-0C71171A4FE0}"/>
          </ac:spMkLst>
        </pc:spChg>
        <pc:spChg chg="add mod">
          <ac:chgData name="hassan MH" userId="84cd2103f36ef0dc" providerId="LiveId" clId="{AAE74A20-8704-4AB7-9C4B-AE3F22FEC13C}" dt="2020-06-13T13:55:22.202" v="2349" actId="164"/>
          <ac:spMkLst>
            <pc:docMk/>
            <pc:sldMk cId="1603974340" sldId="275"/>
            <ac:spMk id="5" creationId="{66ADD72D-EF15-43DA-8A25-63EFCC6DEA7A}"/>
          </ac:spMkLst>
        </pc:spChg>
        <pc:spChg chg="add mod">
          <ac:chgData name="hassan MH" userId="84cd2103f36ef0dc" providerId="LiveId" clId="{AAE74A20-8704-4AB7-9C4B-AE3F22FEC13C}" dt="2020-06-13T13:55:22.202" v="2349" actId="164"/>
          <ac:spMkLst>
            <pc:docMk/>
            <pc:sldMk cId="1603974340" sldId="275"/>
            <ac:spMk id="6" creationId="{9CD1A62E-6DA6-4088-A44A-B30C9BF9D031}"/>
          </ac:spMkLst>
        </pc:spChg>
        <pc:spChg chg="add mod">
          <ac:chgData name="hassan MH" userId="84cd2103f36ef0dc" providerId="LiveId" clId="{AAE74A20-8704-4AB7-9C4B-AE3F22FEC13C}" dt="2020-06-13T13:55:22.202" v="2349" actId="164"/>
          <ac:spMkLst>
            <pc:docMk/>
            <pc:sldMk cId="1603974340" sldId="275"/>
            <ac:spMk id="7" creationId="{37B79667-529D-48AF-934B-E60537578EC7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8" creationId="{84113FA1-A1B8-4A86-A129-E58CDA284B57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10" creationId="{ED0ED462-1E45-4603-A211-1EF9219C2B05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11" creationId="{C9103247-A49A-4175-98A1-B0DE7DBF810E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12" creationId="{F4C642DB-2D4A-4344-AF9F-CBA26EE1ECEE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13" creationId="{E9FA7971-E1C9-4F37-B658-6DCCC67C4EA4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14" creationId="{7BC40519-9C26-4B98-94B6-DA67F5971AC9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15" creationId="{2118BC71-6E30-46D1-9A8A-6EADD0A1FE22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16" creationId="{8EE27EB8-A9CB-40F1-BE48-80A5DB64AC69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1603974340" sldId="275"/>
            <ac:spMk id="17" creationId="{EEDD1F46-E334-4A60-AA85-AC9E9AF64889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19" creationId="{C226CA42-F159-4357-BE50-28E856225764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23" creationId="{958B2269-644B-4B23-8224-DB0725B45F36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24" creationId="{2AE10018-52E9-4D4F-80FC-1E7D98AF7813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25" creationId="{D5D4CEF5-379D-4109-AE28-6D1E98DAA571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26" creationId="{EA9715D8-5109-4D58-89E0-BF98DD7B731E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27" creationId="{AE8DDA86-2BD5-47D5-8466-ED6402390259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28" creationId="{8F15A65E-737A-4E15-8E3F-BDF2BCE11EF1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29" creationId="{324AB0D4-6EB6-47C9-B816-9D6B054583E1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0" creationId="{54ABA61A-7DF7-42CF-8BBD-400F21573FDC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1" creationId="{82A2CD7C-EB9E-4C08-8310-BD31B461A434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2" creationId="{0371C2EF-980A-46B4-B5BB-58769B6E5555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3" creationId="{2291DCDF-DA6C-4BA8-8B14-A4C7246B7B81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4" creationId="{CB31F4DB-9056-4ABA-AC55-762C5C372FE2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5" creationId="{B04E3C71-DF5D-4957-AFDB-0012BA3F1431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6" creationId="{522BAFD8-5140-43EF-B195-CBFE45C10DA3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7" creationId="{53CC301B-2022-42F5-8459-9F30958D1F4F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8" creationId="{7B2620F0-E63A-4052-9277-2D531A236F18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39" creationId="{5DB7E1E7-365F-485B-979D-83A4DEA090E1}"/>
          </ac:spMkLst>
        </pc:spChg>
        <pc:spChg chg="mod">
          <ac:chgData name="hassan MH" userId="84cd2103f36ef0dc" providerId="LiveId" clId="{AAE74A20-8704-4AB7-9C4B-AE3F22FEC13C}" dt="2020-06-13T13:56:43.884" v="2395"/>
          <ac:spMkLst>
            <pc:docMk/>
            <pc:sldMk cId="1603974340" sldId="275"/>
            <ac:spMk id="40" creationId="{489CB013-9ACE-4FAC-98C7-4BFAB8C6F0A6}"/>
          </ac:spMkLst>
        </pc:spChg>
        <pc:grpChg chg="add mod">
          <ac:chgData name="hassan MH" userId="84cd2103f36ef0dc" providerId="LiveId" clId="{AAE74A20-8704-4AB7-9C4B-AE3F22FEC13C}" dt="2020-06-13T13:57:17.631" v="2409" actId="1076"/>
          <ac:grpSpMkLst>
            <pc:docMk/>
            <pc:sldMk cId="1603974340" sldId="275"/>
            <ac:grpSpMk id="9" creationId="{55770030-E3D1-4D20-82E8-BF0021122F4F}"/>
          </ac:grpSpMkLst>
        </pc:grpChg>
        <pc:grpChg chg="add mod ord">
          <ac:chgData name="hassan MH" userId="84cd2103f36ef0dc" providerId="LiveId" clId="{AAE74A20-8704-4AB7-9C4B-AE3F22FEC13C}" dt="2020-06-13T13:56:46.473" v="2396" actId="167"/>
          <ac:grpSpMkLst>
            <pc:docMk/>
            <pc:sldMk cId="1603974340" sldId="275"/>
            <ac:grpSpMk id="18" creationId="{1E7E46CE-0AB1-41D2-B74E-1829156AFA74}"/>
          </ac:grpSpMkLst>
        </pc:grpChg>
        <pc:grpChg chg="mod">
          <ac:chgData name="hassan MH" userId="84cd2103f36ef0dc" providerId="LiveId" clId="{AAE74A20-8704-4AB7-9C4B-AE3F22FEC13C}" dt="2020-06-13T13:56:43.884" v="2395"/>
          <ac:grpSpMkLst>
            <pc:docMk/>
            <pc:sldMk cId="1603974340" sldId="275"/>
            <ac:grpSpMk id="20" creationId="{0CF10D07-FC54-497B-8550-D2BE97420331}"/>
          </ac:grpSpMkLst>
        </pc:grpChg>
        <pc:grpChg chg="mod">
          <ac:chgData name="hassan MH" userId="84cd2103f36ef0dc" providerId="LiveId" clId="{AAE74A20-8704-4AB7-9C4B-AE3F22FEC13C}" dt="2020-06-13T13:56:43.884" v="2395"/>
          <ac:grpSpMkLst>
            <pc:docMk/>
            <pc:sldMk cId="1603974340" sldId="275"/>
            <ac:grpSpMk id="21" creationId="{AE946BA4-372F-4AD0-8A0D-1B018C6282BC}"/>
          </ac:grpSpMkLst>
        </pc:grpChg>
        <pc:grpChg chg="mod">
          <ac:chgData name="hassan MH" userId="84cd2103f36ef0dc" providerId="LiveId" clId="{AAE74A20-8704-4AB7-9C4B-AE3F22FEC13C}" dt="2020-06-13T13:56:43.884" v="2395"/>
          <ac:grpSpMkLst>
            <pc:docMk/>
            <pc:sldMk cId="1603974340" sldId="275"/>
            <ac:grpSpMk id="22" creationId="{FD6735E8-B928-4EF7-97C2-9A277AFEA076}"/>
          </ac:grpSpMkLst>
        </pc:grpChg>
        <pc:picChg chg="add mod">
          <ac:chgData name="hassan MH" userId="84cd2103f36ef0dc" providerId="LiveId" clId="{AAE74A20-8704-4AB7-9C4B-AE3F22FEC13C}" dt="2020-06-13T13:57:19.534" v="2410" actId="1076"/>
          <ac:picMkLst>
            <pc:docMk/>
            <pc:sldMk cId="1603974340" sldId="275"/>
            <ac:picMk id="41" creationId="{95296158-90CD-408B-948C-7FBF1BBC3782}"/>
          </ac:picMkLst>
        </pc:picChg>
      </pc:sldChg>
      <pc:sldChg chg="addSp delSp modSp new mod">
        <pc:chgData name="hassan MH" userId="84cd2103f36ef0dc" providerId="LiveId" clId="{AAE74A20-8704-4AB7-9C4B-AE3F22FEC13C}" dt="2020-06-13T16:51:04.824" v="2734"/>
        <pc:sldMkLst>
          <pc:docMk/>
          <pc:sldMk cId="4226076853" sldId="276"/>
        </pc:sldMkLst>
        <pc:spChg chg="del">
          <ac:chgData name="hassan MH" userId="84cd2103f36ef0dc" providerId="LiveId" clId="{AAE74A20-8704-4AB7-9C4B-AE3F22FEC13C}" dt="2020-06-13T13:58:33.784" v="2412" actId="478"/>
          <ac:spMkLst>
            <pc:docMk/>
            <pc:sldMk cId="4226076853" sldId="276"/>
            <ac:spMk id="2" creationId="{92CBE676-B772-49A4-935B-27AFFABF52A4}"/>
          </ac:spMkLst>
        </pc:spChg>
        <pc:spChg chg="del">
          <ac:chgData name="hassan MH" userId="84cd2103f36ef0dc" providerId="LiveId" clId="{AAE74A20-8704-4AB7-9C4B-AE3F22FEC13C}" dt="2020-06-13T13:58:33.784" v="2412" actId="478"/>
          <ac:spMkLst>
            <pc:docMk/>
            <pc:sldMk cId="4226076853" sldId="276"/>
            <ac:spMk id="3" creationId="{28AFA7A7-EC6C-4F66-A052-753C982DB43D}"/>
          </ac:spMkLst>
        </pc:spChg>
        <pc:spChg chg="add del mod topLvl">
          <ac:chgData name="hassan MH" userId="84cd2103f36ef0dc" providerId="LiveId" clId="{AAE74A20-8704-4AB7-9C4B-AE3F22FEC13C}" dt="2020-06-13T14:00:46.019" v="2457" actId="478"/>
          <ac:spMkLst>
            <pc:docMk/>
            <pc:sldMk cId="4226076853" sldId="276"/>
            <ac:spMk id="11" creationId="{CFA0116A-8D4D-4360-9D79-0ED01EF9DECC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13" creationId="{D5678069-A4EB-43D6-82C6-581294B448E4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14" creationId="{E8F34BA6-D117-4C70-A307-7DB5BBEFA8D4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15" creationId="{F4CF746B-9C22-42FD-AF2F-FCC2A5D2286A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16" creationId="{178B72AC-002B-4D19-9DE6-94150368245F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17" creationId="{B566BCB7-E141-4D52-92F7-705A0B1432C4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18" creationId="{9AF7904E-CAF4-4DCE-B126-946B4B46018A}"/>
          </ac:spMkLst>
        </pc:spChg>
        <pc:spChg chg="add del mod topLvl">
          <ac:chgData name="hassan MH" userId="84cd2103f36ef0dc" providerId="LiveId" clId="{AAE74A20-8704-4AB7-9C4B-AE3F22FEC13C}" dt="2020-06-13T14:00:45.548" v="2456" actId="478"/>
          <ac:spMkLst>
            <pc:docMk/>
            <pc:sldMk cId="4226076853" sldId="276"/>
            <ac:spMk id="20" creationId="{7607EEC6-7740-40B1-A96A-B984974A7C47}"/>
          </ac:spMkLst>
        </pc:spChg>
        <pc:spChg chg="add del mod topLvl">
          <ac:chgData name="hassan MH" userId="84cd2103f36ef0dc" providerId="LiveId" clId="{AAE74A20-8704-4AB7-9C4B-AE3F22FEC13C}" dt="2020-06-13T13:59:15.419" v="2435" actId="478"/>
          <ac:spMkLst>
            <pc:docMk/>
            <pc:sldMk cId="4226076853" sldId="276"/>
            <ac:spMk id="21" creationId="{22C86E07-0579-4556-AA6C-241831BACE83}"/>
          </ac:spMkLst>
        </pc:spChg>
        <pc:spChg chg="add del mod topLvl">
          <ac:chgData name="hassan MH" userId="84cd2103f36ef0dc" providerId="LiveId" clId="{AAE74A20-8704-4AB7-9C4B-AE3F22FEC13C}" dt="2020-06-13T13:59:15.419" v="2435" actId="478"/>
          <ac:spMkLst>
            <pc:docMk/>
            <pc:sldMk cId="4226076853" sldId="276"/>
            <ac:spMk id="22" creationId="{1EED6F50-88AD-435A-8705-2D8D22CE91EF}"/>
          </ac:spMkLst>
        </pc:spChg>
        <pc:spChg chg="add del mod topLvl">
          <ac:chgData name="hassan MH" userId="84cd2103f36ef0dc" providerId="LiveId" clId="{AAE74A20-8704-4AB7-9C4B-AE3F22FEC13C}" dt="2020-06-13T13:59:03.743" v="2427" actId="478"/>
          <ac:spMkLst>
            <pc:docMk/>
            <pc:sldMk cId="4226076853" sldId="276"/>
            <ac:spMk id="24" creationId="{590D0E52-A4DF-4C06-95E9-31DF48C5D7A5}"/>
          </ac:spMkLst>
        </pc:spChg>
        <pc:spChg chg="add del mod topLvl">
          <ac:chgData name="hassan MH" userId="84cd2103f36ef0dc" providerId="LiveId" clId="{AAE74A20-8704-4AB7-9C4B-AE3F22FEC13C}" dt="2020-06-13T13:59:15.419" v="2435" actId="478"/>
          <ac:spMkLst>
            <pc:docMk/>
            <pc:sldMk cId="4226076853" sldId="276"/>
            <ac:spMk id="25" creationId="{0C69343E-901F-4929-A5E5-615B4AF225A2}"/>
          </ac:spMkLst>
        </pc:spChg>
        <pc:spChg chg="add del mod topLvl">
          <ac:chgData name="hassan MH" userId="84cd2103f36ef0dc" providerId="LiveId" clId="{AAE74A20-8704-4AB7-9C4B-AE3F22FEC13C}" dt="2020-06-13T13:59:15.419" v="2435" actId="478"/>
          <ac:spMkLst>
            <pc:docMk/>
            <pc:sldMk cId="4226076853" sldId="276"/>
            <ac:spMk id="26" creationId="{590122A9-EE6D-4232-BC6C-E8DF188F43D2}"/>
          </ac:spMkLst>
        </pc:spChg>
        <pc:spChg chg="add del mod topLvl">
          <ac:chgData name="hassan MH" userId="84cd2103f36ef0dc" providerId="LiveId" clId="{AAE74A20-8704-4AB7-9C4B-AE3F22FEC13C}" dt="2020-06-13T13:59:15.419" v="2435" actId="478"/>
          <ac:spMkLst>
            <pc:docMk/>
            <pc:sldMk cId="4226076853" sldId="276"/>
            <ac:spMk id="27" creationId="{F10717ED-118A-4295-8D1A-D6A35897A740}"/>
          </ac:spMkLst>
        </pc:spChg>
        <pc:spChg chg="add del mod topLvl">
          <ac:chgData name="hassan MH" userId="84cd2103f36ef0dc" providerId="LiveId" clId="{AAE74A20-8704-4AB7-9C4B-AE3F22FEC13C}" dt="2020-06-13T13:59:15.419" v="2435" actId="478"/>
          <ac:spMkLst>
            <pc:docMk/>
            <pc:sldMk cId="4226076853" sldId="276"/>
            <ac:spMk id="28" creationId="{44217412-F961-4C0E-8B4B-6CDA1160D798}"/>
          </ac:spMkLst>
        </pc:spChg>
        <pc:spChg chg="add del mod topLvl">
          <ac:chgData name="hassan MH" userId="84cd2103f36ef0dc" providerId="LiveId" clId="{AAE74A20-8704-4AB7-9C4B-AE3F22FEC13C}" dt="2020-06-13T13:59:04.613" v="2428" actId="478"/>
          <ac:spMkLst>
            <pc:docMk/>
            <pc:sldMk cId="4226076853" sldId="276"/>
            <ac:spMk id="30" creationId="{A37B32D5-BD7A-4913-AE3D-9F14D9CD4A60}"/>
          </ac:spMkLst>
        </pc:spChg>
        <pc:spChg chg="add del mod topLvl">
          <ac:chgData name="hassan MH" userId="84cd2103f36ef0dc" providerId="LiveId" clId="{AAE74A20-8704-4AB7-9C4B-AE3F22FEC13C}" dt="2020-06-13T13:59:13.024" v="2434" actId="478"/>
          <ac:spMkLst>
            <pc:docMk/>
            <pc:sldMk cId="4226076853" sldId="276"/>
            <ac:spMk id="31" creationId="{BC7703FC-DACE-4040-BD18-F5B803AAA5EE}"/>
          </ac:spMkLst>
        </pc:spChg>
        <pc:spChg chg="add del mod topLvl">
          <ac:chgData name="hassan MH" userId="84cd2103f36ef0dc" providerId="LiveId" clId="{AAE74A20-8704-4AB7-9C4B-AE3F22FEC13C}" dt="2020-06-13T13:59:15.419" v="2435" actId="478"/>
          <ac:spMkLst>
            <pc:docMk/>
            <pc:sldMk cId="4226076853" sldId="276"/>
            <ac:spMk id="32" creationId="{828C1BB4-DEFA-442E-8ACD-8C9C9F311345}"/>
          </ac:spMkLst>
        </pc:spChg>
        <pc:spChg chg="add del mod topLvl">
          <ac:chgData name="hassan MH" userId="84cd2103f36ef0dc" providerId="LiveId" clId="{AAE74A20-8704-4AB7-9C4B-AE3F22FEC13C}" dt="2020-06-13T13:59:15.419" v="2435" actId="478"/>
          <ac:spMkLst>
            <pc:docMk/>
            <pc:sldMk cId="4226076853" sldId="276"/>
            <ac:spMk id="33" creationId="{2A2FD858-BEC1-4107-BC1E-0BDBEB22D282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35" creationId="{C368AA2C-009C-429B-9C99-086B256AAEAE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36" creationId="{659228D8-4F9C-44AD-ABDF-7A555716B7F0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37" creationId="{2138EE84-344A-4946-8705-E0A01E95950B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38" creationId="{3E471839-8C55-45E5-8B6D-B0F9C7DB9222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0" creationId="{BD350A12-5082-4954-B2D8-CDF2A0E34EC7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1" creationId="{5AED146B-409B-46B5-9A01-C5F5C494F967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2" creationId="{08A59694-713E-40BA-B98D-4736715A1563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3" creationId="{55C5DC21-7144-49DC-9C98-C4E4194E3711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4" creationId="{DD84389C-A712-44D5-8090-62C935AB228E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5" creationId="{16EB2D9B-DA89-4B23-934A-659128D656B1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6" creationId="{E49541CF-6286-49D0-AF95-B5A8910DB062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8" creationId="{75612203-BC79-4F1B-B0DF-99EDE965339C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49" creationId="{2AB853E3-7BE3-453C-99F1-AA51A737015F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50" creationId="{A71C415F-DDF4-4D1F-A494-9A9DBD62DB35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51" creationId="{E8C1E3E5-7394-43D2-882F-4511659E18E9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52" creationId="{BFD57717-2E20-46BA-B5CC-B8B9004909DC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54" creationId="{37A8F583-A4E8-46BE-8874-E4303C1FFF0B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55" creationId="{6023706F-4F81-4741-8E6C-90422B953A9D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56" creationId="{8E26A645-B58D-4BB7-8C73-8210ADC9EE47}"/>
          </ac:spMkLst>
        </pc:spChg>
        <pc:spChg chg="mod">
          <ac:chgData name="hassan MH" userId="84cd2103f36ef0dc" providerId="LiveId" clId="{AAE74A20-8704-4AB7-9C4B-AE3F22FEC13C}" dt="2020-06-13T13:58:53.395" v="2421" actId="165"/>
          <ac:spMkLst>
            <pc:docMk/>
            <pc:sldMk cId="4226076853" sldId="276"/>
            <ac:spMk id="57" creationId="{0913AFF6-E91D-4DB4-B1AF-0B07072DC950}"/>
          </ac:spMkLst>
        </pc:spChg>
        <pc:spChg chg="add del mod">
          <ac:chgData name="hassan MH" userId="84cd2103f36ef0dc" providerId="LiveId" clId="{AAE74A20-8704-4AB7-9C4B-AE3F22FEC13C}" dt="2020-06-13T13:58:45.454" v="2417" actId="478"/>
          <ac:spMkLst>
            <pc:docMk/>
            <pc:sldMk cId="4226076853" sldId="276"/>
            <ac:spMk id="58" creationId="{ABCBA662-356A-4BFE-8CE6-86E497958B74}"/>
          </ac:spMkLst>
        </pc:spChg>
        <pc:spChg chg="add del mod">
          <ac:chgData name="hassan MH" userId="84cd2103f36ef0dc" providerId="LiveId" clId="{AAE74A20-8704-4AB7-9C4B-AE3F22FEC13C}" dt="2020-06-13T13:58:46.704" v="2418" actId="478"/>
          <ac:spMkLst>
            <pc:docMk/>
            <pc:sldMk cId="4226076853" sldId="276"/>
            <ac:spMk id="59" creationId="{906B5024-55F5-4491-8850-3A5C32192EEE}"/>
          </ac:spMkLst>
        </pc:spChg>
        <pc:spChg chg="add del mod">
          <ac:chgData name="hassan MH" userId="84cd2103f36ef0dc" providerId="LiveId" clId="{AAE74A20-8704-4AB7-9C4B-AE3F22FEC13C}" dt="2020-06-13T13:58:50.144" v="2420" actId="478"/>
          <ac:spMkLst>
            <pc:docMk/>
            <pc:sldMk cId="4226076853" sldId="276"/>
            <ac:spMk id="60" creationId="{C44D63F1-E33F-438F-9832-1B3AE8881F34}"/>
          </ac:spMkLst>
        </pc:spChg>
        <pc:spChg chg="add del mod">
          <ac:chgData name="hassan MH" userId="84cd2103f36ef0dc" providerId="LiveId" clId="{AAE74A20-8704-4AB7-9C4B-AE3F22FEC13C}" dt="2020-06-13T13:58:48.204" v="2419" actId="478"/>
          <ac:spMkLst>
            <pc:docMk/>
            <pc:sldMk cId="4226076853" sldId="276"/>
            <ac:spMk id="61" creationId="{E6CE1540-A97F-40A5-83A4-056EDDDDC75F}"/>
          </ac:spMkLst>
        </pc:spChg>
        <pc:spChg chg="add del mod">
          <ac:chgData name="hassan MH" userId="84cd2103f36ef0dc" providerId="LiveId" clId="{AAE74A20-8704-4AB7-9C4B-AE3F22FEC13C}" dt="2020-06-13T14:00:44.916" v="2455" actId="478"/>
          <ac:spMkLst>
            <pc:docMk/>
            <pc:sldMk cId="4226076853" sldId="276"/>
            <ac:spMk id="63" creationId="{F1FEA9CF-A22F-468D-8E80-EC6FA3049CA9}"/>
          </ac:spMkLst>
        </pc:spChg>
        <pc:spChg chg="add mod">
          <ac:chgData name="hassan MH" userId="84cd2103f36ef0dc" providerId="LiveId" clId="{AAE74A20-8704-4AB7-9C4B-AE3F22FEC13C}" dt="2020-06-13T16:46:15.519" v="2698" actId="1035"/>
          <ac:spMkLst>
            <pc:docMk/>
            <pc:sldMk cId="4226076853" sldId="276"/>
            <ac:spMk id="64" creationId="{77F7736B-35EB-47C5-ABF0-E56D2A85C404}"/>
          </ac:spMkLst>
        </pc:spChg>
        <pc:spChg chg="add mod">
          <ac:chgData name="hassan MH" userId="84cd2103f36ef0dc" providerId="LiveId" clId="{AAE74A20-8704-4AB7-9C4B-AE3F22FEC13C}" dt="2020-06-13T16:51:04.523" v="2733"/>
          <ac:spMkLst>
            <pc:docMk/>
            <pc:sldMk cId="4226076853" sldId="276"/>
            <ac:spMk id="65" creationId="{5C1BEFD1-8D30-4D3E-9939-A6190CADA7A0}"/>
          </ac:spMkLst>
        </pc:spChg>
        <pc:spChg chg="add mod">
          <ac:chgData name="hassan MH" userId="84cd2103f36ef0dc" providerId="LiveId" clId="{AAE74A20-8704-4AB7-9C4B-AE3F22FEC13C}" dt="2020-06-13T16:51:04.523" v="2733"/>
          <ac:spMkLst>
            <pc:docMk/>
            <pc:sldMk cId="4226076853" sldId="276"/>
            <ac:spMk id="66" creationId="{455860A4-AD11-407D-80FD-34B76550B2F9}"/>
          </ac:spMkLst>
        </pc:spChg>
        <pc:spChg chg="add mod">
          <ac:chgData name="hassan MH" userId="84cd2103f36ef0dc" providerId="LiveId" clId="{AAE74A20-8704-4AB7-9C4B-AE3F22FEC13C}" dt="2020-06-13T16:51:04.523" v="2733"/>
          <ac:spMkLst>
            <pc:docMk/>
            <pc:sldMk cId="4226076853" sldId="276"/>
            <ac:spMk id="67" creationId="{C3620B85-079B-46A1-9D3E-24B181AA0D75}"/>
          </ac:spMkLst>
        </pc:spChg>
        <pc:spChg chg="add mod">
          <ac:chgData name="hassan MH" userId="84cd2103f36ef0dc" providerId="LiveId" clId="{AAE74A20-8704-4AB7-9C4B-AE3F22FEC13C}" dt="2020-06-13T16:51:04.523" v="2733"/>
          <ac:spMkLst>
            <pc:docMk/>
            <pc:sldMk cId="4226076853" sldId="276"/>
            <ac:spMk id="68" creationId="{2F5BCFE6-DACA-4025-8259-7ACB7EE10FA4}"/>
          </ac:spMkLst>
        </pc:spChg>
        <pc:spChg chg="add mod">
          <ac:chgData name="hassan MH" userId="84cd2103f36ef0dc" providerId="LiveId" clId="{AAE74A20-8704-4AB7-9C4B-AE3F22FEC13C}" dt="2020-06-13T16:51:04.523" v="2733"/>
          <ac:spMkLst>
            <pc:docMk/>
            <pc:sldMk cId="4226076853" sldId="276"/>
            <ac:spMk id="69" creationId="{9C294E49-9B2E-45B6-9C9F-A35E3F3ADFCE}"/>
          </ac:spMkLst>
        </pc:spChg>
        <pc:spChg chg="add mod">
          <ac:chgData name="hassan MH" userId="84cd2103f36ef0dc" providerId="LiveId" clId="{AAE74A20-8704-4AB7-9C4B-AE3F22FEC13C}" dt="2020-06-13T16:46:15.519" v="2698" actId="1035"/>
          <ac:spMkLst>
            <pc:docMk/>
            <pc:sldMk cId="4226076853" sldId="276"/>
            <ac:spMk id="78" creationId="{3AE21DF7-32C9-4143-8536-BC4B6310716B}"/>
          </ac:spMkLst>
        </pc:spChg>
        <pc:spChg chg="add mod">
          <ac:chgData name="hassan MH" userId="84cd2103f36ef0dc" providerId="LiveId" clId="{AAE74A20-8704-4AB7-9C4B-AE3F22FEC13C}" dt="2020-06-13T16:46:15.519" v="2698" actId="1035"/>
          <ac:spMkLst>
            <pc:docMk/>
            <pc:sldMk cId="4226076853" sldId="276"/>
            <ac:spMk id="79" creationId="{55D8DAC3-F1A6-47DA-BBDC-F57514921160}"/>
          </ac:spMkLst>
        </pc:spChg>
        <pc:spChg chg="add mod">
          <ac:chgData name="hassan MH" userId="84cd2103f36ef0dc" providerId="LiveId" clId="{AAE74A20-8704-4AB7-9C4B-AE3F22FEC13C}" dt="2020-06-13T16:51:04.523" v="2733"/>
          <ac:spMkLst>
            <pc:docMk/>
            <pc:sldMk cId="4226076853" sldId="276"/>
            <ac:spMk id="80" creationId="{881AD5A5-566E-4427-A2CF-BDCB849B2885}"/>
          </ac:spMkLst>
        </pc:spChg>
        <pc:spChg chg="add mod">
          <ac:chgData name="hassan MH" userId="84cd2103f36ef0dc" providerId="LiveId" clId="{AAE74A20-8704-4AB7-9C4B-AE3F22FEC13C}" dt="2020-06-13T16:51:04.523" v="2733"/>
          <ac:spMkLst>
            <pc:docMk/>
            <pc:sldMk cId="4226076853" sldId="276"/>
            <ac:spMk id="81" creationId="{0FD478A9-1319-48EA-8686-3150BEA52068}"/>
          </ac:spMkLst>
        </pc:spChg>
        <pc:spChg chg="add mod">
          <ac:chgData name="hassan MH" userId="84cd2103f36ef0dc" providerId="LiveId" clId="{AAE74A20-8704-4AB7-9C4B-AE3F22FEC13C}" dt="2020-06-13T16:51:04.523" v="2733"/>
          <ac:spMkLst>
            <pc:docMk/>
            <pc:sldMk cId="4226076853" sldId="276"/>
            <ac:spMk id="82" creationId="{6FE458A4-CBDD-4175-A6CF-9983E69C5CDF}"/>
          </ac:spMkLst>
        </pc:spChg>
        <pc:spChg chg="mod">
          <ac:chgData name="hassan MH" userId="84cd2103f36ef0dc" providerId="LiveId" clId="{AAE74A20-8704-4AB7-9C4B-AE3F22FEC13C}" dt="2020-06-13T16:45:23.138" v="2687" actId="2710"/>
          <ac:spMkLst>
            <pc:docMk/>
            <pc:sldMk cId="4226076853" sldId="276"/>
            <ac:spMk id="84" creationId="{B7CDF980-3747-4CF2-8C92-B7BE7B65DABC}"/>
          </ac:spMkLst>
        </pc:spChg>
        <pc:spChg chg="mod">
          <ac:chgData name="hassan MH" userId="84cd2103f36ef0dc" providerId="LiveId" clId="{AAE74A20-8704-4AB7-9C4B-AE3F22FEC13C}" dt="2020-06-13T16:45:23.138" v="2687" actId="2710"/>
          <ac:spMkLst>
            <pc:docMk/>
            <pc:sldMk cId="4226076853" sldId="276"/>
            <ac:spMk id="86" creationId="{9BA309F5-43F8-4ECC-85D5-BD2EBD2D2E47}"/>
          </ac:spMkLst>
        </pc:spChg>
        <pc:spChg chg="mod">
          <ac:chgData name="hassan MH" userId="84cd2103f36ef0dc" providerId="LiveId" clId="{AAE74A20-8704-4AB7-9C4B-AE3F22FEC13C}" dt="2020-06-13T16:45:23.138" v="2687" actId="2710"/>
          <ac:spMkLst>
            <pc:docMk/>
            <pc:sldMk cId="4226076853" sldId="276"/>
            <ac:spMk id="87" creationId="{9AD3E444-8D97-46F0-93F2-E647AF3531AC}"/>
          </ac:spMkLst>
        </pc:spChg>
        <pc:spChg chg="mod">
          <ac:chgData name="hassan MH" userId="84cd2103f36ef0dc" providerId="LiveId" clId="{AAE74A20-8704-4AB7-9C4B-AE3F22FEC13C}" dt="2020-06-13T16:45:23.138" v="2687" actId="2710"/>
          <ac:spMkLst>
            <pc:docMk/>
            <pc:sldMk cId="4226076853" sldId="276"/>
            <ac:spMk id="88" creationId="{F0B8650D-DB77-48CF-A2A7-124FEC5692E0}"/>
          </ac:spMkLst>
        </pc:spChg>
        <pc:spChg chg="mod">
          <ac:chgData name="hassan MH" userId="84cd2103f36ef0dc" providerId="LiveId" clId="{AAE74A20-8704-4AB7-9C4B-AE3F22FEC13C}" dt="2020-06-13T16:45:23.138" v="2687" actId="2710"/>
          <ac:spMkLst>
            <pc:docMk/>
            <pc:sldMk cId="4226076853" sldId="276"/>
            <ac:spMk id="89" creationId="{C7BE9F47-8704-4958-84DD-AB6302D3ED2A}"/>
          </ac:spMkLst>
        </pc:spChg>
        <pc:spChg chg="mod">
          <ac:chgData name="hassan MH" userId="84cd2103f36ef0dc" providerId="LiveId" clId="{AAE74A20-8704-4AB7-9C4B-AE3F22FEC13C}" dt="2020-06-13T16:45:23.138" v="2687" actId="2710"/>
          <ac:spMkLst>
            <pc:docMk/>
            <pc:sldMk cId="4226076853" sldId="276"/>
            <ac:spMk id="90" creationId="{939E93B1-6B19-46B6-909E-F9E136234913}"/>
          </ac:spMkLst>
        </pc:spChg>
        <pc:spChg chg="mod">
          <ac:chgData name="hassan MH" userId="84cd2103f36ef0dc" providerId="LiveId" clId="{AAE74A20-8704-4AB7-9C4B-AE3F22FEC13C}" dt="2020-06-13T16:45:23.138" v="2687" actId="2710"/>
          <ac:spMkLst>
            <pc:docMk/>
            <pc:sldMk cId="4226076853" sldId="276"/>
            <ac:spMk id="91" creationId="{42122EAC-F905-4224-9FD8-1D42FCD46D25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226076853" sldId="276"/>
            <ac:spMk id="92" creationId="{D7882471-77F8-4B65-9FE6-DBEC726F66B4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4226076853" sldId="276"/>
            <ac:spMk id="93" creationId="{1A8E40CE-D899-48A0-AF45-EBC255925716}"/>
          </ac:spMkLst>
        </pc:spChg>
        <pc:grpChg chg="add del mod topLvl">
          <ac:chgData name="hassan MH" userId="84cd2103f36ef0dc" providerId="LiveId" clId="{AAE74A20-8704-4AB7-9C4B-AE3F22FEC13C}" dt="2020-06-13T13:59:15.419" v="2435" actId="478"/>
          <ac:grpSpMkLst>
            <pc:docMk/>
            <pc:sldMk cId="4226076853" sldId="276"/>
            <ac:grpSpMk id="12" creationId="{AD938E8A-CC9E-4EE4-9ECB-6550C1F51BA4}"/>
          </ac:grpSpMkLst>
        </pc:grpChg>
        <pc:grpChg chg="add del mod topLvl">
          <ac:chgData name="hassan MH" userId="84cd2103f36ef0dc" providerId="LiveId" clId="{AAE74A20-8704-4AB7-9C4B-AE3F22FEC13C}" dt="2020-06-13T13:59:01.833" v="2425" actId="478"/>
          <ac:grpSpMkLst>
            <pc:docMk/>
            <pc:sldMk cId="4226076853" sldId="276"/>
            <ac:grpSpMk id="34" creationId="{169C44DE-15F6-4BB4-83EE-8422392A6C2E}"/>
          </ac:grpSpMkLst>
        </pc:grpChg>
        <pc:grpChg chg="add del mod topLvl">
          <ac:chgData name="hassan MH" userId="84cd2103f36ef0dc" providerId="LiveId" clId="{AAE74A20-8704-4AB7-9C4B-AE3F22FEC13C}" dt="2020-06-13T13:59:05.792" v="2430" actId="478"/>
          <ac:grpSpMkLst>
            <pc:docMk/>
            <pc:sldMk cId="4226076853" sldId="276"/>
            <ac:grpSpMk id="39" creationId="{C8E22AEE-029D-41AD-AE95-54BCB30CBCFA}"/>
          </ac:grpSpMkLst>
        </pc:grpChg>
        <pc:grpChg chg="add del mod topLvl">
          <ac:chgData name="hassan MH" userId="84cd2103f36ef0dc" providerId="LiveId" clId="{AAE74A20-8704-4AB7-9C4B-AE3F22FEC13C}" dt="2020-06-13T13:59:05.205" v="2429" actId="478"/>
          <ac:grpSpMkLst>
            <pc:docMk/>
            <pc:sldMk cId="4226076853" sldId="276"/>
            <ac:grpSpMk id="47" creationId="{C3245EB5-D863-49FB-9ADA-3868059E3668}"/>
          </ac:grpSpMkLst>
        </pc:grpChg>
        <pc:grpChg chg="add del mod topLvl">
          <ac:chgData name="hassan MH" userId="84cd2103f36ef0dc" providerId="LiveId" clId="{AAE74A20-8704-4AB7-9C4B-AE3F22FEC13C}" dt="2020-06-13T13:59:02.581" v="2426" actId="478"/>
          <ac:grpSpMkLst>
            <pc:docMk/>
            <pc:sldMk cId="4226076853" sldId="276"/>
            <ac:grpSpMk id="53" creationId="{066886AC-8FD8-4C4D-A085-5D5DE99A3B5C}"/>
          </ac:grpSpMkLst>
        </pc:grpChg>
        <pc:grpChg chg="add del mod">
          <ac:chgData name="hassan MH" userId="84cd2103f36ef0dc" providerId="LiveId" clId="{AAE74A20-8704-4AB7-9C4B-AE3F22FEC13C}" dt="2020-06-13T13:58:53.395" v="2421" actId="165"/>
          <ac:grpSpMkLst>
            <pc:docMk/>
            <pc:sldMk cId="4226076853" sldId="276"/>
            <ac:grpSpMk id="62" creationId="{237B6FD3-8BF8-48C1-BC55-2F2739A7DBCD}"/>
          </ac:grpSpMkLst>
        </pc:grpChg>
        <pc:grpChg chg="add mod">
          <ac:chgData name="hassan MH" userId="84cd2103f36ef0dc" providerId="LiveId" clId="{AAE74A20-8704-4AB7-9C4B-AE3F22FEC13C}" dt="2020-06-13T14:01:05.567" v="2469"/>
          <ac:grpSpMkLst>
            <pc:docMk/>
            <pc:sldMk cId="4226076853" sldId="276"/>
            <ac:grpSpMk id="83" creationId="{6ED04C29-630D-4445-A697-34D15D5E2A98}"/>
          </ac:grpSpMkLst>
        </pc:grpChg>
        <pc:grpChg chg="mod">
          <ac:chgData name="hassan MH" userId="84cd2103f36ef0dc" providerId="LiveId" clId="{AAE74A20-8704-4AB7-9C4B-AE3F22FEC13C}" dt="2020-06-13T14:01:05.567" v="2469"/>
          <ac:grpSpMkLst>
            <pc:docMk/>
            <pc:sldMk cId="4226076853" sldId="276"/>
            <ac:grpSpMk id="85" creationId="{9662FFDE-1EB8-44DE-A7EF-B97C1EE2F868}"/>
          </ac:grpSpMkLst>
        </pc:grpChg>
        <pc:cxnChg chg="add mod topLvl">
          <ac:chgData name="hassan MH" userId="84cd2103f36ef0dc" providerId="LiveId" clId="{AAE74A20-8704-4AB7-9C4B-AE3F22FEC13C}" dt="2020-06-13T16:46:15.519" v="2698" actId="1035"/>
          <ac:cxnSpMkLst>
            <pc:docMk/>
            <pc:sldMk cId="4226076853" sldId="276"/>
            <ac:cxnSpMk id="4" creationId="{0E0BBD12-0A51-498D-9133-16FA5724E4B4}"/>
          </ac:cxnSpMkLst>
        </pc:cxnChg>
        <pc:cxnChg chg="add mod topLvl">
          <ac:chgData name="hassan MH" userId="84cd2103f36ef0dc" providerId="LiveId" clId="{AAE74A20-8704-4AB7-9C4B-AE3F22FEC13C}" dt="2020-06-13T14:01:22.735" v="2472" actId="1076"/>
          <ac:cxnSpMkLst>
            <pc:docMk/>
            <pc:sldMk cId="4226076853" sldId="276"/>
            <ac:cxnSpMk id="5" creationId="{B08C64FE-6E94-4C41-95B8-73B05C4D39C8}"/>
          </ac:cxnSpMkLst>
        </pc:cxnChg>
        <pc:cxnChg chg="add mod topLvl">
          <ac:chgData name="hassan MH" userId="84cd2103f36ef0dc" providerId="LiveId" clId="{AAE74A20-8704-4AB7-9C4B-AE3F22FEC13C}" dt="2020-06-13T16:46:15.519" v="2698" actId="1035"/>
          <ac:cxnSpMkLst>
            <pc:docMk/>
            <pc:sldMk cId="4226076853" sldId="276"/>
            <ac:cxnSpMk id="6" creationId="{DACA8CDB-F989-4C52-81F5-E6D855866728}"/>
          </ac:cxnSpMkLst>
        </pc:cxnChg>
        <pc:cxnChg chg="add mod topLvl">
          <ac:chgData name="hassan MH" userId="84cd2103f36ef0dc" providerId="LiveId" clId="{AAE74A20-8704-4AB7-9C4B-AE3F22FEC13C}" dt="2020-06-13T16:46:15.519" v="2698" actId="1035"/>
          <ac:cxnSpMkLst>
            <pc:docMk/>
            <pc:sldMk cId="4226076853" sldId="276"/>
            <ac:cxnSpMk id="7" creationId="{5D3CD15F-FD68-40DE-85F0-8A493901CD98}"/>
          </ac:cxnSpMkLst>
        </pc:cxnChg>
        <pc:cxnChg chg="add mod topLvl">
          <ac:chgData name="hassan MH" userId="84cd2103f36ef0dc" providerId="LiveId" clId="{AAE74A20-8704-4AB7-9C4B-AE3F22FEC13C}" dt="2020-06-13T16:46:15.519" v="2698" actId="1035"/>
          <ac:cxnSpMkLst>
            <pc:docMk/>
            <pc:sldMk cId="4226076853" sldId="276"/>
            <ac:cxnSpMk id="8" creationId="{038E7B5D-6232-4424-9EC9-BB25F99AF5F1}"/>
          </ac:cxnSpMkLst>
        </pc:cxnChg>
        <pc:cxnChg chg="add mod topLvl">
          <ac:chgData name="hassan MH" userId="84cd2103f36ef0dc" providerId="LiveId" clId="{AAE74A20-8704-4AB7-9C4B-AE3F22FEC13C}" dt="2020-06-13T16:46:15.519" v="2698" actId="1035"/>
          <ac:cxnSpMkLst>
            <pc:docMk/>
            <pc:sldMk cId="4226076853" sldId="276"/>
            <ac:cxnSpMk id="9" creationId="{16B10244-5EAC-461B-B102-D94CD55A037F}"/>
          </ac:cxnSpMkLst>
        </pc:cxnChg>
        <pc:cxnChg chg="add mod topLvl">
          <ac:chgData name="hassan MH" userId="84cd2103f36ef0dc" providerId="LiveId" clId="{AAE74A20-8704-4AB7-9C4B-AE3F22FEC13C}" dt="2020-06-13T14:01:22.735" v="2472" actId="1076"/>
          <ac:cxnSpMkLst>
            <pc:docMk/>
            <pc:sldMk cId="4226076853" sldId="276"/>
            <ac:cxnSpMk id="10" creationId="{97EDEA23-2EE7-4195-9D8F-8A10928CDBC6}"/>
          </ac:cxnSpMkLst>
        </pc:cxnChg>
        <pc:cxnChg chg="add mod topLvl">
          <ac:chgData name="hassan MH" userId="84cd2103f36ef0dc" providerId="LiveId" clId="{AAE74A20-8704-4AB7-9C4B-AE3F22FEC13C}" dt="2020-06-13T14:01:22.735" v="2472" actId="1076"/>
          <ac:cxnSpMkLst>
            <pc:docMk/>
            <pc:sldMk cId="4226076853" sldId="276"/>
            <ac:cxnSpMk id="19" creationId="{0A404059-B8BF-40DE-81DE-87BF989DCCFF}"/>
          </ac:cxnSpMkLst>
        </pc:cxnChg>
        <pc:cxnChg chg="add mod topLvl">
          <ac:chgData name="hassan MH" userId="84cd2103f36ef0dc" providerId="LiveId" clId="{AAE74A20-8704-4AB7-9C4B-AE3F22FEC13C}" dt="2020-06-13T14:01:22.735" v="2472" actId="1076"/>
          <ac:cxnSpMkLst>
            <pc:docMk/>
            <pc:sldMk cId="4226076853" sldId="276"/>
            <ac:cxnSpMk id="23" creationId="{8B2E1AF0-917E-4CC6-A9DE-30A6D6D27E57}"/>
          </ac:cxnSpMkLst>
        </pc:cxnChg>
        <pc:cxnChg chg="add mod topLvl">
          <ac:chgData name="hassan MH" userId="84cd2103f36ef0dc" providerId="LiveId" clId="{AAE74A20-8704-4AB7-9C4B-AE3F22FEC13C}" dt="2020-06-13T14:01:22.735" v="2472" actId="1076"/>
          <ac:cxnSpMkLst>
            <pc:docMk/>
            <pc:sldMk cId="4226076853" sldId="276"/>
            <ac:cxnSpMk id="29" creationId="{1A2B5C6A-7B25-4AB2-AC1F-6CE15495F32D}"/>
          </ac:cxnSpMkLst>
        </pc:cxnChg>
        <pc:cxnChg chg="add mod">
          <ac:chgData name="hassan MH" userId="84cd2103f36ef0dc" providerId="LiveId" clId="{AAE74A20-8704-4AB7-9C4B-AE3F22FEC13C}" dt="2020-06-13T13:59:50.325" v="2447" actId="571"/>
          <ac:cxnSpMkLst>
            <pc:docMk/>
            <pc:sldMk cId="4226076853" sldId="276"/>
            <ac:cxnSpMk id="70" creationId="{A12C33E0-DF29-4E21-8BFD-B009D18B3626}"/>
          </ac:cxnSpMkLst>
        </pc:cxnChg>
        <pc:cxnChg chg="add mod">
          <ac:chgData name="hassan MH" userId="84cd2103f36ef0dc" providerId="LiveId" clId="{AAE74A20-8704-4AB7-9C4B-AE3F22FEC13C}" dt="2020-06-13T13:59:49.853" v="2446" actId="571"/>
          <ac:cxnSpMkLst>
            <pc:docMk/>
            <pc:sldMk cId="4226076853" sldId="276"/>
            <ac:cxnSpMk id="71" creationId="{699E80CB-384E-4191-BF61-91B185AB9A28}"/>
          </ac:cxnSpMkLst>
        </pc:cxnChg>
      </pc:sldChg>
      <pc:sldChg chg="addSp delSp modSp new mod">
        <pc:chgData name="hassan MH" userId="84cd2103f36ef0dc" providerId="LiveId" clId="{AAE74A20-8704-4AB7-9C4B-AE3F22FEC13C}" dt="2020-06-13T16:51:04.824" v="2734"/>
        <pc:sldMkLst>
          <pc:docMk/>
          <pc:sldMk cId="2164532066" sldId="277"/>
        </pc:sldMkLst>
        <pc:spChg chg="del">
          <ac:chgData name="hassan MH" userId="84cd2103f36ef0dc" providerId="LiveId" clId="{AAE74A20-8704-4AB7-9C4B-AE3F22FEC13C}" dt="2020-06-13T14:02:21.473" v="2490" actId="478"/>
          <ac:spMkLst>
            <pc:docMk/>
            <pc:sldMk cId="2164532066" sldId="277"/>
            <ac:spMk id="2" creationId="{99520ABF-96CE-4070-8869-8BF87C681AC8}"/>
          </ac:spMkLst>
        </pc:spChg>
        <pc:spChg chg="del">
          <ac:chgData name="hassan MH" userId="84cd2103f36ef0dc" providerId="LiveId" clId="{AAE74A20-8704-4AB7-9C4B-AE3F22FEC13C}" dt="2020-06-13T14:02:21.473" v="2490" actId="478"/>
          <ac:spMkLst>
            <pc:docMk/>
            <pc:sldMk cId="2164532066" sldId="277"/>
            <ac:spMk id="3" creationId="{FD3AC45E-543A-4DF9-ADDD-03F97D1800C7}"/>
          </ac:spMkLst>
        </pc:spChg>
        <pc:spChg chg="add mod">
          <ac:chgData name="hassan MH" userId="84cd2103f36ef0dc" providerId="LiveId" clId="{AAE74A20-8704-4AB7-9C4B-AE3F22FEC13C}" dt="2020-06-13T14:02:25.738" v="2492" actId="164"/>
          <ac:spMkLst>
            <pc:docMk/>
            <pc:sldMk cId="2164532066" sldId="277"/>
            <ac:spMk id="4" creationId="{AD392F56-3E14-435B-BB59-09D7EC2C829B}"/>
          </ac:spMkLst>
        </pc:spChg>
        <pc:spChg chg="add mod">
          <ac:chgData name="hassan MH" userId="84cd2103f36ef0dc" providerId="LiveId" clId="{AAE74A20-8704-4AB7-9C4B-AE3F22FEC13C}" dt="2020-06-13T14:02:25.738" v="2492" actId="164"/>
          <ac:spMkLst>
            <pc:docMk/>
            <pc:sldMk cId="2164532066" sldId="277"/>
            <ac:spMk id="5" creationId="{8E58FA85-9DE2-4AB5-9645-C630668AF5D9}"/>
          </ac:spMkLst>
        </pc:spChg>
        <pc:spChg chg="add mod">
          <ac:chgData name="hassan MH" userId="84cd2103f36ef0dc" providerId="LiveId" clId="{AAE74A20-8704-4AB7-9C4B-AE3F22FEC13C}" dt="2020-06-13T14:02:25.738" v="2492" actId="164"/>
          <ac:spMkLst>
            <pc:docMk/>
            <pc:sldMk cId="2164532066" sldId="277"/>
            <ac:spMk id="6" creationId="{33A86028-07FB-4253-9A46-36EBB7E54CDE}"/>
          </ac:spMkLst>
        </pc:spChg>
        <pc:spChg chg="add mod">
          <ac:chgData name="hassan MH" userId="84cd2103f36ef0dc" providerId="LiveId" clId="{AAE74A20-8704-4AB7-9C4B-AE3F22FEC13C}" dt="2020-06-13T14:02:25.738" v="2492" actId="164"/>
          <ac:spMkLst>
            <pc:docMk/>
            <pc:sldMk cId="2164532066" sldId="277"/>
            <ac:spMk id="7" creationId="{0EAD8B04-ED61-4951-BD63-8E6DF0BD8B7F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2164532066" sldId="277"/>
            <ac:spMk id="13" creationId="{0664FD9A-21AB-4EB5-AF26-7AD199CCC930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15" creationId="{78B8FCC4-9632-4B60-BEC6-06E26263D0FD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19" creationId="{BA8AE974-EE17-4E7D-8283-6CE0DD56F93F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0" creationId="{8D389567-1583-4CA0-9914-17B032A23EC1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1" creationId="{2A5BFC05-277C-4E0A-B55D-0EC349900AC4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2" creationId="{D6E8F5FD-3832-403D-B360-80993E527CAF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3" creationId="{062B14C3-8902-4BF0-8AD3-83FFC989CCE6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4" creationId="{DC9E5D0E-7EF2-4EFD-9A07-1F90C1769D9C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5" creationId="{44E17D26-902B-4A25-B170-034F62407B6A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6" creationId="{39667DAF-EBA3-4F79-87E8-B330026C9508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7" creationId="{DC23DD61-C131-4FDE-BDB8-19B563147B01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8" creationId="{F019B571-9EDA-4F2E-9F96-F1B098E5FD47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29" creationId="{F8062FC5-DA69-4CB9-B593-C94CFE921B60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30" creationId="{8103407D-AE47-4074-95B0-721C721C2436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31" creationId="{AD0B7657-5D48-44D8-BE6E-77AFD7A77798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32" creationId="{12AB8C36-674D-493D-A04A-82AEACF93E13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33" creationId="{B1028265-3AAD-435A-803D-75F84DDFB83C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34" creationId="{97AA3CAF-DF0B-4A62-A104-BE25E193E234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35" creationId="{63439A6C-E538-406C-BD1A-3613739892AC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2164532066" sldId="277"/>
            <ac:spMk id="36" creationId="{02DA87B7-439A-448E-9988-856AB12DD983}"/>
          </ac:spMkLst>
        </pc:spChg>
        <pc:spChg chg="mod">
          <ac:chgData name="hassan MH" userId="84cd2103f36ef0dc" providerId="LiveId" clId="{AAE74A20-8704-4AB7-9C4B-AE3F22FEC13C}" dt="2020-06-13T14:03:22.651" v="2527"/>
          <ac:spMkLst>
            <pc:docMk/>
            <pc:sldMk cId="2164532066" sldId="277"/>
            <ac:spMk id="36" creationId="{94D86B72-437E-416D-AF31-75A0C65072DB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38" creationId="{EBFC3050-2D80-499A-8908-2C8E16360564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39" creationId="{69EFFC63-2C8A-42F2-B38B-6CAEEB0CB92D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2164532066" sldId="277"/>
            <ac:spMk id="40" creationId="{F50F94DE-AFE4-4A92-8E37-5732CB6CB2A5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44" creationId="{CF7EFAB9-7334-4DD4-9B7E-37A6BEBDE6A3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45" creationId="{FEA6B5DA-51E0-4971-890A-BC6D9EEDFB58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46" creationId="{89EAF15C-87B7-403A-A5D2-C4D1CE65EDBC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47" creationId="{297D27AD-93E9-43CE-8351-D7BB678F88F9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48" creationId="{39ED6A8F-B85B-471A-B259-1813850E71A8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49" creationId="{F5049A75-0A86-462C-97C6-30581652250A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0" creationId="{333A017D-06BC-40EB-B76F-2BCE1094A4E6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1" creationId="{ED924521-772A-4835-AF13-BC9131D7DAEA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2" creationId="{F39115D2-FEE9-461F-88FC-CE701B10FFE2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3" creationId="{1F394DD2-34E6-4CFA-9949-27C2A956D7B5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4" creationId="{FB68060E-798E-4658-A351-356024A2BABB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5" creationId="{FF9275A2-BB76-44FD-8831-43F45EBE3063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6" creationId="{D4158BC6-72A9-4F52-9C58-A7411089C451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7" creationId="{6A5B6058-9EBE-44B8-929E-78154888F057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8" creationId="{63350D56-836E-4873-ACAC-76B5D04A1435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59" creationId="{7B7365F4-2296-4A4F-9B65-6CCC7103F318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60" creationId="{D38F71E7-5B0B-4373-BB71-A39FE7F094D4}"/>
          </ac:spMkLst>
        </pc:spChg>
        <pc:spChg chg="mod">
          <ac:chgData name="hassan MH" userId="84cd2103f36ef0dc" providerId="LiveId" clId="{AAE74A20-8704-4AB7-9C4B-AE3F22FEC13C}" dt="2020-06-13T14:03:48.443" v="2531"/>
          <ac:spMkLst>
            <pc:docMk/>
            <pc:sldMk cId="2164532066" sldId="277"/>
            <ac:spMk id="61" creationId="{0CFAACA7-8F84-4266-9889-4596FC5A88A0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2164532066" sldId="277"/>
            <ac:spMk id="62" creationId="{156C6544-D8B7-4EC9-9999-F752206FA1C7}"/>
          </ac:spMkLst>
        </pc:spChg>
        <pc:spChg chg="add mod">
          <ac:chgData name="hassan MH" userId="84cd2103f36ef0dc" providerId="LiveId" clId="{AAE74A20-8704-4AB7-9C4B-AE3F22FEC13C}" dt="2020-06-13T16:51:04.824" v="2734"/>
          <ac:spMkLst>
            <pc:docMk/>
            <pc:sldMk cId="2164532066" sldId="277"/>
            <ac:spMk id="63" creationId="{47D0CF5E-CFB6-4F45-9E50-5A3CA8E8EB46}"/>
          </ac:spMkLst>
        </pc:spChg>
        <pc:grpChg chg="add mod">
          <ac:chgData name="hassan MH" userId="84cd2103f36ef0dc" providerId="LiveId" clId="{AAE74A20-8704-4AB7-9C4B-AE3F22FEC13C}" dt="2020-06-13T14:02:58.607" v="2505" actId="1076"/>
          <ac:grpSpMkLst>
            <pc:docMk/>
            <pc:sldMk cId="2164532066" sldId="277"/>
            <ac:grpSpMk id="8" creationId="{2A018236-04B4-401F-9441-689639277AE3}"/>
          </ac:grpSpMkLst>
        </pc:grpChg>
        <pc:grpChg chg="add del mod ord">
          <ac:chgData name="hassan MH" userId="84cd2103f36ef0dc" providerId="LiveId" clId="{AAE74A20-8704-4AB7-9C4B-AE3F22FEC13C}" dt="2020-06-13T14:03:33.139" v="2529" actId="478"/>
          <ac:grpSpMkLst>
            <pc:docMk/>
            <pc:sldMk cId="2164532066" sldId="277"/>
            <ac:grpSpMk id="14" creationId="{25B7DA8A-DE34-485B-A216-E3571D962B2C}"/>
          </ac:grpSpMkLst>
        </pc:grpChg>
        <pc:grpChg chg="mod">
          <ac:chgData name="hassan MH" userId="84cd2103f36ef0dc" providerId="LiveId" clId="{AAE74A20-8704-4AB7-9C4B-AE3F22FEC13C}" dt="2020-06-13T14:03:22.651" v="2527"/>
          <ac:grpSpMkLst>
            <pc:docMk/>
            <pc:sldMk cId="2164532066" sldId="277"/>
            <ac:grpSpMk id="16" creationId="{6CFAEBB0-5E93-4B84-ABBB-62B3644E4173}"/>
          </ac:grpSpMkLst>
        </pc:grpChg>
        <pc:grpChg chg="mod">
          <ac:chgData name="hassan MH" userId="84cd2103f36ef0dc" providerId="LiveId" clId="{AAE74A20-8704-4AB7-9C4B-AE3F22FEC13C}" dt="2020-06-13T14:03:22.651" v="2527"/>
          <ac:grpSpMkLst>
            <pc:docMk/>
            <pc:sldMk cId="2164532066" sldId="277"/>
            <ac:grpSpMk id="17" creationId="{74EC8953-837D-4714-AE98-680DD25424F7}"/>
          </ac:grpSpMkLst>
        </pc:grpChg>
        <pc:grpChg chg="mod">
          <ac:chgData name="hassan MH" userId="84cd2103f36ef0dc" providerId="LiveId" clId="{AAE74A20-8704-4AB7-9C4B-AE3F22FEC13C}" dt="2020-06-13T14:03:22.651" v="2527"/>
          <ac:grpSpMkLst>
            <pc:docMk/>
            <pc:sldMk cId="2164532066" sldId="277"/>
            <ac:grpSpMk id="18" creationId="{1595B247-2A0A-424F-9658-CA3F67365930}"/>
          </ac:grpSpMkLst>
        </pc:grpChg>
        <pc:grpChg chg="add mod ord">
          <ac:chgData name="hassan MH" userId="84cd2103f36ef0dc" providerId="LiveId" clId="{AAE74A20-8704-4AB7-9C4B-AE3F22FEC13C}" dt="2020-06-13T14:03:50.785" v="2532" actId="167"/>
          <ac:grpSpMkLst>
            <pc:docMk/>
            <pc:sldMk cId="2164532066" sldId="277"/>
            <ac:grpSpMk id="37" creationId="{4B070672-9A7B-4AF5-ACFC-087F3AED860E}"/>
          </ac:grpSpMkLst>
        </pc:grpChg>
        <pc:grpChg chg="mod">
          <ac:chgData name="hassan MH" userId="84cd2103f36ef0dc" providerId="LiveId" clId="{AAE74A20-8704-4AB7-9C4B-AE3F22FEC13C}" dt="2020-06-13T14:03:48.443" v="2531"/>
          <ac:grpSpMkLst>
            <pc:docMk/>
            <pc:sldMk cId="2164532066" sldId="277"/>
            <ac:grpSpMk id="41" creationId="{4AA05CB4-5EEE-49CA-A058-B86945D6D994}"/>
          </ac:grpSpMkLst>
        </pc:grpChg>
        <pc:grpChg chg="mod">
          <ac:chgData name="hassan MH" userId="84cd2103f36ef0dc" providerId="LiveId" clId="{AAE74A20-8704-4AB7-9C4B-AE3F22FEC13C}" dt="2020-06-13T14:03:48.443" v="2531"/>
          <ac:grpSpMkLst>
            <pc:docMk/>
            <pc:sldMk cId="2164532066" sldId="277"/>
            <ac:grpSpMk id="42" creationId="{C91F215D-8844-4F67-B2F8-ED6A79B2B50A}"/>
          </ac:grpSpMkLst>
        </pc:grpChg>
        <pc:grpChg chg="mod">
          <ac:chgData name="hassan MH" userId="84cd2103f36ef0dc" providerId="LiveId" clId="{AAE74A20-8704-4AB7-9C4B-AE3F22FEC13C}" dt="2020-06-13T14:03:48.443" v="2531"/>
          <ac:grpSpMkLst>
            <pc:docMk/>
            <pc:sldMk cId="2164532066" sldId="277"/>
            <ac:grpSpMk id="43" creationId="{AE0D9CD5-A4C0-426A-A6CE-F823961FDEFF}"/>
          </ac:grpSpMkLst>
        </pc:grpChg>
        <pc:graphicFrameChg chg="del mod">
          <ac:chgData name="hassan MH" userId="84cd2103f36ef0dc" providerId="LiveId" clId="{AAE74A20-8704-4AB7-9C4B-AE3F22FEC13C}" dt="2020-06-13T14:03:53.354" v="2533" actId="478"/>
          <ac:graphicFrameMkLst>
            <pc:docMk/>
            <pc:sldMk cId="2164532066" sldId="277"/>
            <ac:graphicFrameMk id="40" creationId="{48C8A11C-7ABB-4B70-9D2B-E02D8276D3BC}"/>
          </ac:graphicFrameMkLst>
        </pc:graphicFrameChg>
        <pc:picChg chg="add mod">
          <ac:chgData name="hassan MH" userId="84cd2103f36ef0dc" providerId="LiveId" clId="{AAE74A20-8704-4AB7-9C4B-AE3F22FEC13C}" dt="2020-06-13T14:02:58.607" v="2505" actId="1076"/>
          <ac:picMkLst>
            <pc:docMk/>
            <pc:sldMk cId="2164532066" sldId="277"/>
            <ac:picMk id="9" creationId="{1F288EDC-361D-4764-90DD-C1DB1E2AA63F}"/>
          </ac:picMkLst>
        </pc:picChg>
        <pc:picChg chg="add mod">
          <ac:chgData name="hassan MH" userId="84cd2103f36ef0dc" providerId="LiveId" clId="{AAE74A20-8704-4AB7-9C4B-AE3F22FEC13C}" dt="2020-06-13T16:45:59.007" v="2693" actId="1035"/>
          <ac:picMkLst>
            <pc:docMk/>
            <pc:sldMk cId="2164532066" sldId="277"/>
            <ac:picMk id="10" creationId="{76E8829B-21ED-42AF-9CF3-E258A5904BD9}"/>
          </ac:picMkLst>
        </pc:picChg>
        <pc:picChg chg="add mod">
          <ac:chgData name="hassan MH" userId="84cd2103f36ef0dc" providerId="LiveId" clId="{AAE74A20-8704-4AB7-9C4B-AE3F22FEC13C}" dt="2020-06-13T16:45:59.007" v="2693" actId="1035"/>
          <ac:picMkLst>
            <pc:docMk/>
            <pc:sldMk cId="2164532066" sldId="277"/>
            <ac:picMk id="11" creationId="{AE97CDC9-6E74-4AEE-9C02-AEBF44184AC6}"/>
          </ac:picMkLst>
        </pc:picChg>
        <pc:picChg chg="add mod">
          <ac:chgData name="hassan MH" userId="84cd2103f36ef0dc" providerId="LiveId" clId="{AAE74A20-8704-4AB7-9C4B-AE3F22FEC13C}" dt="2020-06-13T16:45:59.007" v="2693" actId="1035"/>
          <ac:picMkLst>
            <pc:docMk/>
            <pc:sldMk cId="2164532066" sldId="277"/>
            <ac:picMk id="12" creationId="{D5FF8ED8-32F1-4D9C-ADE1-6BBB5253CF0C}"/>
          </ac:picMkLst>
        </pc:picChg>
      </pc:sldChg>
      <pc:sldChg chg="addSp delSp modSp new mod setBg">
        <pc:chgData name="hassan MH" userId="84cd2103f36ef0dc" providerId="LiveId" clId="{AAE74A20-8704-4AB7-9C4B-AE3F22FEC13C}" dt="2020-06-13T17:37:28.902" v="3588" actId="20577"/>
        <pc:sldMkLst>
          <pc:docMk/>
          <pc:sldMk cId="3893368810" sldId="278"/>
        </pc:sldMkLst>
        <pc:spChg chg="del">
          <ac:chgData name="hassan MH" userId="84cd2103f36ef0dc" providerId="LiveId" clId="{AAE74A20-8704-4AB7-9C4B-AE3F22FEC13C}" dt="2020-06-13T14:04:32.314" v="2535" actId="478"/>
          <ac:spMkLst>
            <pc:docMk/>
            <pc:sldMk cId="3893368810" sldId="278"/>
            <ac:spMk id="2" creationId="{0B646BC7-2022-44E6-96E8-A1BCB6ADA62A}"/>
          </ac:spMkLst>
        </pc:spChg>
        <pc:spChg chg="add mod">
          <ac:chgData name="hassan MH" userId="84cd2103f36ef0dc" providerId="LiveId" clId="{AAE74A20-8704-4AB7-9C4B-AE3F22FEC13C}" dt="2020-06-13T17:17:56.875" v="3340" actId="114"/>
          <ac:spMkLst>
            <pc:docMk/>
            <pc:sldMk cId="3893368810" sldId="278"/>
            <ac:spMk id="2" creationId="{C95C9824-4014-4BFE-95A7-EB0898C1E3BE}"/>
          </ac:spMkLst>
        </pc:spChg>
        <pc:spChg chg="del">
          <ac:chgData name="hassan MH" userId="84cd2103f36ef0dc" providerId="LiveId" clId="{AAE74A20-8704-4AB7-9C4B-AE3F22FEC13C}" dt="2020-06-13T14:04:32.314" v="2535" actId="478"/>
          <ac:spMkLst>
            <pc:docMk/>
            <pc:sldMk cId="3893368810" sldId="278"/>
            <ac:spMk id="3" creationId="{55500B6D-8F71-4E03-9D0A-DFB3ED0CCBD5}"/>
          </ac:spMkLst>
        </pc:spChg>
        <pc:spChg chg="add mod">
          <ac:chgData name="hassan MH" userId="84cd2103f36ef0dc" providerId="LiveId" clId="{AAE74A20-8704-4AB7-9C4B-AE3F22FEC13C}" dt="2020-06-13T17:37:28.902" v="3588" actId="20577"/>
          <ac:spMkLst>
            <pc:docMk/>
            <pc:sldMk cId="3893368810" sldId="278"/>
            <ac:spMk id="3" creationId="{8197C538-F605-4470-B8E7-E81A57470B0C}"/>
          </ac:spMkLst>
        </pc:spChg>
        <pc:spChg chg="add mod">
          <ac:chgData name="hassan MH" userId="84cd2103f36ef0dc" providerId="LiveId" clId="{AAE74A20-8704-4AB7-9C4B-AE3F22FEC13C}" dt="2020-06-13T17:17:56.875" v="3340" actId="114"/>
          <ac:spMkLst>
            <pc:docMk/>
            <pc:sldMk cId="3893368810" sldId="278"/>
            <ac:spMk id="4" creationId="{25DB781E-8C19-4CEB-A828-95DF9DA4185D}"/>
          </ac:spMkLst>
        </pc:spChg>
        <pc:spChg chg="add del">
          <ac:chgData name="hassan MH" userId="84cd2103f36ef0dc" providerId="LiveId" clId="{AAE74A20-8704-4AB7-9C4B-AE3F22FEC13C}" dt="2020-06-13T17:00:54.572" v="2930"/>
          <ac:spMkLst>
            <pc:docMk/>
            <pc:sldMk cId="3893368810" sldId="278"/>
            <ac:spMk id="5" creationId="{735E1B99-3609-4CE7-8B91-B16CAB3DD6EB}"/>
          </ac:spMkLst>
        </pc:spChg>
        <pc:spChg chg="add del">
          <ac:chgData name="hassan MH" userId="84cd2103f36ef0dc" providerId="LiveId" clId="{AAE74A20-8704-4AB7-9C4B-AE3F22FEC13C}" dt="2020-06-13T17:00:58.510" v="2933"/>
          <ac:spMkLst>
            <pc:docMk/>
            <pc:sldMk cId="3893368810" sldId="278"/>
            <ac:spMk id="6" creationId="{56766773-E83F-44F7-8B68-7B1A1E8CCC41}"/>
          </ac:spMkLst>
        </pc:spChg>
        <pc:spChg chg="add del">
          <ac:chgData name="hassan MH" userId="84cd2103f36ef0dc" providerId="LiveId" clId="{AAE74A20-8704-4AB7-9C4B-AE3F22FEC13C}" dt="2020-06-13T17:01:24.137" v="2937"/>
          <ac:spMkLst>
            <pc:docMk/>
            <pc:sldMk cId="3893368810" sldId="278"/>
            <ac:spMk id="7" creationId="{C8A9D4A0-D4CA-4E32-B940-75DC6B3A452D}"/>
          </ac:spMkLst>
        </pc:spChg>
        <pc:spChg chg="add mod">
          <ac:chgData name="hassan MH" userId="84cd2103f36ef0dc" providerId="LiveId" clId="{AAE74A20-8704-4AB7-9C4B-AE3F22FEC13C}" dt="2020-06-13T17:17:56.875" v="3340" actId="114"/>
          <ac:spMkLst>
            <pc:docMk/>
            <pc:sldMk cId="3893368810" sldId="278"/>
            <ac:spMk id="8" creationId="{E82C14B5-31EE-4DEA-92CF-433615C23E51}"/>
          </ac:spMkLst>
        </pc:spChg>
        <pc:spChg chg="add mod">
          <ac:chgData name="hassan MH" userId="84cd2103f36ef0dc" providerId="LiveId" clId="{AAE74A20-8704-4AB7-9C4B-AE3F22FEC13C}" dt="2020-06-13T17:17:56.875" v="3340" actId="114"/>
          <ac:spMkLst>
            <pc:docMk/>
            <pc:sldMk cId="3893368810" sldId="278"/>
            <ac:spMk id="11" creationId="{0AE4D96F-4DFD-4770-819E-8D2A4C2C428D}"/>
          </ac:spMkLst>
        </pc:spChg>
        <pc:picChg chg="add mod">
          <ac:chgData name="hassan MH" userId="84cd2103f36ef0dc" providerId="LiveId" clId="{AAE74A20-8704-4AB7-9C4B-AE3F22FEC13C}" dt="2020-06-13T17:17:56.875" v="3340" actId="114"/>
          <ac:picMkLst>
            <pc:docMk/>
            <pc:sldMk cId="3893368810" sldId="278"/>
            <ac:picMk id="10" creationId="{2646E86F-54D6-4CAF-B49C-6692B98D275F}"/>
          </ac:picMkLst>
        </pc:picChg>
      </pc:sldChg>
      <pc:sldMasterChg chg="setBg modSldLayout">
        <pc:chgData name="hassan MH" userId="84cd2103f36ef0dc" providerId="LiveId" clId="{AAE74A20-8704-4AB7-9C4B-AE3F22FEC13C}" dt="2020-06-13T12:23:14.604" v="732"/>
        <pc:sldMasterMkLst>
          <pc:docMk/>
          <pc:sldMasterMk cId="660995887" sldId="2147483648"/>
        </pc:sldMasterMkLst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393866904" sldId="2147483649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2638956452" sldId="2147483650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3308701177" sldId="2147483651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170402580" sldId="2147483652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530192974" sldId="2147483653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2962859379" sldId="2147483654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1733533248" sldId="2147483655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364907098" sldId="2147483656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3175167272" sldId="2147483657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2223013221" sldId="2147483658"/>
          </pc:sldLayoutMkLst>
        </pc:sldLayoutChg>
        <pc:sldLayoutChg chg="setBg">
          <pc:chgData name="hassan MH" userId="84cd2103f36ef0dc" providerId="LiveId" clId="{AAE74A20-8704-4AB7-9C4B-AE3F22FEC13C}" dt="2020-06-13T12:23:14.604" v="732"/>
          <pc:sldLayoutMkLst>
            <pc:docMk/>
            <pc:sldMasterMk cId="660995887" sldId="2147483648"/>
            <pc:sldLayoutMk cId="2890626676" sldId="2147483659"/>
          </pc:sldLayoutMkLst>
        </pc:sldLayoutChg>
      </pc:sldMasterChg>
    </pc:docChg>
  </pc:docChgLst>
  <pc:docChgLst>
    <pc:chgData name="Hassan Moddather" userId="84cd2103f36ef0dc" providerId="LiveId" clId="{4EEAEDA4-AACF-4DDE-A936-5DDDFEB17506}"/>
    <pc:docChg chg="custSel modSld">
      <pc:chgData name="Hassan Moddather" userId="84cd2103f36ef0dc" providerId="LiveId" clId="{4EEAEDA4-AACF-4DDE-A936-5DDDFEB17506}" dt="2023-04-15T16:04:17.252" v="1"/>
      <pc:docMkLst>
        <pc:docMk/>
      </pc:docMkLst>
      <pc:sldChg chg="addSp delSp modSp mod">
        <pc:chgData name="Hassan Moddather" userId="84cd2103f36ef0dc" providerId="LiveId" clId="{4EEAEDA4-AACF-4DDE-A936-5DDDFEB17506}" dt="2023-04-15T16:04:17.252" v="1"/>
        <pc:sldMkLst>
          <pc:docMk/>
          <pc:sldMk cId="1719167534" sldId="468"/>
        </pc:sldMkLst>
        <pc:picChg chg="del">
          <ac:chgData name="Hassan Moddather" userId="84cd2103f36ef0dc" providerId="LiveId" clId="{4EEAEDA4-AACF-4DDE-A936-5DDDFEB17506}" dt="2023-04-15T16:04:16.793" v="0" actId="478"/>
          <ac:picMkLst>
            <pc:docMk/>
            <pc:sldMk cId="1719167534" sldId="468"/>
            <ac:picMk id="2" creationId="{3CD30172-052F-C9C5-A995-A209ACE2317F}"/>
          </ac:picMkLst>
        </pc:picChg>
        <pc:picChg chg="add mod">
          <ac:chgData name="Hassan Moddather" userId="84cd2103f36ef0dc" providerId="LiveId" clId="{4EEAEDA4-AACF-4DDE-A936-5DDDFEB17506}" dt="2023-04-15T16:04:17.252" v="1"/>
          <ac:picMkLst>
            <pc:docMk/>
            <pc:sldMk cId="1719167534" sldId="468"/>
            <ac:picMk id="3" creationId="{A4D6EC71-6604-81F3-D2D4-5974C57EA3BE}"/>
          </ac:picMkLst>
        </pc:picChg>
      </pc:sldChg>
    </pc:docChg>
  </pc:docChgLst>
  <pc:docChgLst>
    <pc:chgData name="hassan MH" userId="84cd2103f36ef0dc" providerId="LiveId" clId="{E30DFF53-71F8-479A-AEEA-3EBF8A9280CF}"/>
    <pc:docChg chg="undo custSel addSld delSld modSld sldOrd">
      <pc:chgData name="hassan MH" userId="84cd2103f36ef0dc" providerId="LiveId" clId="{E30DFF53-71F8-479A-AEEA-3EBF8A9280CF}" dt="2020-11-03T10:52:28.707" v="526" actId="20577"/>
      <pc:docMkLst>
        <pc:docMk/>
      </pc:docMkLst>
      <pc:sldChg chg="modSp add del ord modAnim">
        <pc:chgData name="hassan MH" userId="84cd2103f36ef0dc" providerId="LiveId" clId="{E30DFF53-71F8-479A-AEEA-3EBF8A9280CF}" dt="2020-11-03T10:14:57.630" v="57" actId="2711"/>
        <pc:sldMkLst>
          <pc:docMk/>
          <pc:sldMk cId="0" sldId="256"/>
        </pc:sldMkLst>
        <pc:spChg chg="mod">
          <ac:chgData name="hassan MH" userId="84cd2103f36ef0dc" providerId="LiveId" clId="{E30DFF53-71F8-479A-AEEA-3EBF8A9280CF}" dt="2020-11-03T10:14:56.143" v="56" actId="2711"/>
          <ac:spMkLst>
            <pc:docMk/>
            <pc:sldMk cId="0" sldId="256"/>
            <ac:spMk id="14338" creationId="{00000000-0000-0000-0000-000000000000}"/>
          </ac:spMkLst>
        </pc:spChg>
        <pc:spChg chg="mod">
          <ac:chgData name="hassan MH" userId="84cd2103f36ef0dc" providerId="LiveId" clId="{E30DFF53-71F8-479A-AEEA-3EBF8A9280CF}" dt="2020-11-03T10:14:57.630" v="57" actId="2711"/>
          <ac:spMkLst>
            <pc:docMk/>
            <pc:sldMk cId="0" sldId="256"/>
            <ac:spMk id="14543" creationId="{00000000-0000-0000-0000-000000000000}"/>
          </ac:spMkLst>
        </pc:spChg>
        <pc:spChg chg="mod">
          <ac:chgData name="hassan MH" userId="84cd2103f36ef0dc" providerId="LiveId" clId="{E30DFF53-71F8-479A-AEEA-3EBF8A9280CF}" dt="2020-11-03T10:14:55.072" v="55" actId="2711"/>
          <ac:spMkLst>
            <pc:docMk/>
            <pc:sldMk cId="0" sldId="256"/>
            <ac:spMk id="14544" creationId="{00000000-0000-0000-0000-000000000000}"/>
          </ac:spMkLst>
        </pc:spChg>
        <pc:spChg chg="mod">
          <ac:chgData name="hassan MH" userId="84cd2103f36ef0dc" providerId="LiveId" clId="{E30DFF53-71F8-479A-AEEA-3EBF8A9280CF}" dt="2020-11-03T10:14:53.785" v="54" actId="2711"/>
          <ac:spMkLst>
            <pc:docMk/>
            <pc:sldMk cId="0" sldId="256"/>
            <ac:spMk id="14545" creationId="{00000000-0000-0000-0000-000000000000}"/>
          </ac:spMkLst>
        </pc:spChg>
        <pc:spChg chg="mod">
          <ac:chgData name="hassan MH" userId="84cd2103f36ef0dc" providerId="LiveId" clId="{E30DFF53-71F8-479A-AEEA-3EBF8A9280CF}" dt="2020-11-03T10:14:50.541" v="53" actId="2711"/>
          <ac:spMkLst>
            <pc:docMk/>
            <pc:sldMk cId="0" sldId="256"/>
            <ac:spMk id="14546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16:13.155" v="80" actId="122"/>
        <pc:sldMkLst>
          <pc:docMk/>
          <pc:sldMk cId="0" sldId="257"/>
        </pc:sldMkLst>
        <pc:spChg chg="mod">
          <ac:chgData name="hassan MH" userId="84cd2103f36ef0dc" providerId="LiveId" clId="{E30DFF53-71F8-479A-AEEA-3EBF8A9280CF}" dt="2020-11-03T10:15:21.143" v="61"/>
          <ac:spMkLst>
            <pc:docMk/>
            <pc:sldMk cId="0" sldId="257"/>
            <ac:spMk id="16386" creationId="{00000000-0000-0000-0000-000000000000}"/>
          </ac:spMkLst>
        </pc:spChg>
        <pc:spChg chg="mod">
          <ac:chgData name="hassan MH" userId="84cd2103f36ef0dc" providerId="LiveId" clId="{E30DFF53-71F8-479A-AEEA-3EBF8A9280CF}" dt="2020-11-03T10:16:10.306" v="77" actId="122"/>
          <ac:spMkLst>
            <pc:docMk/>
            <pc:sldMk cId="0" sldId="257"/>
            <ac:spMk id="16399" creationId="{00000000-0000-0000-0000-000000000000}"/>
          </ac:spMkLst>
        </pc:spChg>
        <pc:spChg chg="mod">
          <ac:chgData name="hassan MH" userId="84cd2103f36ef0dc" providerId="LiveId" clId="{E30DFF53-71F8-479A-AEEA-3EBF8A9280CF}" dt="2020-11-03T10:16:11.834" v="78" actId="122"/>
          <ac:spMkLst>
            <pc:docMk/>
            <pc:sldMk cId="0" sldId="257"/>
            <ac:spMk id="16400" creationId="{00000000-0000-0000-0000-000000000000}"/>
          </ac:spMkLst>
        </pc:spChg>
        <pc:spChg chg="mod">
          <ac:chgData name="hassan MH" userId="84cd2103f36ef0dc" providerId="LiveId" clId="{E30DFF53-71F8-479A-AEEA-3EBF8A9280CF}" dt="2020-11-03T10:16:12.478" v="79" actId="122"/>
          <ac:spMkLst>
            <pc:docMk/>
            <pc:sldMk cId="0" sldId="257"/>
            <ac:spMk id="16401" creationId="{00000000-0000-0000-0000-000000000000}"/>
          </ac:spMkLst>
        </pc:spChg>
        <pc:spChg chg="mod">
          <ac:chgData name="hassan MH" userId="84cd2103f36ef0dc" providerId="LiveId" clId="{E30DFF53-71F8-479A-AEEA-3EBF8A9280CF}" dt="2020-11-03T10:16:13.155" v="80" actId="122"/>
          <ac:spMkLst>
            <pc:docMk/>
            <pc:sldMk cId="0" sldId="257"/>
            <ac:spMk id="16402" creationId="{00000000-0000-0000-0000-000000000000}"/>
          </ac:spMkLst>
        </pc:spChg>
        <pc:spChg chg="mod">
          <ac:chgData name="hassan MH" userId="84cd2103f36ef0dc" providerId="LiveId" clId="{E30DFF53-71F8-479A-AEEA-3EBF8A9280CF}" dt="2020-11-03T10:15:19.371" v="60"/>
          <ac:spMkLst>
            <pc:docMk/>
            <pc:sldMk cId="0" sldId="257"/>
            <ac:spMk id="16407" creationId="{00000000-0000-0000-0000-000000000000}"/>
          </ac:spMkLst>
        </pc:spChg>
        <pc:spChg chg="mod">
          <ac:chgData name="hassan MH" userId="84cd2103f36ef0dc" providerId="LiveId" clId="{E30DFF53-71F8-479A-AEEA-3EBF8A9280CF}" dt="2020-11-03T10:15:17.475" v="59"/>
          <ac:spMkLst>
            <pc:docMk/>
            <pc:sldMk cId="0" sldId="257"/>
            <ac:spMk id="16408" creationId="{00000000-0000-0000-0000-000000000000}"/>
          </ac:spMkLst>
        </pc:spChg>
        <pc:spChg chg="mod">
          <ac:chgData name="hassan MH" userId="84cd2103f36ef0dc" providerId="LiveId" clId="{E30DFF53-71F8-479A-AEEA-3EBF8A9280CF}" dt="2020-11-03T10:15:15.834" v="58"/>
          <ac:spMkLst>
            <pc:docMk/>
            <pc:sldMk cId="0" sldId="257"/>
            <ac:spMk id="16409" creationId="{00000000-0000-0000-0000-000000000000}"/>
          </ac:spMkLst>
        </pc:spChg>
      </pc:sldChg>
      <pc:sldChg chg="modSp add del mod ord">
        <pc:chgData name="hassan MH" userId="84cd2103f36ef0dc" providerId="LiveId" clId="{E30DFF53-71F8-479A-AEEA-3EBF8A9280CF}" dt="2020-11-03T10:45:45.220" v="478" actId="1076"/>
        <pc:sldMkLst>
          <pc:docMk/>
          <pc:sldMk cId="0" sldId="258"/>
        </pc:sldMkLst>
        <pc:spChg chg="mod">
          <ac:chgData name="hassan MH" userId="84cd2103f36ef0dc" providerId="LiveId" clId="{E30DFF53-71F8-479A-AEEA-3EBF8A9280CF}" dt="2020-11-03T10:17:48.614" v="104" actId="14100"/>
          <ac:spMkLst>
            <pc:docMk/>
            <pc:sldMk cId="0" sldId="258"/>
            <ac:spMk id="18434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48.614" v="104" actId="14100"/>
          <ac:spMkLst>
            <pc:docMk/>
            <pc:sldMk cId="0" sldId="258"/>
            <ac:spMk id="18435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48.614" v="104" actId="14100"/>
          <ac:spMkLst>
            <pc:docMk/>
            <pc:sldMk cId="0" sldId="258"/>
            <ac:spMk id="18436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220" v="478" actId="1076"/>
          <ac:spMkLst>
            <pc:docMk/>
            <pc:sldMk cId="0" sldId="258"/>
            <ac:spMk id="18437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220" v="478" actId="1076"/>
          <ac:spMkLst>
            <pc:docMk/>
            <pc:sldMk cId="0" sldId="258"/>
            <ac:spMk id="18438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220" v="478" actId="1076"/>
          <ac:spMkLst>
            <pc:docMk/>
            <pc:sldMk cId="0" sldId="258"/>
            <ac:spMk id="18439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031" v="477" actId="1076"/>
          <ac:spMkLst>
            <pc:docMk/>
            <pc:sldMk cId="0" sldId="258"/>
            <ac:spMk id="18440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031" v="477" actId="1076"/>
          <ac:spMkLst>
            <pc:docMk/>
            <pc:sldMk cId="0" sldId="258"/>
            <ac:spMk id="18441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031" v="477" actId="1076"/>
          <ac:spMkLst>
            <pc:docMk/>
            <pc:sldMk cId="0" sldId="258"/>
            <ac:spMk id="18442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48.614" v="104" actId="14100"/>
          <ac:spMkLst>
            <pc:docMk/>
            <pc:sldMk cId="0" sldId="258"/>
            <ac:spMk id="18449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220" v="478" actId="1076"/>
          <ac:spMkLst>
            <pc:docMk/>
            <pc:sldMk cId="0" sldId="258"/>
            <ac:spMk id="18450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031" v="477" actId="1076"/>
          <ac:spMkLst>
            <pc:docMk/>
            <pc:sldMk cId="0" sldId="258"/>
            <ac:spMk id="18451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48.614" v="104" actId="14100"/>
          <ac:spMkLst>
            <pc:docMk/>
            <pc:sldMk cId="0" sldId="258"/>
            <ac:spMk id="18454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031" v="477" actId="1076"/>
          <ac:spMkLst>
            <pc:docMk/>
            <pc:sldMk cId="0" sldId="258"/>
            <ac:spMk id="18455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220" v="478" actId="1076"/>
          <ac:spMkLst>
            <pc:docMk/>
            <pc:sldMk cId="0" sldId="258"/>
            <ac:spMk id="18456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40.619" v="99" actId="122"/>
          <ac:spMkLst>
            <pc:docMk/>
            <pc:sldMk cId="0" sldId="258"/>
            <ac:spMk id="18459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42.170" v="100" actId="122"/>
          <ac:spMkLst>
            <pc:docMk/>
            <pc:sldMk cId="0" sldId="258"/>
            <ac:spMk id="18460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031" v="477" actId="1076"/>
          <ac:spMkLst>
            <pc:docMk/>
            <pc:sldMk cId="0" sldId="258"/>
            <ac:spMk id="18461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220" v="478" actId="1076"/>
          <ac:spMkLst>
            <pc:docMk/>
            <pc:sldMk cId="0" sldId="258"/>
            <ac:spMk id="18462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48.614" v="104" actId="14100"/>
          <ac:spMkLst>
            <pc:docMk/>
            <pc:sldMk cId="0" sldId="258"/>
            <ac:spMk id="18463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48.614" v="104" actId="14100"/>
          <ac:spMkLst>
            <pc:docMk/>
            <pc:sldMk cId="0" sldId="258"/>
            <ac:spMk id="18464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220" v="478" actId="1076"/>
          <ac:spMkLst>
            <pc:docMk/>
            <pc:sldMk cId="0" sldId="258"/>
            <ac:spMk id="18465" creationId="{00000000-0000-0000-0000-000000000000}"/>
          </ac:spMkLst>
        </pc:spChg>
        <pc:spChg chg="mod">
          <ac:chgData name="hassan MH" userId="84cd2103f36ef0dc" providerId="LiveId" clId="{E30DFF53-71F8-479A-AEEA-3EBF8A9280CF}" dt="2020-11-03T10:45:45.031" v="477" actId="1076"/>
          <ac:spMkLst>
            <pc:docMk/>
            <pc:sldMk cId="0" sldId="258"/>
            <ac:spMk id="18466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37.092" v="97" actId="121"/>
          <ac:spMkLst>
            <pc:docMk/>
            <pc:sldMk cId="0" sldId="258"/>
            <ac:spMk id="18467" creationId="{00000000-0000-0000-0000-000000000000}"/>
          </ac:spMkLst>
        </pc:spChg>
        <pc:spChg chg="mod">
          <ac:chgData name="hassan MH" userId="84cd2103f36ef0dc" providerId="LiveId" clId="{E30DFF53-71F8-479A-AEEA-3EBF8A9280CF}" dt="2020-11-03T10:17:38.981" v="98" actId="121"/>
          <ac:spMkLst>
            <pc:docMk/>
            <pc:sldMk cId="0" sldId="258"/>
            <ac:spMk id="18468" creationId="{00000000-0000-0000-0000-000000000000}"/>
          </ac:spMkLst>
        </pc:spChg>
        <pc:grpChg chg="mod">
          <ac:chgData name="hassan MH" userId="84cd2103f36ef0dc" providerId="LiveId" clId="{E30DFF53-71F8-479A-AEEA-3EBF8A9280CF}" dt="2020-11-03T10:17:48.614" v="104" actId="14100"/>
          <ac:grpSpMkLst>
            <pc:docMk/>
            <pc:sldMk cId="0" sldId="258"/>
            <ac:grpSpMk id="2" creationId="{3BA3DA85-48CD-8F4B-9866-09D6E4299A5D}"/>
          </ac:grpSpMkLst>
        </pc:grpChg>
        <pc:grpChg chg="mod">
          <ac:chgData name="hassan MH" userId="84cd2103f36ef0dc" providerId="LiveId" clId="{E30DFF53-71F8-479A-AEEA-3EBF8A9280CF}" dt="2020-11-03T10:45:45.220" v="478" actId="1076"/>
          <ac:grpSpMkLst>
            <pc:docMk/>
            <pc:sldMk cId="0" sldId="258"/>
            <ac:grpSpMk id="3" creationId="{29107F97-D49A-6C4B-B079-84BF33EE270F}"/>
          </ac:grpSpMkLst>
        </pc:grpChg>
        <pc:grpChg chg="mod">
          <ac:chgData name="hassan MH" userId="84cd2103f36ef0dc" providerId="LiveId" clId="{E30DFF53-71F8-479A-AEEA-3EBF8A9280CF}" dt="2020-11-03T10:45:45.031" v="477" actId="1076"/>
          <ac:grpSpMkLst>
            <pc:docMk/>
            <pc:sldMk cId="0" sldId="258"/>
            <ac:grpSpMk id="4" creationId="{3E3F5EC5-9C08-724C-A7DE-1DE771CC1184}"/>
          </ac:grpSpMkLst>
        </pc:grpChg>
      </pc:sldChg>
      <pc:sldChg chg="modSp add del ord">
        <pc:chgData name="hassan MH" userId="84cd2103f36ef0dc" providerId="LiveId" clId="{E30DFF53-71F8-479A-AEEA-3EBF8A9280CF}" dt="2020-11-03T10:18:14.038" v="109"/>
        <pc:sldMkLst>
          <pc:docMk/>
          <pc:sldMk cId="0" sldId="260"/>
        </pc:sldMkLst>
        <pc:spChg chg="mod">
          <ac:chgData name="hassan MH" userId="84cd2103f36ef0dc" providerId="LiveId" clId="{E30DFF53-71F8-479A-AEEA-3EBF8A9280CF}" dt="2020-11-03T10:18:14.038" v="109"/>
          <ac:spMkLst>
            <pc:docMk/>
            <pc:sldMk cId="0" sldId="260"/>
            <ac:spMk id="22546" creationId="{00000000-0000-0000-0000-000000000000}"/>
          </ac:spMkLst>
        </pc:spChg>
        <pc:spChg chg="mod">
          <ac:chgData name="hassan MH" userId="84cd2103f36ef0dc" providerId="LiveId" clId="{E30DFF53-71F8-479A-AEEA-3EBF8A9280CF}" dt="2020-11-03T10:18:11.495" v="108"/>
          <ac:spMkLst>
            <pc:docMk/>
            <pc:sldMk cId="0" sldId="260"/>
            <ac:spMk id="22547" creationId="{00000000-0000-0000-0000-000000000000}"/>
          </ac:spMkLst>
        </pc:spChg>
        <pc:spChg chg="mod">
          <ac:chgData name="hassan MH" userId="84cd2103f36ef0dc" providerId="LiveId" clId="{E30DFF53-71F8-479A-AEEA-3EBF8A9280CF}" dt="2020-11-03T10:18:09.054" v="107"/>
          <ac:spMkLst>
            <pc:docMk/>
            <pc:sldMk cId="0" sldId="260"/>
            <ac:spMk id="22548" creationId="{00000000-0000-0000-0000-000000000000}"/>
          </ac:spMkLst>
        </pc:spChg>
        <pc:spChg chg="mod">
          <ac:chgData name="hassan MH" userId="84cd2103f36ef0dc" providerId="LiveId" clId="{E30DFF53-71F8-479A-AEEA-3EBF8A9280CF}" dt="2020-11-03T10:18:06.459" v="106"/>
          <ac:spMkLst>
            <pc:docMk/>
            <pc:sldMk cId="0" sldId="260"/>
            <ac:spMk id="22549" creationId="{00000000-0000-0000-0000-000000000000}"/>
          </ac:spMkLst>
        </pc:spChg>
        <pc:spChg chg="mod">
          <ac:chgData name="hassan MH" userId="84cd2103f36ef0dc" providerId="LiveId" clId="{E30DFF53-71F8-479A-AEEA-3EBF8A9280CF}" dt="2020-11-03T10:18:04.142" v="105"/>
          <ac:spMkLst>
            <pc:docMk/>
            <pc:sldMk cId="0" sldId="260"/>
            <ac:spMk id="22550" creationId="{00000000-0000-0000-0000-000000000000}"/>
          </ac:spMkLst>
        </pc:spChg>
      </pc:sldChg>
      <pc:sldChg chg="modSp add del mod ord">
        <pc:chgData name="hassan MH" userId="84cd2103f36ef0dc" providerId="LiveId" clId="{E30DFF53-71F8-479A-AEEA-3EBF8A9280CF}" dt="2020-11-03T10:19:27.834" v="136" actId="122"/>
        <pc:sldMkLst>
          <pc:docMk/>
          <pc:sldMk cId="0" sldId="261"/>
        </pc:sldMkLst>
        <pc:spChg chg="mod">
          <ac:chgData name="hassan MH" userId="84cd2103f36ef0dc" providerId="LiveId" clId="{E30DFF53-71F8-479A-AEEA-3EBF8A9280CF}" dt="2020-11-03T10:19:04.985" v="124"/>
          <ac:spMkLst>
            <pc:docMk/>
            <pc:sldMk cId="0" sldId="261"/>
            <ac:spMk id="24578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22.291" v="132" actId="122"/>
          <ac:spMkLst>
            <pc:docMk/>
            <pc:sldMk cId="0" sldId="261"/>
            <ac:spMk id="24587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20.482" v="131" actId="122"/>
          <ac:spMkLst>
            <pc:docMk/>
            <pc:sldMk cId="0" sldId="261"/>
            <ac:spMk id="24588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18.714" v="130" actId="122"/>
          <ac:spMkLst>
            <pc:docMk/>
            <pc:sldMk cId="0" sldId="261"/>
            <ac:spMk id="24589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16.443" v="129" actId="122"/>
          <ac:spMkLst>
            <pc:docMk/>
            <pc:sldMk cId="0" sldId="261"/>
            <ac:spMk id="24590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23.651" v="133" actId="122"/>
          <ac:spMkLst>
            <pc:docMk/>
            <pc:sldMk cId="0" sldId="261"/>
            <ac:spMk id="24591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24.818" v="134" actId="122"/>
          <ac:spMkLst>
            <pc:docMk/>
            <pc:sldMk cId="0" sldId="261"/>
            <ac:spMk id="24592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26.187" v="135" actId="122"/>
          <ac:spMkLst>
            <pc:docMk/>
            <pc:sldMk cId="0" sldId="261"/>
            <ac:spMk id="24593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27.834" v="136" actId="122"/>
          <ac:spMkLst>
            <pc:docMk/>
            <pc:sldMk cId="0" sldId="261"/>
            <ac:spMk id="24594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03.089" v="123"/>
          <ac:spMkLst>
            <pc:docMk/>
            <pc:sldMk cId="0" sldId="261"/>
            <ac:spMk id="24603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00.512" v="122"/>
          <ac:spMkLst>
            <pc:docMk/>
            <pc:sldMk cId="0" sldId="261"/>
            <ac:spMk id="24604" creationId="{00000000-0000-0000-0000-000000000000}"/>
          </ac:spMkLst>
        </pc:spChg>
        <pc:spChg chg="mod">
          <ac:chgData name="hassan MH" userId="84cd2103f36ef0dc" providerId="LiveId" clId="{E30DFF53-71F8-479A-AEEA-3EBF8A9280CF}" dt="2020-11-03T10:18:57.113" v="120"/>
          <ac:spMkLst>
            <pc:docMk/>
            <pc:sldMk cId="0" sldId="261"/>
            <ac:spMk id="24605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07.576" v="125"/>
          <ac:spMkLst>
            <pc:docMk/>
            <pc:sldMk cId="0" sldId="261"/>
            <ac:spMk id="24606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09.639" v="126"/>
          <ac:spMkLst>
            <pc:docMk/>
            <pc:sldMk cId="0" sldId="261"/>
            <ac:spMk id="24607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12.152" v="127"/>
          <ac:spMkLst>
            <pc:docMk/>
            <pc:sldMk cId="0" sldId="261"/>
            <ac:spMk id="24608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14.560" v="128"/>
          <ac:spMkLst>
            <pc:docMk/>
            <pc:sldMk cId="0" sldId="261"/>
            <ac:spMk id="24609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34:32.586" v="349" actId="122"/>
        <pc:sldMkLst>
          <pc:docMk/>
          <pc:sldMk cId="0" sldId="262"/>
        </pc:sldMkLst>
        <pc:spChg chg="mod">
          <ac:chgData name="hassan MH" userId="84cd2103f36ef0dc" providerId="LiveId" clId="{E30DFF53-71F8-479A-AEEA-3EBF8A9280CF}" dt="2020-11-03T10:19:51.583" v="141"/>
          <ac:spMkLst>
            <pc:docMk/>
            <pc:sldMk cId="0" sldId="262"/>
            <ac:spMk id="26626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30.562" v="348" actId="122"/>
          <ac:spMkLst>
            <pc:docMk/>
            <pc:sldMk cId="0" sldId="262"/>
            <ac:spMk id="26648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30.562" v="348" actId="122"/>
          <ac:spMkLst>
            <pc:docMk/>
            <pc:sldMk cId="0" sldId="262"/>
            <ac:spMk id="26649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30.562" v="348" actId="122"/>
          <ac:spMkLst>
            <pc:docMk/>
            <pc:sldMk cId="0" sldId="262"/>
            <ac:spMk id="26650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32.586" v="349" actId="122"/>
          <ac:spMkLst>
            <pc:docMk/>
            <pc:sldMk cId="0" sldId="262"/>
            <ac:spMk id="26651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49.440" v="140"/>
          <ac:spMkLst>
            <pc:docMk/>
            <pc:sldMk cId="0" sldId="262"/>
            <ac:spMk id="26652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41.792" v="138"/>
          <ac:spMkLst>
            <pc:docMk/>
            <pc:sldMk cId="0" sldId="262"/>
            <ac:spMk id="26653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39.631" v="137"/>
          <ac:spMkLst>
            <pc:docMk/>
            <pc:sldMk cId="0" sldId="262"/>
            <ac:spMk id="26654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23:20.743" v="213"/>
        <pc:sldMkLst>
          <pc:docMk/>
          <pc:sldMk cId="0" sldId="263"/>
        </pc:sldMkLst>
        <pc:spChg chg="mod">
          <ac:chgData name="hassan MH" userId="84cd2103f36ef0dc" providerId="LiveId" clId="{E30DFF53-71F8-479A-AEEA-3EBF8A9280CF}" dt="2020-11-03T10:23:20.743" v="213"/>
          <ac:spMkLst>
            <pc:docMk/>
            <pc:sldMk cId="0" sldId="263"/>
            <ac:spMk id="28713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46:01.335" v="501" actId="20577"/>
        <pc:sldMkLst>
          <pc:docMk/>
          <pc:sldMk cId="0" sldId="264"/>
        </pc:sldMkLst>
        <pc:spChg chg="mod">
          <ac:chgData name="hassan MH" userId="84cd2103f36ef0dc" providerId="LiveId" clId="{E30DFF53-71F8-479A-AEEA-3EBF8A9280CF}" dt="2020-11-03T10:19:56.736" v="142"/>
          <ac:spMkLst>
            <pc:docMk/>
            <pc:sldMk cId="0" sldId="264"/>
            <ac:spMk id="30722" creationId="{00000000-0000-0000-0000-000000000000}"/>
          </ac:spMkLst>
        </pc:spChg>
        <pc:spChg chg="mod">
          <ac:chgData name="hassan MH" userId="84cd2103f36ef0dc" providerId="LiveId" clId="{E30DFF53-71F8-479A-AEEA-3EBF8A9280CF}" dt="2020-11-03T10:46:01.335" v="501" actId="20577"/>
          <ac:spMkLst>
            <pc:docMk/>
            <pc:sldMk cId="0" sldId="264"/>
            <ac:spMk id="3073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3:30.949" v="216"/>
          <ac:spMkLst>
            <pc:docMk/>
            <pc:sldMk cId="0" sldId="264"/>
            <ac:spMk id="3073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3:33.509" v="217"/>
          <ac:spMkLst>
            <pc:docMk/>
            <pc:sldMk cId="0" sldId="264"/>
            <ac:spMk id="30737" creationId="{00000000-0000-0000-0000-000000000000}"/>
          </ac:spMkLst>
        </pc:spChg>
        <pc:spChg chg="mod">
          <ac:chgData name="hassan MH" userId="84cd2103f36ef0dc" providerId="LiveId" clId="{E30DFF53-71F8-479A-AEEA-3EBF8A9280CF}" dt="2020-11-03T10:23:25.511" v="214"/>
          <ac:spMkLst>
            <pc:docMk/>
            <pc:sldMk cId="0" sldId="264"/>
            <ac:spMk id="30738" creationId="{00000000-0000-0000-0000-000000000000}"/>
          </ac:spMkLst>
        </pc:spChg>
        <pc:spChg chg="mod">
          <ac:chgData name="hassan MH" userId="84cd2103f36ef0dc" providerId="LiveId" clId="{E30DFF53-71F8-479A-AEEA-3EBF8A9280CF}" dt="2020-11-03T10:23:28.181" v="215"/>
          <ac:spMkLst>
            <pc:docMk/>
            <pc:sldMk cId="0" sldId="264"/>
            <ac:spMk id="30739" creationId="{00000000-0000-0000-0000-000000000000}"/>
          </ac:spMkLst>
        </pc:spChg>
        <pc:spChg chg="mod">
          <ac:chgData name="hassan MH" userId="84cd2103f36ef0dc" providerId="LiveId" clId="{E30DFF53-71F8-479A-AEEA-3EBF8A9280CF}" dt="2020-11-03T10:19:59.722" v="143"/>
          <ac:spMkLst>
            <pc:docMk/>
            <pc:sldMk cId="0" sldId="264"/>
            <ac:spMk id="30740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04.702" v="145"/>
          <ac:spMkLst>
            <pc:docMk/>
            <pc:sldMk cId="0" sldId="264"/>
            <ac:spMk id="3074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02.455" v="144"/>
          <ac:spMkLst>
            <pc:docMk/>
            <pc:sldMk cId="0" sldId="264"/>
            <ac:spMk id="30742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24:08.961" v="230"/>
        <pc:sldMkLst>
          <pc:docMk/>
          <pc:sldMk cId="0" sldId="265"/>
        </pc:sldMkLst>
        <pc:spChg chg="mod">
          <ac:chgData name="hassan MH" userId="84cd2103f36ef0dc" providerId="LiveId" clId="{E30DFF53-71F8-479A-AEEA-3EBF8A9280CF}" dt="2020-11-03T10:20:08.215" v="146"/>
          <ac:spMkLst>
            <pc:docMk/>
            <pc:sldMk cId="0" sldId="265"/>
            <ac:spMk id="32770" creationId="{00000000-0000-0000-0000-000000000000}"/>
          </ac:spMkLst>
        </pc:spChg>
        <pc:spChg chg="mod">
          <ac:chgData name="hassan MH" userId="84cd2103f36ef0dc" providerId="LiveId" clId="{E30DFF53-71F8-479A-AEEA-3EBF8A9280CF}" dt="2020-11-03T10:23:37.278" v="218"/>
          <ac:spMkLst>
            <pc:docMk/>
            <pc:sldMk cId="0" sldId="265"/>
            <ac:spMk id="32787" creationId="{00000000-0000-0000-0000-000000000000}"/>
          </ac:spMkLst>
        </pc:spChg>
        <pc:spChg chg="mod">
          <ac:chgData name="hassan MH" userId="84cd2103f36ef0dc" providerId="LiveId" clId="{E30DFF53-71F8-479A-AEEA-3EBF8A9280CF}" dt="2020-11-03T10:23:53.375" v="223"/>
          <ac:spMkLst>
            <pc:docMk/>
            <pc:sldMk cId="0" sldId="265"/>
            <ac:spMk id="32788" creationId="{00000000-0000-0000-0000-000000000000}"/>
          </ac:spMkLst>
        </pc:spChg>
        <pc:spChg chg="mod">
          <ac:chgData name="hassan MH" userId="84cd2103f36ef0dc" providerId="LiveId" clId="{E30DFF53-71F8-479A-AEEA-3EBF8A9280CF}" dt="2020-11-03T10:23:58.171" v="224"/>
          <ac:spMkLst>
            <pc:docMk/>
            <pc:sldMk cId="0" sldId="265"/>
            <ac:spMk id="32789" creationId="{00000000-0000-0000-0000-000000000000}"/>
          </ac:spMkLst>
        </pc:spChg>
        <pc:spChg chg="mod">
          <ac:chgData name="hassan MH" userId="84cd2103f36ef0dc" providerId="LiveId" clId="{E30DFF53-71F8-479A-AEEA-3EBF8A9280CF}" dt="2020-11-03T10:23:59.565" v="225"/>
          <ac:spMkLst>
            <pc:docMk/>
            <pc:sldMk cId="0" sldId="265"/>
            <ac:spMk id="32790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01.150" v="226"/>
          <ac:spMkLst>
            <pc:docMk/>
            <pc:sldMk cId="0" sldId="265"/>
            <ac:spMk id="3279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08.961" v="230"/>
          <ac:spMkLst>
            <pc:docMk/>
            <pc:sldMk cId="0" sldId="265"/>
            <ac:spMk id="3279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06.804" v="229"/>
          <ac:spMkLst>
            <pc:docMk/>
            <pc:sldMk cId="0" sldId="265"/>
            <ac:spMk id="3279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04.852" v="228"/>
          <ac:spMkLst>
            <pc:docMk/>
            <pc:sldMk cId="0" sldId="265"/>
            <ac:spMk id="3279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03.330" v="227"/>
          <ac:spMkLst>
            <pc:docMk/>
            <pc:sldMk cId="0" sldId="265"/>
            <ac:spMk id="3279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10.111" v="147"/>
          <ac:spMkLst>
            <pc:docMk/>
            <pc:sldMk cId="0" sldId="265"/>
            <ac:spMk id="3280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12.247" v="148"/>
          <ac:spMkLst>
            <pc:docMk/>
            <pc:sldMk cId="0" sldId="265"/>
            <ac:spMk id="3280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14.504" v="149"/>
          <ac:spMkLst>
            <pc:docMk/>
            <pc:sldMk cId="0" sldId="265"/>
            <ac:spMk id="3280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16.872" v="150"/>
          <ac:spMkLst>
            <pc:docMk/>
            <pc:sldMk cId="0" sldId="265"/>
            <ac:spMk id="32807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18.760" v="151"/>
          <ac:spMkLst>
            <pc:docMk/>
            <pc:sldMk cId="0" sldId="265"/>
            <ac:spMk id="32808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20.839" v="152"/>
          <ac:spMkLst>
            <pc:docMk/>
            <pc:sldMk cId="0" sldId="265"/>
            <ac:spMk id="32809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23.199" v="153"/>
          <ac:spMkLst>
            <pc:docMk/>
            <pc:sldMk cId="0" sldId="265"/>
            <ac:spMk id="32810" creationId="{00000000-0000-0000-0000-000000000000}"/>
          </ac:spMkLst>
        </pc:spChg>
      </pc:sldChg>
      <pc:sldChg chg="addSp delSp modSp add del mod ord">
        <pc:chgData name="hassan MH" userId="84cd2103f36ef0dc" providerId="LiveId" clId="{E30DFF53-71F8-479A-AEEA-3EBF8A9280CF}" dt="2020-11-03T10:24:31.973" v="237"/>
        <pc:sldMkLst>
          <pc:docMk/>
          <pc:sldMk cId="0" sldId="266"/>
        </pc:sldMkLst>
        <pc:spChg chg="add del">
          <ac:chgData name="hassan MH" userId="84cd2103f36ef0dc" providerId="LiveId" clId="{E30DFF53-71F8-479A-AEEA-3EBF8A9280CF}" dt="2020-11-03T10:24:29.601" v="236" actId="22"/>
          <ac:spMkLst>
            <pc:docMk/>
            <pc:sldMk cId="0" sldId="266"/>
            <ac:spMk id="31" creationId="{3DA94592-F350-4219-B503-618593D425F0}"/>
          </ac:spMkLst>
        </pc:spChg>
        <pc:spChg chg="mod">
          <ac:chgData name="hassan MH" userId="84cd2103f36ef0dc" providerId="LiveId" clId="{E30DFF53-71F8-479A-AEEA-3EBF8A9280CF}" dt="2020-11-03T10:24:31.973" v="237"/>
          <ac:spMkLst>
            <pc:docMk/>
            <pc:sldMk cId="0" sldId="266"/>
            <ac:spMk id="34838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18.568" v="232"/>
          <ac:spMkLst>
            <pc:docMk/>
            <pc:sldMk cId="0" sldId="266"/>
            <ac:spMk id="34839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13.127" v="231"/>
          <ac:spMkLst>
            <pc:docMk/>
            <pc:sldMk cId="0" sldId="266"/>
            <ac:spMk id="34840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24:35.742" v="238"/>
        <pc:sldMkLst>
          <pc:docMk/>
          <pc:sldMk cId="0" sldId="267"/>
        </pc:sldMkLst>
        <pc:spChg chg="mod">
          <ac:chgData name="hassan MH" userId="84cd2103f36ef0dc" providerId="LiveId" clId="{E30DFF53-71F8-479A-AEEA-3EBF8A9280CF}" dt="2020-11-03T10:24:35.742" v="238"/>
          <ac:spMkLst>
            <pc:docMk/>
            <pc:sldMk cId="0" sldId="267"/>
            <ac:spMk id="36891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29:20.412" v="306"/>
        <pc:sldMkLst>
          <pc:docMk/>
          <pc:sldMk cId="0" sldId="268"/>
        </pc:sldMkLst>
        <pc:spChg chg="mod">
          <ac:chgData name="hassan MH" userId="84cd2103f36ef0dc" providerId="LiveId" clId="{E30DFF53-71F8-479A-AEEA-3EBF8A9280CF}" dt="2020-11-03T10:29:12.579" v="302"/>
          <ac:spMkLst>
            <pc:docMk/>
            <pc:sldMk cId="0" sldId="268"/>
            <ac:spMk id="3891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9:10.604" v="301"/>
          <ac:spMkLst>
            <pc:docMk/>
            <pc:sldMk cId="0" sldId="268"/>
            <ac:spMk id="38950" creationId="{00000000-0000-0000-0000-000000000000}"/>
          </ac:spMkLst>
        </pc:spChg>
        <pc:spChg chg="mod">
          <ac:chgData name="hassan MH" userId="84cd2103f36ef0dc" providerId="LiveId" clId="{E30DFF53-71F8-479A-AEEA-3EBF8A9280CF}" dt="2020-11-03T10:29:08.893" v="300"/>
          <ac:spMkLst>
            <pc:docMk/>
            <pc:sldMk cId="0" sldId="268"/>
            <ac:spMk id="3895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9:20.412" v="306"/>
          <ac:spMkLst>
            <pc:docMk/>
            <pc:sldMk cId="0" sldId="268"/>
            <ac:spMk id="3895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9:17.211" v="304"/>
          <ac:spMkLst>
            <pc:docMk/>
            <pc:sldMk cId="0" sldId="268"/>
            <ac:spMk id="3895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9:15.212" v="303"/>
          <ac:spMkLst>
            <pc:docMk/>
            <pc:sldMk cId="0" sldId="268"/>
            <ac:spMk id="38954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24:42.214" v="239"/>
        <pc:sldMkLst>
          <pc:docMk/>
          <pc:sldMk cId="0" sldId="269"/>
        </pc:sldMkLst>
        <pc:spChg chg="mod">
          <ac:chgData name="hassan MH" userId="84cd2103f36ef0dc" providerId="LiveId" clId="{E30DFF53-71F8-479A-AEEA-3EBF8A9280CF}" dt="2020-11-03T10:24:42.214" v="239"/>
          <ac:spMkLst>
            <pc:docMk/>
            <pc:sldMk cId="0" sldId="269"/>
            <ac:spMk id="40989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52:28.707" v="526" actId="20577"/>
        <pc:sldMkLst>
          <pc:docMk/>
          <pc:sldMk cId="0" sldId="270"/>
        </pc:sldMkLst>
        <pc:spChg chg="mod">
          <ac:chgData name="hassan MH" userId="84cd2103f36ef0dc" providerId="LiveId" clId="{E30DFF53-71F8-479A-AEEA-3EBF8A9280CF}" dt="2020-11-03T10:20:29.113" v="154"/>
          <ac:spMkLst>
            <pc:docMk/>
            <pc:sldMk cId="0" sldId="270"/>
            <ac:spMk id="43010" creationId="{00000000-0000-0000-0000-000000000000}"/>
          </ac:spMkLst>
        </pc:spChg>
        <pc:spChg chg="mod">
          <ac:chgData name="hassan MH" userId="84cd2103f36ef0dc" providerId="LiveId" clId="{E30DFF53-71F8-479A-AEEA-3EBF8A9280CF}" dt="2020-11-03T10:52:28.707" v="526" actId="20577"/>
          <ac:spMkLst>
            <pc:docMk/>
            <pc:sldMk cId="0" sldId="270"/>
            <ac:spMk id="43017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45.197" v="240"/>
          <ac:spMkLst>
            <pc:docMk/>
            <pc:sldMk cId="0" sldId="270"/>
            <ac:spMk id="43018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51.477" v="243"/>
          <ac:spMkLst>
            <pc:docMk/>
            <pc:sldMk cId="0" sldId="270"/>
            <ac:spMk id="43019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49.173" v="242"/>
          <ac:spMkLst>
            <pc:docMk/>
            <pc:sldMk cId="0" sldId="270"/>
            <ac:spMk id="43020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47.272" v="241"/>
          <ac:spMkLst>
            <pc:docMk/>
            <pc:sldMk cId="0" sldId="270"/>
            <ac:spMk id="4302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58.599" v="246"/>
          <ac:spMkLst>
            <pc:docMk/>
            <pc:sldMk cId="0" sldId="270"/>
            <ac:spMk id="4302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55.909" v="245"/>
          <ac:spMkLst>
            <pc:docMk/>
            <pc:sldMk cId="0" sldId="270"/>
            <ac:spMk id="4302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4:53.902" v="244"/>
          <ac:spMkLst>
            <pc:docMk/>
            <pc:sldMk cId="0" sldId="270"/>
            <ac:spMk id="4302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31.960" v="155"/>
          <ac:spMkLst>
            <pc:docMk/>
            <pc:sldMk cId="0" sldId="270"/>
            <ac:spMk id="4303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35.935" v="157"/>
          <ac:spMkLst>
            <pc:docMk/>
            <pc:sldMk cId="0" sldId="270"/>
            <ac:spMk id="4303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38.456" v="158"/>
          <ac:spMkLst>
            <pc:docMk/>
            <pc:sldMk cId="0" sldId="270"/>
            <ac:spMk id="4303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42.223" v="160"/>
          <ac:spMkLst>
            <pc:docMk/>
            <pc:sldMk cId="0" sldId="270"/>
            <ac:spMk id="4303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45.840" v="162"/>
          <ac:spMkLst>
            <pc:docMk/>
            <pc:sldMk cId="0" sldId="270"/>
            <ac:spMk id="43035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25:02.751" v="247"/>
        <pc:sldMkLst>
          <pc:docMk/>
          <pc:sldMk cId="0" sldId="271"/>
        </pc:sldMkLst>
        <pc:spChg chg="mod">
          <ac:chgData name="hassan MH" userId="84cd2103f36ef0dc" providerId="LiveId" clId="{E30DFF53-71F8-479A-AEEA-3EBF8A9280CF}" dt="2020-11-03T10:25:02.751" v="247"/>
          <ac:spMkLst>
            <pc:docMk/>
            <pc:sldMk cId="0" sldId="271"/>
            <ac:spMk id="45058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25:23.453" v="254"/>
        <pc:sldMkLst>
          <pc:docMk/>
          <pc:sldMk cId="0" sldId="272"/>
        </pc:sldMkLst>
        <pc:spChg chg="mod">
          <ac:chgData name="hassan MH" userId="84cd2103f36ef0dc" providerId="LiveId" clId="{E30DFF53-71F8-479A-AEEA-3EBF8A9280CF}" dt="2020-11-03T10:20:54.639" v="165"/>
          <ac:spMkLst>
            <pc:docMk/>
            <pc:sldMk cId="0" sldId="272"/>
            <ac:spMk id="4710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23.453" v="254"/>
          <ac:spMkLst>
            <pc:docMk/>
            <pc:sldMk cId="0" sldId="272"/>
            <ac:spMk id="4711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20.709" v="253"/>
          <ac:spMkLst>
            <pc:docMk/>
            <pc:sldMk cId="0" sldId="272"/>
            <ac:spMk id="4711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18.469" v="252"/>
          <ac:spMkLst>
            <pc:docMk/>
            <pc:sldMk cId="0" sldId="272"/>
            <ac:spMk id="4711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13.653" v="250"/>
          <ac:spMkLst>
            <pc:docMk/>
            <pc:sldMk cId="0" sldId="272"/>
            <ac:spMk id="4711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08.862" v="249"/>
          <ac:spMkLst>
            <pc:docMk/>
            <pc:sldMk cId="0" sldId="272"/>
            <ac:spMk id="47117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06.496" v="248"/>
          <ac:spMkLst>
            <pc:docMk/>
            <pc:sldMk cId="0" sldId="272"/>
            <ac:spMk id="47118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52.560" v="164"/>
          <ac:spMkLst>
            <pc:docMk/>
            <pc:sldMk cId="0" sldId="272"/>
            <ac:spMk id="4713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50.432" v="163"/>
          <ac:spMkLst>
            <pc:docMk/>
            <pc:sldMk cId="0" sldId="272"/>
            <ac:spMk id="4713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08.464" v="170"/>
          <ac:spMkLst>
            <pc:docMk/>
            <pc:sldMk cId="0" sldId="272"/>
            <ac:spMk id="4713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04.359" v="168"/>
          <ac:spMkLst>
            <pc:docMk/>
            <pc:sldMk cId="0" sldId="272"/>
            <ac:spMk id="4713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0:57.079" v="166"/>
          <ac:spMkLst>
            <pc:docMk/>
            <pc:sldMk cId="0" sldId="272"/>
            <ac:spMk id="47135" creationId="{00000000-0000-0000-0000-000000000000}"/>
          </ac:spMkLst>
        </pc:spChg>
      </pc:sldChg>
      <pc:sldChg chg="addSp delSp modSp add del mod ord">
        <pc:chgData name="hassan MH" userId="84cd2103f36ef0dc" providerId="LiveId" clId="{E30DFF53-71F8-479A-AEEA-3EBF8A9280CF}" dt="2020-11-03T10:25:27.046" v="255"/>
        <pc:sldMkLst>
          <pc:docMk/>
          <pc:sldMk cId="0" sldId="273"/>
        </pc:sldMkLst>
        <pc:spChg chg="mod">
          <ac:chgData name="hassan MH" userId="84cd2103f36ef0dc" providerId="LiveId" clId="{E30DFF53-71F8-479A-AEEA-3EBF8A9280CF}" dt="2020-11-03T10:21:17.513" v="173"/>
          <ac:spMkLst>
            <pc:docMk/>
            <pc:sldMk cId="0" sldId="273"/>
            <ac:spMk id="4915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27.046" v="255"/>
          <ac:spMkLst>
            <pc:docMk/>
            <pc:sldMk cId="0" sldId="273"/>
            <ac:spMk id="4917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23.566" v="176"/>
          <ac:spMkLst>
            <pc:docMk/>
            <pc:sldMk cId="0" sldId="273"/>
            <ac:spMk id="4917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12.462" v="171"/>
          <ac:spMkLst>
            <pc:docMk/>
            <pc:sldMk cId="0" sldId="273"/>
            <ac:spMk id="4917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14.999" v="172"/>
          <ac:spMkLst>
            <pc:docMk/>
            <pc:sldMk cId="0" sldId="273"/>
            <ac:spMk id="49177" creationId="{00000000-0000-0000-0000-000000000000}"/>
          </ac:spMkLst>
        </pc:spChg>
        <pc:picChg chg="add del">
          <ac:chgData name="hassan MH" userId="84cd2103f36ef0dc" providerId="LiveId" clId="{E30DFF53-71F8-479A-AEEA-3EBF8A9280CF}" dt="2020-11-03T10:21:21.412" v="175" actId="22"/>
          <ac:picMkLst>
            <pc:docMk/>
            <pc:sldMk cId="0" sldId="273"/>
            <ac:picMk id="7" creationId="{3685661F-3108-41E2-8BFE-B98D5A83BEEC}"/>
          </ac:picMkLst>
        </pc:picChg>
      </pc:sldChg>
      <pc:sldChg chg="modSp add del ord">
        <pc:chgData name="hassan MH" userId="84cd2103f36ef0dc" providerId="LiveId" clId="{E30DFF53-71F8-479A-AEEA-3EBF8A9280CF}" dt="2020-11-03T10:34:06.552" v="347" actId="122"/>
        <pc:sldMkLst>
          <pc:docMk/>
          <pc:sldMk cId="0" sldId="274"/>
        </pc:sldMkLst>
        <pc:spChg chg="mod">
          <ac:chgData name="hassan MH" userId="84cd2103f36ef0dc" providerId="LiveId" clId="{E30DFF53-71F8-479A-AEEA-3EBF8A9280CF}" dt="2020-11-03T10:21:50.927" v="184"/>
          <ac:spMkLst>
            <pc:docMk/>
            <pc:sldMk cId="0" sldId="274"/>
            <ac:spMk id="5120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8:53.343" v="299"/>
          <ac:spMkLst>
            <pc:docMk/>
            <pc:sldMk cId="0" sldId="274"/>
            <ac:spMk id="51209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06.552" v="347" actId="122"/>
          <ac:spMkLst>
            <pc:docMk/>
            <pc:sldMk cId="0" sldId="274"/>
            <ac:spMk id="51216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06.552" v="347" actId="122"/>
          <ac:spMkLst>
            <pc:docMk/>
            <pc:sldMk cId="0" sldId="274"/>
            <ac:spMk id="51217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06.552" v="347" actId="122"/>
          <ac:spMkLst>
            <pc:docMk/>
            <pc:sldMk cId="0" sldId="274"/>
            <ac:spMk id="51218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06.552" v="347" actId="122"/>
          <ac:spMkLst>
            <pc:docMk/>
            <pc:sldMk cId="0" sldId="274"/>
            <ac:spMk id="51219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06.552" v="347" actId="122"/>
          <ac:spMkLst>
            <pc:docMk/>
            <pc:sldMk cId="0" sldId="274"/>
            <ac:spMk id="51220" creationId="{00000000-0000-0000-0000-000000000000}"/>
          </ac:spMkLst>
        </pc:spChg>
        <pc:spChg chg="mod">
          <ac:chgData name="hassan MH" userId="84cd2103f36ef0dc" providerId="LiveId" clId="{E30DFF53-71F8-479A-AEEA-3EBF8A9280CF}" dt="2020-11-03T10:34:06.552" v="347" actId="122"/>
          <ac:spMkLst>
            <pc:docMk/>
            <pc:sldMk cId="0" sldId="274"/>
            <ac:spMk id="5122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48.078" v="183"/>
          <ac:spMkLst>
            <pc:docMk/>
            <pc:sldMk cId="0" sldId="274"/>
            <ac:spMk id="5122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38.768" v="181"/>
          <ac:spMkLst>
            <pc:docMk/>
            <pc:sldMk cId="0" sldId="274"/>
            <ac:spMk id="5122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36.647" v="180"/>
          <ac:spMkLst>
            <pc:docMk/>
            <pc:sldMk cId="0" sldId="274"/>
            <ac:spMk id="5122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34.326" v="179"/>
          <ac:spMkLst>
            <pc:docMk/>
            <pc:sldMk cId="0" sldId="274"/>
            <ac:spMk id="5122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27.456" v="177"/>
          <ac:spMkLst>
            <pc:docMk/>
            <pc:sldMk cId="0" sldId="274"/>
            <ac:spMk id="51226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33:59.430" v="345" actId="1076"/>
        <pc:sldMkLst>
          <pc:docMk/>
          <pc:sldMk cId="0" sldId="275"/>
        </pc:sldMkLst>
        <pc:spChg chg="mod">
          <ac:chgData name="hassan MH" userId="84cd2103f36ef0dc" providerId="LiveId" clId="{E30DFF53-71F8-479A-AEEA-3EBF8A9280CF}" dt="2020-11-03T10:21:55.342" v="185"/>
          <ac:spMkLst>
            <pc:docMk/>
            <pc:sldMk cId="0" sldId="275"/>
            <ac:spMk id="53250" creationId="{00000000-0000-0000-0000-000000000000}"/>
          </ac:spMkLst>
        </pc:spChg>
        <pc:spChg chg="mod">
          <ac:chgData name="hassan MH" userId="84cd2103f36ef0dc" providerId="LiveId" clId="{E30DFF53-71F8-479A-AEEA-3EBF8A9280CF}" dt="2020-11-03T10:28:47.149" v="298" actId="1076"/>
          <ac:spMkLst>
            <pc:docMk/>
            <pc:sldMk cId="0" sldId="275"/>
            <ac:spMk id="53259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57.855" v="265"/>
          <ac:spMkLst>
            <pc:docMk/>
            <pc:sldMk cId="0" sldId="275"/>
            <ac:spMk id="53260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55.830" v="264"/>
          <ac:spMkLst>
            <pc:docMk/>
            <pc:sldMk cId="0" sldId="275"/>
            <ac:spMk id="5326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8:45.278" v="297" actId="1076"/>
          <ac:spMkLst>
            <pc:docMk/>
            <pc:sldMk cId="0" sldId="275"/>
            <ac:spMk id="5326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53.862" v="263"/>
          <ac:spMkLst>
            <pc:docMk/>
            <pc:sldMk cId="0" sldId="275"/>
            <ac:spMk id="53263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57.766" v="344" actId="1076"/>
          <ac:spMkLst>
            <pc:docMk/>
            <pc:sldMk cId="0" sldId="275"/>
            <ac:spMk id="5326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5:52.053" v="262"/>
          <ac:spMkLst>
            <pc:docMk/>
            <pc:sldMk cId="0" sldId="275"/>
            <ac:spMk id="53265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59.430" v="345" actId="1076"/>
          <ac:spMkLst>
            <pc:docMk/>
            <pc:sldMk cId="0" sldId="275"/>
            <ac:spMk id="5326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8:41.217" v="295" actId="120"/>
          <ac:spMkLst>
            <pc:docMk/>
            <pc:sldMk cId="0" sldId="275"/>
            <ac:spMk id="5327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57.696" v="186"/>
          <ac:spMkLst>
            <pc:docMk/>
            <pc:sldMk cId="0" sldId="275"/>
            <ac:spMk id="5328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1:59.991" v="187"/>
          <ac:spMkLst>
            <pc:docMk/>
            <pc:sldMk cId="0" sldId="275"/>
            <ac:spMk id="5328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2:02.527" v="188"/>
          <ac:spMkLst>
            <pc:docMk/>
            <pc:sldMk cId="0" sldId="275"/>
            <ac:spMk id="5328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8:37.539" v="293" actId="121"/>
          <ac:spMkLst>
            <pc:docMk/>
            <pc:sldMk cId="0" sldId="275"/>
            <ac:spMk id="5328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8:37.539" v="293" actId="121"/>
          <ac:spMkLst>
            <pc:docMk/>
            <pc:sldMk cId="0" sldId="275"/>
            <ac:spMk id="53287" creationId="{00000000-0000-0000-0000-000000000000}"/>
          </ac:spMkLst>
        </pc:spChg>
        <pc:spChg chg="mod">
          <ac:chgData name="hassan MH" userId="84cd2103f36ef0dc" providerId="LiveId" clId="{E30DFF53-71F8-479A-AEEA-3EBF8A9280CF}" dt="2020-11-03T10:28:37.539" v="293" actId="121"/>
          <ac:spMkLst>
            <pc:docMk/>
            <pc:sldMk cId="0" sldId="275"/>
            <ac:spMk id="53288" creationId="{00000000-0000-0000-0000-000000000000}"/>
          </ac:spMkLst>
        </pc:spChg>
        <pc:spChg chg="mod">
          <ac:chgData name="hassan MH" userId="84cd2103f36ef0dc" providerId="LiveId" clId="{E30DFF53-71F8-479A-AEEA-3EBF8A9280CF}" dt="2020-11-03T10:28:37.539" v="293" actId="121"/>
          <ac:spMkLst>
            <pc:docMk/>
            <pc:sldMk cId="0" sldId="275"/>
            <ac:spMk id="53289" creationId="{00000000-0000-0000-0000-000000000000}"/>
          </ac:spMkLst>
        </pc:spChg>
      </pc:sldChg>
      <pc:sldChg chg="modSp add del ord">
        <pc:chgData name="hassan MH" userId="84cd2103f36ef0dc" providerId="LiveId" clId="{E30DFF53-71F8-479A-AEEA-3EBF8A9280CF}" dt="2020-11-03T10:33:46.089" v="341" actId="121"/>
        <pc:sldMkLst>
          <pc:docMk/>
          <pc:sldMk cId="0" sldId="276"/>
        </pc:sldMkLst>
        <pc:spChg chg="mod">
          <ac:chgData name="hassan MH" userId="84cd2103f36ef0dc" providerId="LiveId" clId="{E30DFF53-71F8-479A-AEEA-3EBF8A9280CF}" dt="2020-11-03T10:33:44.313" v="340" actId="121"/>
          <ac:spMkLst>
            <pc:docMk/>
            <pc:sldMk cId="0" sldId="276"/>
            <ac:spMk id="55298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42.880" v="339" actId="121"/>
          <ac:spMkLst>
            <pc:docMk/>
            <pc:sldMk cId="0" sldId="276"/>
            <ac:spMk id="55303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39.937" v="338" actId="121"/>
          <ac:spMkLst>
            <pc:docMk/>
            <pc:sldMk cId="0" sldId="276"/>
            <ac:spMk id="5530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17.621" v="273"/>
          <ac:spMkLst>
            <pc:docMk/>
            <pc:sldMk cId="0" sldId="276"/>
            <ac:spMk id="5530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15.681" v="272"/>
          <ac:spMkLst>
            <pc:docMk/>
            <pc:sldMk cId="0" sldId="276"/>
            <ac:spMk id="5530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8:20.957" v="290"/>
          <ac:spMkLst>
            <pc:docMk/>
            <pc:sldMk cId="0" sldId="276"/>
            <ac:spMk id="55311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46.089" v="341" actId="121"/>
          <ac:spMkLst>
            <pc:docMk/>
            <pc:sldMk cId="0" sldId="276"/>
            <ac:spMk id="5531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2:22.680" v="196"/>
          <ac:spMkLst>
            <pc:docMk/>
            <pc:sldMk cId="0" sldId="276"/>
            <ac:spMk id="5531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2:25" v="197"/>
          <ac:spMkLst>
            <pc:docMk/>
            <pc:sldMk cId="0" sldId="276"/>
            <ac:spMk id="55314" creationId="{00000000-0000-0000-0000-000000000000}"/>
          </ac:spMkLst>
        </pc:spChg>
      </pc:sldChg>
      <pc:sldChg chg="modSp add del ord modAnim">
        <pc:chgData name="hassan MH" userId="84cd2103f36ef0dc" providerId="LiveId" clId="{E30DFF53-71F8-479A-AEEA-3EBF8A9280CF}" dt="2020-11-03T10:47:08.447" v="512" actId="20577"/>
        <pc:sldMkLst>
          <pc:docMk/>
          <pc:sldMk cId="0" sldId="277"/>
        </pc:sldMkLst>
        <pc:spChg chg="mod">
          <ac:chgData name="hassan MH" userId="84cd2103f36ef0dc" providerId="LiveId" clId="{E30DFF53-71F8-479A-AEEA-3EBF8A9280CF}" dt="2020-11-03T10:47:08.447" v="512" actId="20577"/>
          <ac:spMkLst>
            <pc:docMk/>
            <pc:sldMk cId="0" sldId="277"/>
            <ac:spMk id="27" creationId="{3499DC3A-93F5-4D42-81B5-83D7BAE9A563}"/>
          </ac:spMkLst>
        </pc:spChg>
        <pc:spChg chg="mod">
          <ac:chgData name="hassan MH" userId="84cd2103f36ef0dc" providerId="LiveId" clId="{E30DFF53-71F8-479A-AEEA-3EBF8A9280CF}" dt="2020-11-03T10:27:07.115" v="287" actId="121"/>
          <ac:spMkLst>
            <pc:docMk/>
            <pc:sldMk cId="0" sldId="277"/>
            <ac:spMk id="5734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07.115" v="287" actId="121"/>
          <ac:spMkLst>
            <pc:docMk/>
            <pc:sldMk cId="0" sldId="277"/>
            <ac:spMk id="57353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07.115" v="287" actId="121"/>
          <ac:spMkLst>
            <pc:docMk/>
            <pc:sldMk cId="0" sldId="277"/>
            <ac:spMk id="5735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07.115" v="287" actId="121"/>
          <ac:spMkLst>
            <pc:docMk/>
            <pc:sldMk cId="0" sldId="277"/>
            <ac:spMk id="5735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13.675" v="289" actId="121"/>
          <ac:spMkLst>
            <pc:docMk/>
            <pc:sldMk cId="0" sldId="277"/>
            <ac:spMk id="5735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13.675" v="289" actId="121"/>
          <ac:spMkLst>
            <pc:docMk/>
            <pc:sldMk cId="0" sldId="277"/>
            <ac:spMk id="57357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13.675" v="289" actId="121"/>
          <ac:spMkLst>
            <pc:docMk/>
            <pc:sldMk cId="0" sldId="277"/>
            <ac:spMk id="57358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07.115" v="287" actId="121"/>
          <ac:spMkLst>
            <pc:docMk/>
            <pc:sldMk cId="0" sldId="277"/>
            <ac:spMk id="5736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07.115" v="287" actId="121"/>
          <ac:spMkLst>
            <pc:docMk/>
            <pc:sldMk cId="0" sldId="277"/>
            <ac:spMk id="57367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13.675" v="289" actId="121"/>
          <ac:spMkLst>
            <pc:docMk/>
            <pc:sldMk cId="0" sldId="277"/>
            <ac:spMk id="57368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13.675" v="289" actId="121"/>
          <ac:spMkLst>
            <pc:docMk/>
            <pc:sldMk cId="0" sldId="277"/>
            <ac:spMk id="57369" creationId="{00000000-0000-0000-0000-000000000000}"/>
          </ac:spMkLst>
        </pc:spChg>
        <pc:spChg chg="mod">
          <ac:chgData name="hassan MH" userId="84cd2103f36ef0dc" providerId="LiveId" clId="{E30DFF53-71F8-479A-AEEA-3EBF8A9280CF}" dt="2020-11-03T10:27:13.675" v="289" actId="121"/>
          <ac:spMkLst>
            <pc:docMk/>
            <pc:sldMk cId="0" sldId="277"/>
            <ac:spMk id="57370" creationId="{00000000-0000-0000-0000-000000000000}"/>
          </ac:spMkLst>
        </pc:spChg>
      </pc:sldChg>
      <pc:sldChg chg="addSp delSp modSp mod ord modShow modNotesTx">
        <pc:chgData name="hassan MH" userId="84cd2103f36ef0dc" providerId="LiveId" clId="{E30DFF53-71F8-479A-AEEA-3EBF8A9280CF}" dt="2020-11-03T10:39:57.341" v="470" actId="1076"/>
        <pc:sldMkLst>
          <pc:docMk/>
          <pc:sldMk cId="3893368810" sldId="278"/>
        </pc:sldMkLst>
        <pc:spChg chg="mod">
          <ac:chgData name="hassan MH" userId="84cd2103f36ef0dc" providerId="LiveId" clId="{E30DFF53-71F8-479A-AEEA-3EBF8A9280CF}" dt="2020-11-03T10:39:54.671" v="469" actId="12788"/>
          <ac:spMkLst>
            <pc:docMk/>
            <pc:sldMk cId="3893368810" sldId="278"/>
            <ac:spMk id="2" creationId="{C95C9824-4014-4BFE-95A7-EB0898C1E3BE}"/>
          </ac:spMkLst>
        </pc:spChg>
        <pc:spChg chg="mod">
          <ac:chgData name="hassan MH" userId="84cd2103f36ef0dc" providerId="LiveId" clId="{E30DFF53-71F8-479A-AEEA-3EBF8A9280CF}" dt="2020-11-03T10:39:57.341" v="470" actId="1076"/>
          <ac:spMkLst>
            <pc:docMk/>
            <pc:sldMk cId="3893368810" sldId="278"/>
            <ac:spMk id="3" creationId="{8197C538-F605-4470-B8E7-E81A57470B0C}"/>
          </ac:spMkLst>
        </pc:spChg>
        <pc:picChg chg="add del">
          <ac:chgData name="hassan MH" userId="84cd2103f36ef0dc" providerId="LiveId" clId="{E30DFF53-71F8-479A-AEEA-3EBF8A9280CF}" dt="2020-11-03T10:12:36.169" v="22"/>
          <ac:picMkLst>
            <pc:docMk/>
            <pc:sldMk cId="3893368810" sldId="278"/>
            <ac:picMk id="6" creationId="{9FD05AC8-68AD-4F70-9E25-96C3A4664028}"/>
          </ac:picMkLst>
        </pc:picChg>
      </pc:sldChg>
      <pc:sldChg chg="add del ord setBg">
        <pc:chgData name="hassan MH" userId="84cd2103f36ef0dc" providerId="LiveId" clId="{E30DFF53-71F8-479A-AEEA-3EBF8A9280CF}" dt="2020-11-03T10:17:02.984" v="84"/>
        <pc:sldMkLst>
          <pc:docMk/>
          <pc:sldMk cId="630331938" sldId="279"/>
        </pc:sldMkLst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713277594" sldId="279"/>
        </pc:sldMkLst>
      </pc:sldChg>
      <pc:sldChg chg="modSp add del ord">
        <pc:chgData name="hassan MH" userId="84cd2103f36ef0dc" providerId="LiveId" clId="{E30DFF53-71F8-479A-AEEA-3EBF8A9280CF}" dt="2020-11-03T10:33:34.182" v="337" actId="1076"/>
        <pc:sldMkLst>
          <pc:docMk/>
          <pc:sldMk cId="0" sldId="280"/>
        </pc:sldMkLst>
        <pc:spChg chg="mod">
          <ac:chgData name="hassan MH" userId="84cd2103f36ef0dc" providerId="LiveId" clId="{E30DFF53-71F8-479A-AEEA-3EBF8A9280CF}" dt="2020-11-03T10:26:51.895" v="285" actId="122"/>
          <ac:spMkLst>
            <pc:docMk/>
            <pc:sldMk cId="0" sldId="280"/>
            <ac:spMk id="59394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55.819" v="286" actId="122"/>
          <ac:spMkLst>
            <pc:docMk/>
            <pc:sldMk cId="0" sldId="280"/>
            <ac:spMk id="59395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55.819" v="286" actId="122"/>
          <ac:spMkLst>
            <pc:docMk/>
            <pc:sldMk cId="0" sldId="280"/>
            <ac:spMk id="59396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55.819" v="286" actId="122"/>
          <ac:spMkLst>
            <pc:docMk/>
            <pc:sldMk cId="0" sldId="280"/>
            <ac:spMk id="59397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55.819" v="286" actId="122"/>
          <ac:spMkLst>
            <pc:docMk/>
            <pc:sldMk cId="0" sldId="280"/>
            <ac:spMk id="59398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29.774" v="335" actId="14100"/>
          <ac:spMkLst>
            <pc:docMk/>
            <pc:sldMk cId="0" sldId="280"/>
            <ac:spMk id="59399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34.182" v="337" actId="1076"/>
          <ac:spMkLst>
            <pc:docMk/>
            <pc:sldMk cId="0" sldId="280"/>
            <ac:spMk id="59400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55.819" v="286" actId="122"/>
          <ac:spMkLst>
            <pc:docMk/>
            <pc:sldMk cId="0" sldId="280"/>
            <ac:spMk id="5940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55.819" v="286" actId="122"/>
          <ac:spMkLst>
            <pc:docMk/>
            <pc:sldMk cId="0" sldId="280"/>
            <ac:spMk id="5940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51.895" v="285" actId="122"/>
          <ac:spMkLst>
            <pc:docMk/>
            <pc:sldMk cId="0" sldId="280"/>
            <ac:spMk id="59411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51.895" v="285" actId="122"/>
          <ac:spMkLst>
            <pc:docMk/>
            <pc:sldMk cId="0" sldId="280"/>
            <ac:spMk id="59412" creationId="{00000000-0000-0000-0000-000000000000}"/>
          </ac:spMkLst>
        </pc:spChg>
        <pc:spChg chg="mod">
          <ac:chgData name="hassan MH" userId="84cd2103f36ef0dc" providerId="LiveId" clId="{E30DFF53-71F8-479A-AEEA-3EBF8A9280CF}" dt="2020-11-03T10:26:51.895" v="285" actId="122"/>
          <ac:spMkLst>
            <pc:docMk/>
            <pc:sldMk cId="0" sldId="280"/>
            <ac:spMk id="59413" creationId="{00000000-0000-0000-0000-000000000000}"/>
          </ac:spMkLst>
        </pc:spChg>
        <pc:grpChg chg="mod">
          <ac:chgData name="hassan MH" userId="84cd2103f36ef0dc" providerId="LiveId" clId="{E30DFF53-71F8-479A-AEEA-3EBF8A9280CF}" dt="2020-11-03T10:26:51.895" v="285" actId="122"/>
          <ac:grpSpMkLst>
            <pc:docMk/>
            <pc:sldMk cId="0" sldId="280"/>
            <ac:grpSpMk id="2" creationId="{A6CC3439-0895-F04E-A9C7-F2440D7D751B}"/>
          </ac:grpSpMkLst>
        </pc:grpChg>
        <pc:grpChg chg="mod">
          <ac:chgData name="hassan MH" userId="84cd2103f36ef0dc" providerId="LiveId" clId="{E30DFF53-71F8-479A-AEEA-3EBF8A9280CF}" dt="2020-11-03T10:26:51.895" v="285" actId="122"/>
          <ac:grpSpMkLst>
            <pc:docMk/>
            <pc:sldMk cId="0" sldId="280"/>
            <ac:grpSpMk id="3" creationId="{3646D643-6F86-6A43-9D41-61F66BBCD458}"/>
          </ac:grpSpMkLst>
        </pc:grpChg>
        <pc:grpChg chg="mod">
          <ac:chgData name="hassan MH" userId="84cd2103f36ef0dc" providerId="LiveId" clId="{E30DFF53-71F8-479A-AEEA-3EBF8A9280CF}" dt="2020-11-03T10:26:51.895" v="285" actId="122"/>
          <ac:grpSpMkLst>
            <pc:docMk/>
            <pc:sldMk cId="0" sldId="280"/>
            <ac:grpSpMk id="4" creationId="{9BA8EA58-E94F-8C4A-9E85-52A8859ABF83}"/>
          </ac:grpSpMkLst>
        </pc:grpChg>
        <pc:grpChg chg="mod">
          <ac:chgData name="hassan MH" userId="84cd2103f36ef0dc" providerId="LiveId" clId="{E30DFF53-71F8-479A-AEEA-3EBF8A9280CF}" dt="2020-11-03T10:26:51.895" v="285" actId="122"/>
          <ac:grpSpMkLst>
            <pc:docMk/>
            <pc:sldMk cId="0" sldId="280"/>
            <ac:grpSpMk id="5" creationId="{4034BAC5-F103-B84B-9967-D04642F1FC22}"/>
          </ac:grpSpMkLst>
        </pc:grpChg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3907291077" sldId="280"/>
        </pc:sldMkLst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1635452355" sldId="281"/>
        </pc:sldMkLst>
      </pc:sldChg>
      <pc:sldChg chg="addSp delSp modSp add del mod ord setBg modNotesTx">
        <pc:chgData name="hassan MH" userId="84cd2103f36ef0dc" providerId="LiveId" clId="{E30DFF53-71F8-479A-AEEA-3EBF8A9280CF}" dt="2020-11-03T10:39:36.809" v="466" actId="12788"/>
        <pc:sldMkLst>
          <pc:docMk/>
          <pc:sldMk cId="2795862848" sldId="281"/>
        </pc:sldMkLst>
        <pc:spChg chg="del">
          <ac:chgData name="hassan MH" userId="84cd2103f36ef0dc" providerId="LiveId" clId="{E30DFF53-71F8-479A-AEEA-3EBF8A9280CF}" dt="2020-11-03T10:35:51.176" v="354" actId="478"/>
          <ac:spMkLst>
            <pc:docMk/>
            <pc:sldMk cId="2795862848" sldId="281"/>
            <ac:spMk id="2" creationId="{C95C9824-4014-4BFE-95A7-EB0898C1E3BE}"/>
          </ac:spMkLst>
        </pc:spChg>
        <pc:spChg chg="del">
          <ac:chgData name="hassan MH" userId="84cd2103f36ef0dc" providerId="LiveId" clId="{E30DFF53-71F8-479A-AEEA-3EBF8A9280CF}" dt="2020-11-03T10:35:51.176" v="354" actId="478"/>
          <ac:spMkLst>
            <pc:docMk/>
            <pc:sldMk cId="2795862848" sldId="281"/>
            <ac:spMk id="3" creationId="{8197C538-F605-4470-B8E7-E81A57470B0C}"/>
          </ac:spMkLst>
        </pc:spChg>
        <pc:spChg chg="del">
          <ac:chgData name="hassan MH" userId="84cd2103f36ef0dc" providerId="LiveId" clId="{E30DFF53-71F8-479A-AEEA-3EBF8A9280CF}" dt="2020-11-03T10:35:51.176" v="354" actId="478"/>
          <ac:spMkLst>
            <pc:docMk/>
            <pc:sldMk cId="2795862848" sldId="281"/>
            <ac:spMk id="4" creationId="{25DB781E-8C19-4CEB-A828-95DF9DA4185D}"/>
          </ac:spMkLst>
        </pc:spChg>
        <pc:spChg chg="add mod">
          <ac:chgData name="hassan MH" userId="84cd2103f36ef0dc" providerId="LiveId" clId="{E30DFF53-71F8-479A-AEEA-3EBF8A9280CF}" dt="2020-11-03T10:39:36.809" v="466" actId="12788"/>
          <ac:spMkLst>
            <pc:docMk/>
            <pc:sldMk cId="2795862848" sldId="281"/>
            <ac:spMk id="9" creationId="{06D62A84-6C40-4BB7-A50F-DA3D4CED9656}"/>
          </ac:spMkLst>
        </pc:spChg>
        <pc:spChg chg="mod">
          <ac:chgData name="hassan MH" userId="84cd2103f36ef0dc" providerId="LiveId" clId="{E30DFF53-71F8-479A-AEEA-3EBF8A9280CF}" dt="2020-11-03T10:36:21.664" v="389" actId="12789"/>
          <ac:spMkLst>
            <pc:docMk/>
            <pc:sldMk cId="2795862848" sldId="281"/>
            <ac:spMk id="11" creationId="{0AE4D96F-4DFD-4770-819E-8D2A4C2C428D}"/>
          </ac:spMkLst>
        </pc:spChg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82"/>
        </pc:sldMkLst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512269479" sldId="282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83"/>
        </pc:sldMkLst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4145777603" sldId="283"/>
        </pc:sldMkLst>
      </pc:sldChg>
      <pc:sldChg chg="add del setBg">
        <pc:chgData name="hassan MH" userId="84cd2103f36ef0dc" providerId="LiveId" clId="{E30DFF53-71F8-479A-AEEA-3EBF8A9280CF}" dt="2020-11-03T10:12:22.930" v="18"/>
        <pc:sldMkLst>
          <pc:docMk/>
          <pc:sldMk cId="1910325857" sldId="284"/>
        </pc:sldMkLst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2492330514" sldId="284"/>
        </pc:sldMkLst>
      </pc:sldChg>
      <pc:sldChg chg="add del">
        <pc:chgData name="hassan MH" userId="84cd2103f36ef0dc" providerId="LiveId" clId="{E30DFF53-71F8-479A-AEEA-3EBF8A9280CF}" dt="2020-11-03T10:33:23.913" v="334" actId="47"/>
        <pc:sldMkLst>
          <pc:docMk/>
          <pc:sldMk cId="3911049127" sldId="284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85"/>
        </pc:sldMkLst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3946243900" sldId="285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86"/>
        </pc:sldMkLst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1467428637" sldId="286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87"/>
        </pc:sldMkLst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3660069025" sldId="287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88"/>
        </pc:sldMkLst>
      </pc:sldChg>
      <pc:sldChg chg="del">
        <pc:chgData name="hassan MH" userId="84cd2103f36ef0dc" providerId="LiveId" clId="{E30DFF53-71F8-479A-AEEA-3EBF8A9280CF}" dt="2020-11-03T10:11:15.062" v="13" actId="47"/>
        <pc:sldMkLst>
          <pc:docMk/>
          <pc:sldMk cId="1681431339" sldId="288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89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0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1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2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3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4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5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6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7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8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299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300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301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302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0" sldId="303"/>
        </pc:sldMkLst>
      </pc:sldChg>
      <pc:sldChg chg="modSp add del setBg">
        <pc:chgData name="hassan MH" userId="84cd2103f36ef0dc" providerId="LiveId" clId="{E30DFF53-71F8-479A-AEEA-3EBF8A9280CF}" dt="2020-11-03T10:33:23.913" v="334" actId="47"/>
        <pc:sldMkLst>
          <pc:docMk/>
          <pc:sldMk cId="3499312603" sldId="304"/>
        </pc:sldMkLst>
        <pc:spChg chg="mod">
          <ac:chgData name="hassan MH" userId="84cd2103f36ef0dc" providerId="LiveId" clId="{E30DFF53-71F8-479A-AEEA-3EBF8A9280CF}" dt="2020-11-03T10:32:25.842" v="313" actId="207"/>
          <ac:spMkLst>
            <pc:docMk/>
            <pc:sldMk cId="3499312603" sldId="304"/>
            <ac:spMk id="14338" creationId="{00000000-0000-0000-0000-000000000000}"/>
          </ac:spMkLst>
        </pc:spChg>
        <pc:spChg chg="mod">
          <ac:chgData name="hassan MH" userId="84cd2103f36ef0dc" providerId="LiveId" clId="{E30DFF53-71F8-479A-AEEA-3EBF8A9280CF}" dt="2020-11-03T10:31:45.662" v="309" actId="207"/>
          <ac:spMkLst>
            <pc:docMk/>
            <pc:sldMk cId="3499312603" sldId="304"/>
            <ac:spMk id="14543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25.842" v="313" actId="207"/>
          <ac:spMkLst>
            <pc:docMk/>
            <pc:sldMk cId="3499312603" sldId="304"/>
            <ac:spMk id="14544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25.842" v="313" actId="207"/>
          <ac:spMkLst>
            <pc:docMk/>
            <pc:sldMk cId="3499312603" sldId="304"/>
            <ac:spMk id="14545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25.842" v="313" actId="207"/>
          <ac:spMkLst>
            <pc:docMk/>
            <pc:sldMk cId="3499312603" sldId="304"/>
            <ac:spMk id="14546" creationId="{00000000-0000-0000-0000-000000000000}"/>
          </ac:spMkLst>
        </pc:spChg>
      </pc:sldChg>
      <pc:sldChg chg="modSp add del setBg">
        <pc:chgData name="hassan MH" userId="84cd2103f36ef0dc" providerId="LiveId" clId="{E30DFF53-71F8-479A-AEEA-3EBF8A9280CF}" dt="2020-11-03T10:33:23.913" v="334" actId="47"/>
        <pc:sldMkLst>
          <pc:docMk/>
          <pc:sldMk cId="4208361678" sldId="305"/>
        </pc:sldMkLst>
        <pc:spChg chg="mod">
          <ac:chgData name="hassan MH" userId="84cd2103f36ef0dc" providerId="LiveId" clId="{E30DFF53-71F8-479A-AEEA-3EBF8A9280CF}" dt="2020-11-03T10:32:30.455" v="314" actId="207"/>
          <ac:spMkLst>
            <pc:docMk/>
            <pc:sldMk cId="4208361678" sldId="305"/>
            <ac:spMk id="16386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30.455" v="314" actId="207"/>
          <ac:spMkLst>
            <pc:docMk/>
            <pc:sldMk cId="4208361678" sldId="305"/>
            <ac:spMk id="16407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30.455" v="314" actId="207"/>
          <ac:spMkLst>
            <pc:docMk/>
            <pc:sldMk cId="4208361678" sldId="305"/>
            <ac:spMk id="16408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30.455" v="314" actId="207"/>
          <ac:spMkLst>
            <pc:docMk/>
            <pc:sldMk cId="4208361678" sldId="305"/>
            <ac:spMk id="16409" creationId="{00000000-0000-0000-0000-000000000000}"/>
          </ac:spMkLst>
        </pc:spChg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2708096712" sldId="306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3258376399" sldId="307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1569105889" sldId="308"/>
        </pc:sldMkLst>
      </pc:sldChg>
      <pc:sldChg chg="modSp add del setBg">
        <pc:chgData name="hassan MH" userId="84cd2103f36ef0dc" providerId="LiveId" clId="{E30DFF53-71F8-479A-AEEA-3EBF8A9280CF}" dt="2020-11-03T10:33:23.913" v="334" actId="47"/>
        <pc:sldMkLst>
          <pc:docMk/>
          <pc:sldMk cId="1211423612" sldId="309"/>
        </pc:sldMkLst>
        <pc:spChg chg="mod">
          <ac:chgData name="hassan MH" userId="84cd2103f36ef0dc" providerId="LiveId" clId="{E30DFF53-71F8-479A-AEEA-3EBF8A9280CF}" dt="2020-11-03T10:32:45.301" v="319" actId="207"/>
          <ac:spMkLst>
            <pc:docMk/>
            <pc:sldMk cId="1211423612" sldId="309"/>
            <ac:spMk id="24578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46.467" v="320" actId="207"/>
          <ac:spMkLst>
            <pc:docMk/>
            <pc:sldMk cId="1211423612" sldId="309"/>
            <ac:spMk id="24603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47.435" v="321" actId="207"/>
          <ac:spMkLst>
            <pc:docMk/>
            <pc:sldMk cId="1211423612" sldId="309"/>
            <ac:spMk id="24604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48.835" v="322" actId="207"/>
          <ac:spMkLst>
            <pc:docMk/>
            <pc:sldMk cId="1211423612" sldId="309"/>
            <ac:spMk id="24605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44.134" v="318" actId="207"/>
          <ac:spMkLst>
            <pc:docMk/>
            <pc:sldMk cId="1211423612" sldId="309"/>
            <ac:spMk id="24606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42.533" v="317" actId="207"/>
          <ac:spMkLst>
            <pc:docMk/>
            <pc:sldMk cId="1211423612" sldId="309"/>
            <ac:spMk id="24607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41.370" v="316" actId="207"/>
          <ac:spMkLst>
            <pc:docMk/>
            <pc:sldMk cId="1211423612" sldId="309"/>
            <ac:spMk id="24608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39.643" v="315" actId="207"/>
          <ac:spMkLst>
            <pc:docMk/>
            <pc:sldMk cId="1211423612" sldId="309"/>
            <ac:spMk id="24609" creationId="{00000000-0000-0000-0000-000000000000}"/>
          </ac:spMkLst>
        </pc:spChg>
      </pc:sldChg>
      <pc:sldChg chg="modSp add del setBg">
        <pc:chgData name="hassan MH" userId="84cd2103f36ef0dc" providerId="LiveId" clId="{E30DFF53-71F8-479A-AEEA-3EBF8A9280CF}" dt="2020-11-03T10:33:23.913" v="334" actId="47"/>
        <pc:sldMkLst>
          <pc:docMk/>
          <pc:sldMk cId="62006836" sldId="310"/>
        </pc:sldMkLst>
        <pc:spChg chg="mod">
          <ac:chgData name="hassan MH" userId="84cd2103f36ef0dc" providerId="LiveId" clId="{E30DFF53-71F8-479A-AEEA-3EBF8A9280CF}" dt="2020-11-03T10:32:55.814" v="326" actId="207"/>
          <ac:spMkLst>
            <pc:docMk/>
            <pc:sldMk cId="62006836" sldId="310"/>
            <ac:spMk id="26626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05.450" v="330" actId="122"/>
          <ac:spMkLst>
            <pc:docMk/>
            <pc:sldMk cId="62006836" sldId="310"/>
            <ac:spMk id="26648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03.641" v="329" actId="122"/>
          <ac:spMkLst>
            <pc:docMk/>
            <pc:sldMk cId="62006836" sldId="310"/>
            <ac:spMk id="26649" creationId="{00000000-0000-0000-0000-000000000000}"/>
          </ac:spMkLst>
        </pc:spChg>
        <pc:spChg chg="mod">
          <ac:chgData name="hassan MH" userId="84cd2103f36ef0dc" providerId="LiveId" clId="{E30DFF53-71F8-479A-AEEA-3EBF8A9280CF}" dt="2020-11-03T10:33:02.105" v="328" actId="122"/>
          <ac:spMkLst>
            <pc:docMk/>
            <pc:sldMk cId="62006836" sldId="310"/>
            <ac:spMk id="26650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59.019" v="327" actId="122"/>
          <ac:spMkLst>
            <pc:docMk/>
            <pc:sldMk cId="62006836" sldId="310"/>
            <ac:spMk id="26651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54.938" v="325" actId="207"/>
          <ac:spMkLst>
            <pc:docMk/>
            <pc:sldMk cId="62006836" sldId="310"/>
            <ac:spMk id="26652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53.822" v="324" actId="207"/>
          <ac:spMkLst>
            <pc:docMk/>
            <pc:sldMk cId="62006836" sldId="310"/>
            <ac:spMk id="26653" creationId="{00000000-0000-0000-0000-000000000000}"/>
          </ac:spMkLst>
        </pc:spChg>
        <pc:spChg chg="mod">
          <ac:chgData name="hassan MH" userId="84cd2103f36ef0dc" providerId="LiveId" clId="{E30DFF53-71F8-479A-AEEA-3EBF8A9280CF}" dt="2020-11-03T10:32:52.392" v="323" actId="207"/>
          <ac:spMkLst>
            <pc:docMk/>
            <pc:sldMk cId="62006836" sldId="310"/>
            <ac:spMk id="26654" creationId="{00000000-0000-0000-0000-000000000000}"/>
          </ac:spMkLst>
        </pc:spChg>
      </pc:sldChg>
      <pc:sldChg chg="modSp add del setBg">
        <pc:chgData name="hassan MH" userId="84cd2103f36ef0dc" providerId="LiveId" clId="{E30DFF53-71F8-479A-AEEA-3EBF8A9280CF}" dt="2020-11-03T10:33:23.913" v="334" actId="47"/>
        <pc:sldMkLst>
          <pc:docMk/>
          <pc:sldMk cId="2432321703" sldId="311"/>
        </pc:sldMkLst>
        <pc:spChg chg="mod">
          <ac:chgData name="hassan MH" userId="84cd2103f36ef0dc" providerId="LiveId" clId="{E30DFF53-71F8-479A-AEEA-3EBF8A9280CF}" dt="2020-11-03T10:33:09.712" v="331" actId="207"/>
          <ac:spMkLst>
            <pc:docMk/>
            <pc:sldMk cId="2432321703" sldId="311"/>
            <ac:spMk id="28713" creationId="{00000000-0000-0000-0000-000000000000}"/>
          </ac:spMkLst>
        </pc:spChg>
        <pc:grpChg chg="mod">
          <ac:chgData name="hassan MH" userId="84cd2103f36ef0dc" providerId="LiveId" clId="{E30DFF53-71F8-479A-AEEA-3EBF8A9280CF}" dt="2020-11-03T10:33:12.629" v="332" actId="207"/>
          <ac:grpSpMkLst>
            <pc:docMk/>
            <pc:sldMk cId="2432321703" sldId="311"/>
            <ac:grpSpMk id="2" creationId="{7CCFC12C-737F-0A48-95C5-4C38EB36F70F}"/>
          </ac:grpSpMkLst>
        </pc:grpChg>
      </pc:sldChg>
      <pc:sldChg chg="modSp add del setBg">
        <pc:chgData name="hassan MH" userId="84cd2103f36ef0dc" providerId="LiveId" clId="{E30DFF53-71F8-479A-AEEA-3EBF8A9280CF}" dt="2020-11-03T10:33:23.913" v="334" actId="47"/>
        <pc:sldMkLst>
          <pc:docMk/>
          <pc:sldMk cId="1782467150" sldId="312"/>
        </pc:sldMkLst>
        <pc:spChg chg="mod">
          <ac:chgData name="hassan MH" userId="84cd2103f36ef0dc" providerId="LiveId" clId="{E30DFF53-71F8-479A-AEEA-3EBF8A9280CF}" dt="2020-11-03T10:33:17.087" v="333" actId="207"/>
          <ac:spMkLst>
            <pc:docMk/>
            <pc:sldMk cId="1782467150" sldId="312"/>
            <ac:spMk id="30722" creationId="{00000000-0000-0000-0000-000000000000}"/>
          </ac:spMkLst>
        </pc:spChg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3899710207" sldId="313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1374235561" sldId="314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630970382" sldId="315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1384918784" sldId="316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3884470411" sldId="317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1571899015" sldId="318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3374514238" sldId="319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2861672381" sldId="320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2545609840" sldId="321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1226883105" sldId="322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3895404606" sldId="323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554343047" sldId="324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4036748230" sldId="325"/>
        </pc:sldMkLst>
      </pc:sldChg>
      <pc:sldChg chg="add del setBg">
        <pc:chgData name="hassan MH" userId="84cd2103f36ef0dc" providerId="LiveId" clId="{E30DFF53-71F8-479A-AEEA-3EBF8A9280CF}" dt="2020-11-03T10:33:23.913" v="334" actId="47"/>
        <pc:sldMkLst>
          <pc:docMk/>
          <pc:sldMk cId="3415029390" sldId="326"/>
        </pc:sldMkLst>
      </pc:sldChg>
    </pc:docChg>
  </pc:docChgLst>
  <pc:docChgLst>
    <pc:chgData name="hassan MH" userId="84cd2103f36ef0dc" providerId="LiveId" clId="{B05BC1DF-B3D4-4C70-9604-D5E0A9951548}"/>
    <pc:docChg chg="undo custSel addSld delSld modSld sldOrd delMainMaster">
      <pc:chgData name="hassan MH" userId="84cd2103f36ef0dc" providerId="LiveId" clId="{B05BC1DF-B3D4-4C70-9604-D5E0A9951548}" dt="2020-11-06T12:38:40.605" v="25"/>
      <pc:docMkLst>
        <pc:docMk/>
      </pc:docMkLst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56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6"/>
            <ac:spMk id="8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6"/>
            <ac:spMk id="11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6"/>
            <ac:spMk id="11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6"/>
            <ac:spMk id="11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6"/>
            <ac:spMk id="11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6"/>
            <ac:spMk id="11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6"/>
            <ac:spMk id="118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57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7"/>
            <ac:spMk id="12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7"/>
            <ac:spMk id="15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7"/>
            <ac:spMk id="15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7"/>
            <ac:spMk id="15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7"/>
            <ac:spMk id="15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7"/>
            <ac:spMk id="16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7"/>
            <ac:spMk id="16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7"/>
            <ac:spMk id="162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58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8"/>
            <ac:spMk id="16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8"/>
            <ac:spMk id="19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8"/>
            <ac:spMk id="19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8"/>
            <ac:spMk id="19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8"/>
            <ac:spMk id="19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8"/>
            <ac:spMk id="196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259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9"/>
            <ac:spMk id="20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9"/>
            <ac:spMk id="22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9"/>
            <ac:spMk id="22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9"/>
            <ac:spMk id="22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59"/>
            <ac:spMk id="225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60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0"/>
            <ac:spMk id="23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0"/>
            <ac:spMk id="25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0"/>
            <ac:spMk id="25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0"/>
            <ac:spMk id="25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0"/>
            <ac:spMk id="25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0"/>
            <ac:spMk id="259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61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1"/>
            <ac:spMk id="26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1"/>
            <ac:spMk id="29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1"/>
            <ac:spMk id="29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1"/>
            <ac:spMk id="29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1"/>
            <ac:spMk id="29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1"/>
            <ac:spMk id="29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1"/>
            <ac:spMk id="298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62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2"/>
            <ac:spMk id="30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2"/>
            <ac:spMk id="32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2"/>
            <ac:spMk id="32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2"/>
            <ac:spMk id="32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2"/>
            <ac:spMk id="32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2"/>
            <ac:spMk id="33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2"/>
            <ac:spMk id="331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63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3"/>
            <ac:spMk id="33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3"/>
            <ac:spMk id="34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3"/>
            <ac:spMk id="34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3"/>
            <ac:spMk id="34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3"/>
            <ac:spMk id="34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3"/>
            <ac:spMk id="34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3"/>
            <ac:spMk id="349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64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4"/>
            <ac:spMk id="36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4"/>
            <ac:spMk id="39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4"/>
            <ac:spMk id="39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4"/>
            <ac:spMk id="39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4"/>
            <ac:spMk id="393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65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5"/>
            <ac:spMk id="39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5"/>
            <ac:spMk id="41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5"/>
            <ac:spMk id="412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66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6"/>
            <ac:spMk id="41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6"/>
            <ac:spMk id="43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6"/>
            <ac:spMk id="43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6"/>
            <ac:spMk id="436" creationId="{00000000-0000-0000-0000-000000000000}"/>
          </ac:spMkLst>
        </pc:spChg>
      </pc:sldChg>
      <pc:sldChg chg="del">
        <pc:chgData name="hassan MH" userId="84cd2103f36ef0dc" providerId="LiveId" clId="{B05BC1DF-B3D4-4C70-9604-D5E0A9951548}" dt="2020-11-06T12:20:49.599" v="0" actId="47"/>
        <pc:sldMkLst>
          <pc:docMk/>
          <pc:sldMk cId="0" sldId="267"/>
        </pc:sldMkLst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68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8"/>
            <ac:spMk id="47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8"/>
            <ac:spMk id="49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8"/>
            <ac:spMk id="49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8"/>
            <ac:spMk id="49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8"/>
            <ac:spMk id="49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8"/>
            <ac:spMk id="499" creationId="{00000000-0000-0000-0000-000000000000}"/>
          </ac:spMkLst>
        </pc:spChg>
      </pc:sldChg>
      <pc:sldChg chg="modSp add del ord">
        <pc:chgData name="hassan MH" userId="84cd2103f36ef0dc" providerId="LiveId" clId="{B05BC1DF-B3D4-4C70-9604-D5E0A9951548}" dt="2020-11-06T12:27:24.221" v="23"/>
        <pc:sldMkLst>
          <pc:docMk/>
          <pc:sldMk cId="0" sldId="269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9"/>
            <ac:spMk id="50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9"/>
            <ac:spMk id="53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9"/>
            <ac:spMk id="53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9"/>
            <ac:spMk id="53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9"/>
            <ac:spMk id="53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9"/>
            <ac:spMk id="53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69"/>
            <ac:spMk id="538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2:42.296" v="4"/>
        <pc:sldMkLst>
          <pc:docMk/>
          <pc:sldMk cId="0" sldId="270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0"/>
            <ac:spMk id="54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0"/>
            <ac:spMk id="57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0"/>
            <ac:spMk id="57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0"/>
            <ac:spMk id="57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0"/>
            <ac:spMk id="57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0"/>
            <ac:spMk id="58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0"/>
            <ac:spMk id="58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0"/>
            <ac:spMk id="582" creationId="{00000000-0000-0000-0000-000000000000}"/>
          </ac:spMkLst>
        </pc:spChg>
      </pc:sldChg>
      <pc:sldChg chg="modSp add del modNotes">
        <pc:chgData name="hassan MH" userId="84cd2103f36ef0dc" providerId="LiveId" clId="{B05BC1DF-B3D4-4C70-9604-D5E0A9951548}" dt="2020-11-06T12:22:42.296" v="4"/>
        <pc:sldMkLst>
          <pc:docMk/>
          <pc:sldMk cId="0" sldId="271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1"/>
            <ac:spMk id="58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1"/>
            <ac:spMk id="59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1"/>
            <ac:spMk id="600" creationId="{00000000-0000-0000-0000-000000000000}"/>
          </ac:spMkLst>
        </pc:spChg>
      </pc:sldChg>
      <pc:sldChg chg="modSp add del modNotes">
        <pc:chgData name="hassan MH" userId="84cd2103f36ef0dc" providerId="LiveId" clId="{B05BC1DF-B3D4-4C70-9604-D5E0A9951548}" dt="2020-11-06T12:22:42.296" v="4"/>
        <pc:sldMkLst>
          <pc:docMk/>
          <pc:sldMk cId="0" sldId="272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2"/>
            <ac:spMk id="60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2"/>
            <ac:spMk id="62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2"/>
            <ac:spMk id="62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2"/>
            <ac:spMk id="623" creationId="{00000000-0000-0000-0000-000000000000}"/>
          </ac:spMkLst>
        </pc:spChg>
      </pc:sldChg>
      <pc:sldChg chg="modSp add del modNotes">
        <pc:chgData name="hassan MH" userId="84cd2103f36ef0dc" providerId="LiveId" clId="{B05BC1DF-B3D4-4C70-9604-D5E0A9951548}" dt="2020-11-06T12:22:42.296" v="4"/>
        <pc:sldMkLst>
          <pc:docMk/>
          <pc:sldMk cId="0" sldId="273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3"/>
            <ac:spMk id="62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3"/>
            <ac:spMk id="64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3"/>
            <ac:spMk id="64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3"/>
            <ac:spMk id="65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3"/>
            <ac:spMk id="651" creationId="{00000000-0000-0000-0000-000000000000}"/>
          </ac:spMkLst>
        </pc:spChg>
      </pc:sldChg>
      <pc:sldChg chg="modSp add del modNotes">
        <pc:chgData name="hassan MH" userId="84cd2103f36ef0dc" providerId="LiveId" clId="{B05BC1DF-B3D4-4C70-9604-D5E0A9951548}" dt="2020-11-06T12:22:42.296" v="4"/>
        <pc:sldMkLst>
          <pc:docMk/>
          <pc:sldMk cId="0" sldId="274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4"/>
            <ac:spMk id="65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4"/>
            <ac:spMk id="68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4"/>
            <ac:spMk id="68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4"/>
            <ac:spMk id="68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4"/>
            <ac:spMk id="68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4"/>
            <ac:spMk id="684" creationId="{00000000-0000-0000-0000-000000000000}"/>
          </ac:spMkLst>
        </pc:spChg>
      </pc:sldChg>
      <pc:sldChg chg="modSp add del modNotes">
        <pc:chgData name="hassan MH" userId="84cd2103f36ef0dc" providerId="LiveId" clId="{B05BC1DF-B3D4-4C70-9604-D5E0A9951548}" dt="2020-11-06T12:22:42.296" v="4"/>
        <pc:sldMkLst>
          <pc:docMk/>
          <pc:sldMk cId="0" sldId="275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5"/>
            <ac:spMk id="68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5"/>
            <ac:spMk id="71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5"/>
            <ac:spMk id="71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5"/>
            <ac:spMk id="71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5"/>
            <ac:spMk id="72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5"/>
            <ac:spMk id="72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5"/>
            <ac:spMk id="722" creationId="{00000000-0000-0000-0000-000000000000}"/>
          </ac:spMkLst>
        </pc:spChg>
      </pc:sldChg>
      <pc:sldChg chg="modSp add del modNotes">
        <pc:chgData name="hassan MH" userId="84cd2103f36ef0dc" providerId="LiveId" clId="{B05BC1DF-B3D4-4C70-9604-D5E0A9951548}" dt="2020-11-06T12:22:42.296" v="4"/>
        <pc:sldMkLst>
          <pc:docMk/>
          <pc:sldMk cId="0" sldId="276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6"/>
            <ac:spMk id="72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6"/>
            <ac:spMk id="75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6"/>
            <ac:spMk id="76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6"/>
            <ac:spMk id="76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6"/>
            <ac:spMk id="76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6"/>
            <ac:spMk id="76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6"/>
            <ac:spMk id="76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6"/>
            <ac:spMk id="765" creationId="{00000000-0000-0000-0000-000000000000}"/>
          </ac:spMkLst>
        </pc:spChg>
      </pc:sldChg>
      <pc:sldChg chg="modSp add del">
        <pc:chgData name="hassan MH" userId="84cd2103f36ef0dc" providerId="LiveId" clId="{B05BC1DF-B3D4-4C70-9604-D5E0A9951548}" dt="2020-11-06T12:23:35.552" v="5"/>
        <pc:sldMkLst>
          <pc:docMk/>
          <pc:sldMk cId="0" sldId="277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7"/>
            <ac:spMk id="77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7"/>
            <ac:spMk id="79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7"/>
            <ac:spMk id="79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7"/>
            <ac:spMk id="79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7"/>
            <ac:spMk id="79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7"/>
            <ac:spMk id="79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7"/>
            <ac:spMk id="79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7"/>
            <ac:spMk id="80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7"/>
            <ac:spMk id="80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7"/>
            <ac:spMk id="80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7"/>
            <ac:spMk id="80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7"/>
            <ac:spMk id="80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7"/>
            <ac:spMk id="80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7"/>
            <ac:spMk id="80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7"/>
            <ac:spMk id="80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7"/>
            <ac:spMk id="808" creationId="{00000000-0000-0000-0000-000000000000}"/>
          </ac:spMkLst>
        </pc:spChg>
      </pc:sldChg>
      <pc:sldChg chg="delSp add del mod">
        <pc:chgData name="hassan MH" userId="84cd2103f36ef0dc" providerId="LiveId" clId="{B05BC1DF-B3D4-4C70-9604-D5E0A9951548}" dt="2020-11-06T12:26:43.186" v="20" actId="47"/>
        <pc:sldMkLst>
          <pc:docMk/>
          <pc:sldMk cId="3893368810" sldId="278"/>
        </pc:sldMkLst>
        <pc:spChg chg="del">
          <ac:chgData name="hassan MH" userId="84cd2103f36ef0dc" providerId="LiveId" clId="{B05BC1DF-B3D4-4C70-9604-D5E0A9951548}" dt="2020-11-06T12:26:19.987" v="9" actId="478"/>
          <ac:spMkLst>
            <pc:docMk/>
            <pc:sldMk cId="3893368810" sldId="278"/>
            <ac:spMk id="2" creationId="{C95C9824-4014-4BFE-95A7-EB0898C1E3BE}"/>
          </ac:spMkLst>
        </pc:spChg>
        <pc:spChg chg="del">
          <ac:chgData name="hassan MH" userId="84cd2103f36ef0dc" providerId="LiveId" clId="{B05BC1DF-B3D4-4C70-9604-D5E0A9951548}" dt="2020-11-06T12:26:27.514" v="11" actId="21"/>
          <ac:spMkLst>
            <pc:docMk/>
            <pc:sldMk cId="3893368810" sldId="278"/>
            <ac:spMk id="3" creationId="{8197C538-F605-4470-B8E7-E81A57470B0C}"/>
          </ac:spMkLst>
        </pc:spChg>
        <pc:spChg chg="del">
          <ac:chgData name="hassan MH" userId="84cd2103f36ef0dc" providerId="LiveId" clId="{B05BC1DF-B3D4-4C70-9604-D5E0A9951548}" dt="2020-11-06T12:26:21.780" v="10" actId="478"/>
          <ac:spMkLst>
            <pc:docMk/>
            <pc:sldMk cId="3893368810" sldId="278"/>
            <ac:spMk id="4" creationId="{25DB781E-8C19-4CEB-A828-95DF9DA4185D}"/>
          </ac:spMkLst>
        </pc:spChg>
      </pc:sldChg>
      <pc:sldChg chg="modSp add">
        <pc:chgData name="hassan MH" userId="84cd2103f36ef0dc" providerId="LiveId" clId="{B05BC1DF-B3D4-4C70-9604-D5E0A9951548}" dt="2020-11-06T12:23:35.552" v="5"/>
        <pc:sldMkLst>
          <pc:docMk/>
          <pc:sldMk cId="0" sldId="279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9"/>
            <ac:spMk id="85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9"/>
            <ac:spMk id="86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9"/>
            <ac:spMk id="87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9"/>
            <ac:spMk id="87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9"/>
            <ac:spMk id="87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9"/>
            <ac:spMk id="87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79"/>
            <ac:spMk id="87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9"/>
            <ac:spMk id="87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9"/>
            <ac:spMk id="87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9"/>
            <ac:spMk id="87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9"/>
            <ac:spMk id="87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79"/>
            <ac:spMk id="879" creationId="{00000000-0000-0000-0000-000000000000}"/>
          </ac:spMkLst>
        </pc:spChg>
      </pc:sldChg>
      <pc:sldChg chg="del">
        <pc:chgData name="hassan MH" userId="84cd2103f36ef0dc" providerId="LiveId" clId="{B05BC1DF-B3D4-4C70-9604-D5E0A9951548}" dt="2020-11-06T12:20:49.599" v="0" actId="47"/>
        <pc:sldMkLst>
          <pc:docMk/>
          <pc:sldMk cId="630331938" sldId="279"/>
        </pc:sldMkLst>
      </pc:sldChg>
      <pc:sldChg chg="modSp add del">
        <pc:chgData name="hassan MH" userId="84cd2103f36ef0dc" providerId="LiveId" clId="{B05BC1DF-B3D4-4C70-9604-D5E0A9951548}" dt="2020-11-06T12:23:35.552" v="5"/>
        <pc:sldMkLst>
          <pc:docMk/>
          <pc:sldMk cId="0" sldId="280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0"/>
            <ac:spMk id="88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80"/>
            <ac:spMk id="89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80"/>
            <ac:spMk id="90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80"/>
            <ac:spMk id="90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80"/>
            <ac:spMk id="90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280"/>
            <ac:spMk id="90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0"/>
            <ac:spMk id="90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0"/>
            <ac:spMk id="90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0"/>
            <ac:spMk id="90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0"/>
            <ac:spMk id="907" creationId="{00000000-0000-0000-0000-000000000000}"/>
          </ac:spMkLst>
        </pc:spChg>
      </pc:sldChg>
      <pc:sldChg chg="addSp modSp mod ord">
        <pc:chgData name="hassan MH" userId="84cd2103f36ef0dc" providerId="LiveId" clId="{B05BC1DF-B3D4-4C70-9604-D5E0A9951548}" dt="2020-11-06T12:26:50.290" v="21" actId="12"/>
        <pc:sldMkLst>
          <pc:docMk/>
          <pc:sldMk cId="2795862848" sldId="281"/>
        </pc:sldMkLst>
        <pc:spChg chg="add mod">
          <ac:chgData name="hassan MH" userId="84cd2103f36ef0dc" providerId="LiveId" clId="{B05BC1DF-B3D4-4C70-9604-D5E0A9951548}" dt="2020-11-06T12:26:50.290" v="21" actId="12"/>
          <ac:spMkLst>
            <pc:docMk/>
            <pc:sldMk cId="2795862848" sldId="281"/>
            <ac:spMk id="2" creationId="{C413D56B-91E7-4C38-B7BE-5FC686AAD5F8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282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2"/>
            <ac:spMk id="94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2"/>
            <ac:spMk id="98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2"/>
            <ac:spMk id="98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2"/>
            <ac:spMk id="987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283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3"/>
            <ac:spMk id="99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3"/>
            <ac:spMk id="103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3"/>
            <ac:spMk id="104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3"/>
            <ac:spMk id="104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3"/>
            <ac:spMk id="1042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284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4"/>
            <ac:spMk id="104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4"/>
            <ac:spMk id="110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4"/>
            <ac:spMk id="110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4"/>
            <ac:spMk id="110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4"/>
            <ac:spMk id="110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4"/>
            <ac:spMk id="1107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285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5"/>
            <ac:spMk id="111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5"/>
            <ac:spMk id="117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5"/>
            <ac:spMk id="117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5"/>
            <ac:spMk id="117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5"/>
            <ac:spMk id="118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5"/>
            <ac:spMk id="118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5"/>
            <ac:spMk id="1182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286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6"/>
            <ac:spMk id="118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6"/>
            <ac:spMk id="126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6"/>
            <ac:spMk id="126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6"/>
            <ac:spMk id="126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6"/>
            <ac:spMk id="126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6"/>
            <ac:spMk id="126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6"/>
            <ac:spMk id="126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6"/>
            <ac:spMk id="1267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288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8"/>
            <ac:spMk id="130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8"/>
            <ac:spMk id="132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8"/>
            <ac:spMk id="132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8"/>
            <ac:spMk id="132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8"/>
            <ac:spMk id="132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8"/>
            <ac:spMk id="133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8"/>
            <ac:spMk id="133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88"/>
            <ac:spMk id="1332" creationId="{00000000-0000-0000-0000-000000000000}"/>
          </ac:spMkLst>
        </pc:spChg>
      </pc:sldChg>
      <pc:sldChg chg="modSp add modNotes">
        <pc:chgData name="hassan MH" userId="84cd2103f36ef0dc" providerId="LiveId" clId="{B05BC1DF-B3D4-4C70-9604-D5E0A9951548}" dt="2020-11-06T12:22:42.296" v="4"/>
        <pc:sldMkLst>
          <pc:docMk/>
          <pc:sldMk cId="0" sldId="290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0"/>
            <ac:spMk id="137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0"/>
            <ac:spMk id="138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0"/>
            <ac:spMk id="138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0"/>
            <ac:spMk id="138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0"/>
            <ac:spMk id="138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0"/>
            <ac:spMk id="138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0"/>
            <ac:spMk id="1390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292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2"/>
            <ac:spMk id="142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2"/>
            <ac:spMk id="143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2"/>
            <ac:spMk id="143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2"/>
            <ac:spMk id="143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2"/>
            <ac:spMk id="144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2"/>
            <ac:spMk id="1441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298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8"/>
            <ac:spMk id="154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8"/>
            <ac:spMk id="154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8"/>
            <ac:spMk id="1546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299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9"/>
            <ac:spMk id="155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9"/>
            <ac:spMk id="158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9"/>
            <ac:spMk id="158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9"/>
            <ac:spMk id="158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9"/>
            <ac:spMk id="158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9"/>
            <ac:spMk id="158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9"/>
            <ac:spMk id="158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299"/>
            <ac:spMk id="1590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300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0"/>
            <ac:spMk id="159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0"/>
            <ac:spMk id="162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0"/>
            <ac:spMk id="162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0"/>
            <ac:spMk id="162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0"/>
            <ac:spMk id="162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0"/>
            <ac:spMk id="162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0"/>
            <ac:spMk id="1629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301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1"/>
            <ac:spMk id="163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1"/>
            <ac:spMk id="165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1"/>
            <ac:spMk id="165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1"/>
            <ac:spMk id="165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1"/>
            <ac:spMk id="1658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302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2"/>
            <ac:spMk id="166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2"/>
            <ac:spMk id="168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2"/>
            <ac:spMk id="168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2"/>
            <ac:spMk id="1682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303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3"/>
            <ac:spMk id="168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3"/>
            <ac:spMk id="170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3"/>
            <ac:spMk id="1701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946281140" sldId="304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946281140" sldId="304"/>
            <ac:spMk id="170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946281140" sldId="304"/>
            <ac:spMk id="171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946281140" sldId="304"/>
            <ac:spMk id="1720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305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5"/>
            <ac:spMk id="172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5"/>
            <ac:spMk id="176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5"/>
            <ac:spMk id="177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5"/>
            <ac:spMk id="177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5"/>
            <ac:spMk id="177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5"/>
            <ac:spMk id="177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5"/>
            <ac:spMk id="177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5"/>
            <ac:spMk id="1775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307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7"/>
            <ac:spMk id="182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7"/>
            <ac:spMk id="185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7"/>
            <ac:spMk id="185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7"/>
            <ac:spMk id="185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7"/>
            <ac:spMk id="186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7"/>
            <ac:spMk id="1861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308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8"/>
            <ac:spMk id="186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8"/>
            <ac:spMk id="189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8"/>
            <ac:spMk id="189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8"/>
            <ac:spMk id="189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8"/>
            <ac:spMk id="1895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309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9"/>
            <ac:spMk id="190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9"/>
            <ac:spMk id="192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9"/>
            <ac:spMk id="192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09"/>
            <ac:spMk id="1923" creationId="{00000000-0000-0000-0000-000000000000}"/>
          </ac:spMkLst>
        </pc:spChg>
      </pc:sldChg>
      <pc:sldChg chg="modSp add ord">
        <pc:chgData name="hassan MH" userId="84cd2103f36ef0dc" providerId="LiveId" clId="{B05BC1DF-B3D4-4C70-9604-D5E0A9951548}" dt="2020-11-06T12:38:40.605" v="25"/>
        <pc:sldMkLst>
          <pc:docMk/>
          <pc:sldMk cId="0" sldId="311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11"/>
            <ac:spMk id="195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11"/>
            <ac:spMk id="199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11"/>
            <ac:spMk id="199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11"/>
            <ac:spMk id="199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11"/>
            <ac:spMk id="199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11"/>
            <ac:spMk id="199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11"/>
            <ac:spMk id="199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311"/>
            <ac:spMk id="1999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3676390523" sldId="429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3676390523" sldId="429"/>
            <ac:spMk id="40448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3676390523" sldId="429"/>
            <ac:spMk id="40450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3676390523" sldId="429"/>
            <ac:spMk id="40450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3676390523" sldId="429"/>
            <ac:spMk id="40450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3676390523" sldId="429"/>
            <ac:spMk id="404506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3:35.552" v="5"/>
        <pc:sldMkLst>
          <pc:docMk/>
          <pc:sldMk cId="0" sldId="430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430"/>
            <ac:spMk id="81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430"/>
            <ac:spMk id="83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430"/>
            <ac:spMk id="83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430"/>
            <ac:spMk id="83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430"/>
            <ac:spMk id="83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430"/>
            <ac:spMk id="83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430"/>
            <ac:spMk id="83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3:35.552" v="5"/>
          <ac:spMkLst>
            <pc:docMk/>
            <pc:sldMk cId="0" sldId="430"/>
            <ac:spMk id="84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430"/>
            <ac:spMk id="84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430"/>
            <ac:spMk id="84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430"/>
            <ac:spMk id="843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430"/>
            <ac:spMk id="844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430"/>
            <ac:spMk id="845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430"/>
            <ac:spMk id="846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0" sldId="431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431"/>
            <ac:spMk id="912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431"/>
            <ac:spMk id="94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0" sldId="431"/>
            <ac:spMk id="942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2947742875" sldId="466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2947742875" sldId="466"/>
            <ac:spMk id="1511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2947742875" sldId="466"/>
            <ac:spMk id="151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2947742875" sldId="466"/>
            <ac:spMk id="151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2947742875" sldId="466"/>
            <ac:spMk id="1518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4:09.615" v="6"/>
        <pc:sldMkLst>
          <pc:docMk/>
          <pc:sldMk cId="749073962" sldId="467"/>
        </pc:sldMkLst>
        <pc:spChg chg="mod">
          <ac:chgData name="hassan MH" userId="84cd2103f36ef0dc" providerId="LiveId" clId="{B05BC1DF-B3D4-4C70-9604-D5E0A9951548}" dt="2020-11-06T12:24:09.615" v="6"/>
          <ac:spMkLst>
            <pc:docMk/>
            <pc:sldMk cId="749073962" sldId="467"/>
            <ac:spMk id="7373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4:09.615" v="6"/>
          <ac:spMkLst>
            <pc:docMk/>
            <pc:sldMk cId="749073962" sldId="467"/>
            <ac:spMk id="73766" creationId="{00000000-0000-0000-0000-000000000000}"/>
          </ac:spMkLst>
        </pc:spChg>
        <pc:spChg chg="mod">
          <ac:chgData name="hassan MH" userId="84cd2103f36ef0dc" providerId="LiveId" clId="{B05BC1DF-B3D4-4C70-9604-D5E0A9951548}" dt="2020-11-06T12:24:09.615" v="6"/>
          <ac:spMkLst>
            <pc:docMk/>
            <pc:sldMk cId="749073962" sldId="467"/>
            <ac:spMk id="73767" creationId="{00000000-0000-0000-0000-000000000000}"/>
          </ac:spMkLst>
        </pc:spChg>
        <pc:spChg chg="mod">
          <ac:chgData name="hassan MH" userId="84cd2103f36ef0dc" providerId="LiveId" clId="{B05BC1DF-B3D4-4C70-9604-D5E0A9951548}" dt="2020-11-06T12:24:09.615" v="6"/>
          <ac:spMkLst>
            <pc:docMk/>
            <pc:sldMk cId="749073962" sldId="467"/>
            <ac:spMk id="73768" creationId="{00000000-0000-0000-0000-000000000000}"/>
          </ac:spMkLst>
        </pc:spChg>
        <pc:spChg chg="mod">
          <ac:chgData name="hassan MH" userId="84cd2103f36ef0dc" providerId="LiveId" clId="{B05BC1DF-B3D4-4C70-9604-D5E0A9951548}" dt="2020-11-06T12:24:09.615" v="6"/>
          <ac:spMkLst>
            <pc:docMk/>
            <pc:sldMk cId="749073962" sldId="467"/>
            <ac:spMk id="7376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4:09.615" v="6"/>
          <ac:spMkLst>
            <pc:docMk/>
            <pc:sldMk cId="749073962" sldId="467"/>
            <ac:spMk id="73770" creationId="{00000000-0000-0000-0000-000000000000}"/>
          </ac:spMkLst>
        </pc:spChg>
        <pc:spChg chg="mod">
          <ac:chgData name="hassan MH" userId="84cd2103f36ef0dc" providerId="LiveId" clId="{B05BC1DF-B3D4-4C70-9604-D5E0A9951548}" dt="2020-11-06T12:24:09.615" v="6"/>
          <ac:spMkLst>
            <pc:docMk/>
            <pc:sldMk cId="749073962" sldId="467"/>
            <ac:spMk id="73771" creationId="{00000000-0000-0000-0000-000000000000}"/>
          </ac:spMkLst>
        </pc:spChg>
      </pc:sldChg>
      <pc:sldChg chg="modSp add">
        <pc:chgData name="hassan MH" userId="84cd2103f36ef0dc" providerId="LiveId" clId="{B05BC1DF-B3D4-4C70-9604-D5E0A9951548}" dt="2020-11-06T12:22:42.296" v="4"/>
        <pc:sldMkLst>
          <pc:docMk/>
          <pc:sldMk cId="1146488440" sldId="468"/>
        </pc:sldMkLst>
        <pc:spChg chg="mod">
          <ac:chgData name="hassan MH" userId="84cd2103f36ef0dc" providerId="LiveId" clId="{B05BC1DF-B3D4-4C70-9604-D5E0A9951548}" dt="2020-11-06T12:22:42.296" v="4"/>
          <ac:spMkLst>
            <pc:docMk/>
            <pc:sldMk cId="1146488440" sldId="468"/>
            <ac:spMk id="170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1146488440" sldId="468"/>
            <ac:spMk id="1719" creationId="{00000000-0000-0000-0000-000000000000}"/>
          </ac:spMkLst>
        </pc:spChg>
        <pc:spChg chg="mod">
          <ac:chgData name="hassan MH" userId="84cd2103f36ef0dc" providerId="LiveId" clId="{B05BC1DF-B3D4-4C70-9604-D5E0A9951548}" dt="2020-11-06T12:22:42.296" v="4"/>
          <ac:spMkLst>
            <pc:docMk/>
            <pc:sldMk cId="1146488440" sldId="468"/>
            <ac:spMk id="1720" creationId="{00000000-0000-0000-0000-000000000000}"/>
          </ac:spMkLst>
        </pc:spChg>
      </pc:sldChg>
      <pc:sldMasterChg chg="del delSldLayout">
        <pc:chgData name="hassan MH" userId="84cd2103f36ef0dc" providerId="LiveId" clId="{B05BC1DF-B3D4-4C70-9604-D5E0A9951548}" dt="2020-11-06T12:20:49.599" v="0" actId="47"/>
        <pc:sldMasterMkLst>
          <pc:docMk/>
          <pc:sldMasterMk cId="4040878696" sldId="2147483660"/>
        </pc:sldMasterMkLst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465919403" sldId="2147483661"/>
          </pc:sldLayoutMkLst>
        </pc:sldLayoutChg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3934692432" sldId="2147483662"/>
          </pc:sldLayoutMkLst>
        </pc:sldLayoutChg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1742032064" sldId="2147483663"/>
          </pc:sldLayoutMkLst>
        </pc:sldLayoutChg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4006858840" sldId="2147483664"/>
          </pc:sldLayoutMkLst>
        </pc:sldLayoutChg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1636991183" sldId="2147483665"/>
          </pc:sldLayoutMkLst>
        </pc:sldLayoutChg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3448698646" sldId="2147483666"/>
          </pc:sldLayoutMkLst>
        </pc:sldLayoutChg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2749917718" sldId="2147483667"/>
          </pc:sldLayoutMkLst>
        </pc:sldLayoutChg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1202763542" sldId="2147483668"/>
          </pc:sldLayoutMkLst>
        </pc:sldLayoutChg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606454518" sldId="2147483669"/>
          </pc:sldLayoutMkLst>
        </pc:sldLayoutChg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1296450972" sldId="2147483670"/>
          </pc:sldLayoutMkLst>
        </pc:sldLayoutChg>
        <pc:sldLayoutChg chg="del">
          <pc:chgData name="hassan MH" userId="84cd2103f36ef0dc" providerId="LiveId" clId="{B05BC1DF-B3D4-4C70-9604-D5E0A9951548}" dt="2020-11-06T12:20:49.599" v="0" actId="47"/>
          <pc:sldLayoutMkLst>
            <pc:docMk/>
            <pc:sldMasterMk cId="4040878696" sldId="2147483660"/>
            <pc:sldLayoutMk cId="750960574" sldId="2147483671"/>
          </pc:sldLayoutMkLst>
        </pc:sldLayoutChg>
      </pc:sldMasterChg>
    </pc:docChg>
  </pc:docChgLst>
  <pc:docChgLst>
    <pc:chgData name="hassan MH" userId="84cd2103f36ef0dc" providerId="LiveId" clId="{05DA878C-64A6-46BA-AF3D-6FDFE1C414F5}"/>
    <pc:docChg chg="undo custSel addSld delSld modSld sldOrd modMainMaster">
      <pc:chgData name="hassan MH" userId="84cd2103f36ef0dc" providerId="LiveId" clId="{05DA878C-64A6-46BA-AF3D-6FDFE1C414F5}" dt="2020-06-16T19:46:52.034" v="1490"/>
      <pc:docMkLst>
        <pc:docMk/>
      </pc:docMkLst>
      <pc:sldChg chg="del">
        <pc:chgData name="hassan MH" userId="84cd2103f36ef0dc" providerId="LiveId" clId="{05DA878C-64A6-46BA-AF3D-6FDFE1C414F5}" dt="2020-06-16T18:13:00.724" v="0" actId="47"/>
        <pc:sldMkLst>
          <pc:docMk/>
          <pc:sldMk cId="2408779425" sldId="256"/>
        </pc:sldMkLst>
      </pc:sldChg>
      <pc:sldChg chg="addSp delSp modSp add mod setBg delAnim">
        <pc:chgData name="hassan MH" userId="84cd2103f36ef0dc" providerId="LiveId" clId="{05DA878C-64A6-46BA-AF3D-6FDFE1C414F5}" dt="2020-06-16T18:45:12.165" v="673" actId="1076"/>
        <pc:sldMkLst>
          <pc:docMk/>
          <pc:sldMk cId="366728167" sldId="257"/>
        </pc:sldMkLst>
        <pc:spChg chg="add mod">
          <ac:chgData name="hassan MH" userId="84cd2103f36ef0dc" providerId="LiveId" clId="{05DA878C-64A6-46BA-AF3D-6FDFE1C414F5}" dt="2020-06-16T18:30:21.039" v="312" actId="207"/>
          <ac:spMkLst>
            <pc:docMk/>
            <pc:sldMk cId="366728167" sldId="257"/>
            <ac:spMk id="3" creationId="{9DA7DB92-3491-4627-B576-020B354FEF9A}"/>
          </ac:spMkLst>
        </pc:spChg>
        <pc:spChg chg="del mod">
          <ac:chgData name="hassan MH" userId="84cd2103f36ef0dc" providerId="LiveId" clId="{05DA878C-64A6-46BA-AF3D-6FDFE1C414F5}" dt="2020-06-16T18:13:38.908" v="8" actId="478"/>
          <ac:spMkLst>
            <pc:docMk/>
            <pc:sldMk cId="366728167" sldId="257"/>
            <ac:spMk id="5" creationId="{C9398539-9648-4CCE-9FB4-158AD69141AF}"/>
          </ac:spMkLst>
        </pc:spChg>
        <pc:spChg chg="mod">
          <ac:chgData name="hassan MH" userId="84cd2103f36ef0dc" providerId="LiveId" clId="{05DA878C-64A6-46BA-AF3D-6FDFE1C414F5}" dt="2020-06-16T18:30:00.355" v="308" actId="1076"/>
          <ac:spMkLst>
            <pc:docMk/>
            <pc:sldMk cId="366728167" sldId="257"/>
            <ac:spMk id="6" creationId="{8BA1BDE3-D238-424E-8325-2670C1C8D909}"/>
          </ac:spMkLst>
        </pc:spChg>
        <pc:spChg chg="del">
          <ac:chgData name="hassan MH" userId="84cd2103f36ef0dc" providerId="LiveId" clId="{05DA878C-64A6-46BA-AF3D-6FDFE1C414F5}" dt="2020-06-16T18:19:19.346" v="33" actId="478"/>
          <ac:spMkLst>
            <pc:docMk/>
            <pc:sldMk cId="366728167" sldId="257"/>
            <ac:spMk id="7" creationId="{BA58E49B-F823-4888-8632-9B62621D0BCA}"/>
          </ac:spMkLst>
        </pc:spChg>
        <pc:spChg chg="del mod">
          <ac:chgData name="hassan MH" userId="84cd2103f36ef0dc" providerId="LiveId" clId="{05DA878C-64A6-46BA-AF3D-6FDFE1C414F5}" dt="2020-06-16T18:20:28.139" v="92" actId="478"/>
          <ac:spMkLst>
            <pc:docMk/>
            <pc:sldMk cId="366728167" sldId="257"/>
            <ac:spMk id="10" creationId="{C2382F2A-E5BF-4E01-9D9D-BBBEA2DD2F5F}"/>
          </ac:spMkLst>
        </pc:spChg>
        <pc:spChg chg="del">
          <ac:chgData name="hassan MH" userId="84cd2103f36ef0dc" providerId="LiveId" clId="{05DA878C-64A6-46BA-AF3D-6FDFE1C414F5}" dt="2020-06-16T18:26:11.769" v="247" actId="478"/>
          <ac:spMkLst>
            <pc:docMk/>
            <pc:sldMk cId="366728167" sldId="257"/>
            <ac:spMk id="12" creationId="{C24A14DE-0A08-47A3-AA65-948B6551A789}"/>
          </ac:spMkLst>
        </pc:spChg>
        <pc:spChg chg="del mod">
          <ac:chgData name="hassan MH" userId="84cd2103f36ef0dc" providerId="LiveId" clId="{05DA878C-64A6-46BA-AF3D-6FDFE1C414F5}" dt="2020-06-16T18:26:39.282" v="254" actId="478"/>
          <ac:spMkLst>
            <pc:docMk/>
            <pc:sldMk cId="366728167" sldId="257"/>
            <ac:spMk id="13" creationId="{15125A3D-6B99-4AAE-8821-907B3CE4924D}"/>
          </ac:spMkLst>
        </pc:spChg>
        <pc:spChg chg="del">
          <ac:chgData name="hassan MH" userId="84cd2103f36ef0dc" providerId="LiveId" clId="{05DA878C-64A6-46BA-AF3D-6FDFE1C414F5}" dt="2020-06-16T18:20:15.862" v="85" actId="478"/>
          <ac:spMkLst>
            <pc:docMk/>
            <pc:sldMk cId="366728167" sldId="257"/>
            <ac:spMk id="16" creationId="{5D491371-D233-41A2-9120-B4510624D37B}"/>
          </ac:spMkLst>
        </pc:spChg>
        <pc:spChg chg="del">
          <ac:chgData name="hassan MH" userId="84cd2103f36ef0dc" providerId="LiveId" clId="{05DA878C-64A6-46BA-AF3D-6FDFE1C414F5}" dt="2020-06-16T18:25:55.703" v="243" actId="478"/>
          <ac:spMkLst>
            <pc:docMk/>
            <pc:sldMk cId="366728167" sldId="257"/>
            <ac:spMk id="17" creationId="{3CB708E7-2623-4317-B523-E3E20AF12ADD}"/>
          </ac:spMkLst>
        </pc:spChg>
        <pc:spChg chg="add del mod">
          <ac:chgData name="hassan MH" userId="84cd2103f36ef0dc" providerId="LiveId" clId="{05DA878C-64A6-46BA-AF3D-6FDFE1C414F5}" dt="2020-06-16T18:29:44.973" v="302" actId="478"/>
          <ac:spMkLst>
            <pc:docMk/>
            <pc:sldMk cId="366728167" sldId="257"/>
            <ac:spMk id="19" creationId="{3032F64C-C281-4286-BC8C-CB5A24001FD4}"/>
          </ac:spMkLst>
        </pc:spChg>
        <pc:spChg chg="add mod">
          <ac:chgData name="hassan MH" userId="84cd2103f36ef0dc" providerId="LiveId" clId="{05DA878C-64A6-46BA-AF3D-6FDFE1C414F5}" dt="2020-06-16T18:33:06.462" v="457" actId="1076"/>
          <ac:spMkLst>
            <pc:docMk/>
            <pc:sldMk cId="366728167" sldId="257"/>
            <ac:spMk id="31" creationId="{E77DD463-3070-49B2-A26E-E7438902EC4D}"/>
          </ac:spMkLst>
        </pc:spChg>
        <pc:spChg chg="add mod">
          <ac:chgData name="hassan MH" userId="84cd2103f36ef0dc" providerId="LiveId" clId="{05DA878C-64A6-46BA-AF3D-6FDFE1C414F5}" dt="2020-06-16T18:45:08.508" v="671" actId="255"/>
          <ac:spMkLst>
            <pc:docMk/>
            <pc:sldMk cId="366728167" sldId="257"/>
            <ac:spMk id="32" creationId="{7C0ECF89-61DE-44C4-A91F-C0B82CF75556}"/>
          </ac:spMkLst>
        </pc:spChg>
        <pc:spChg chg="add del mod">
          <ac:chgData name="hassan MH" userId="84cd2103f36ef0dc" providerId="LiveId" clId="{05DA878C-64A6-46BA-AF3D-6FDFE1C414F5}" dt="2020-06-16T18:26:10.450" v="246" actId="478"/>
          <ac:spMkLst>
            <pc:docMk/>
            <pc:sldMk cId="366728167" sldId="257"/>
            <ac:spMk id="35" creationId="{4E195405-2288-4CEE-834C-3E8591456D8D}"/>
          </ac:spMkLst>
        </pc:spChg>
        <pc:spChg chg="add del mod">
          <ac:chgData name="hassan MH" userId="84cd2103f36ef0dc" providerId="LiveId" clId="{05DA878C-64A6-46BA-AF3D-6FDFE1C414F5}" dt="2020-06-16T18:30:24.780" v="313" actId="478"/>
          <ac:spMkLst>
            <pc:docMk/>
            <pc:sldMk cId="366728167" sldId="257"/>
            <ac:spMk id="42" creationId="{04160C9E-D6E8-4A70-99C1-0842882626CC}"/>
          </ac:spMkLst>
        </pc:spChg>
        <pc:spChg chg="del">
          <ac:chgData name="hassan MH" userId="84cd2103f36ef0dc" providerId="LiveId" clId="{05DA878C-64A6-46BA-AF3D-6FDFE1C414F5}" dt="2020-06-16T18:26:16.599" v="250" actId="478"/>
          <ac:spMkLst>
            <pc:docMk/>
            <pc:sldMk cId="366728167" sldId="257"/>
            <ac:spMk id="70" creationId="{6A231CBA-BE79-487E-B69B-2EB7CE299DB0}"/>
          </ac:spMkLst>
        </pc:spChg>
        <pc:spChg chg="del">
          <ac:chgData name="hassan MH" userId="84cd2103f36ef0dc" providerId="LiveId" clId="{05DA878C-64A6-46BA-AF3D-6FDFE1C414F5}" dt="2020-06-16T18:26:14.412" v="249" actId="478"/>
          <ac:spMkLst>
            <pc:docMk/>
            <pc:sldMk cId="366728167" sldId="257"/>
            <ac:spMk id="71" creationId="{A1C6A3C7-9D59-4665-9224-02B150E2D2E6}"/>
          </ac:spMkLst>
        </pc:spChg>
        <pc:spChg chg="del">
          <ac:chgData name="hassan MH" userId="84cd2103f36ef0dc" providerId="LiveId" clId="{05DA878C-64A6-46BA-AF3D-6FDFE1C414F5}" dt="2020-06-16T18:29:54.789" v="306" actId="478"/>
          <ac:spMkLst>
            <pc:docMk/>
            <pc:sldMk cId="366728167" sldId="257"/>
            <ac:spMk id="72" creationId="{ED1F29E8-D0E2-435F-B84C-83380E18FAAF}"/>
          </ac:spMkLst>
        </pc:spChg>
        <pc:grpChg chg="del">
          <ac:chgData name="hassan MH" userId="84cd2103f36ef0dc" providerId="LiveId" clId="{05DA878C-64A6-46BA-AF3D-6FDFE1C414F5}" dt="2020-06-16T18:26:12.521" v="248" actId="478"/>
          <ac:grpSpMkLst>
            <pc:docMk/>
            <pc:sldMk cId="366728167" sldId="257"/>
            <ac:grpSpMk id="48" creationId="{96C0A590-7CCC-4F18-9A04-790FF61321C7}"/>
          </ac:grpSpMkLst>
        </pc:grpChg>
        <pc:grpChg chg="del">
          <ac:chgData name="hassan MH" userId="84cd2103f36ef0dc" providerId="LiveId" clId="{05DA878C-64A6-46BA-AF3D-6FDFE1C414F5}" dt="2020-06-16T18:21:57.470" v="119" actId="478"/>
          <ac:grpSpMkLst>
            <pc:docMk/>
            <pc:sldMk cId="366728167" sldId="257"/>
            <ac:grpSpMk id="56" creationId="{43BDB7B7-3B27-4D30-91A7-934270B1856B}"/>
          </ac:grpSpMkLst>
        </pc:grpChg>
        <pc:grpChg chg="del mod">
          <ac:chgData name="hassan MH" userId="84cd2103f36ef0dc" providerId="LiveId" clId="{05DA878C-64A6-46BA-AF3D-6FDFE1C414F5}" dt="2020-06-16T18:26:48.730" v="260" actId="478"/>
          <ac:grpSpMkLst>
            <pc:docMk/>
            <pc:sldMk cId="366728167" sldId="257"/>
            <ac:grpSpMk id="63" creationId="{85E8D1E5-9E97-459E-80A4-C85382B33B91}"/>
          </ac:grpSpMkLst>
        </pc:grpChg>
        <pc:picChg chg="mod topLvl">
          <ac:chgData name="hassan MH" userId="84cd2103f36ef0dc" providerId="LiveId" clId="{05DA878C-64A6-46BA-AF3D-6FDFE1C414F5}" dt="2020-06-16T18:26:48.730" v="260" actId="478"/>
          <ac:picMkLst>
            <pc:docMk/>
            <pc:sldMk cId="366728167" sldId="257"/>
            <ac:picMk id="4" creationId="{1118C174-58A1-4A79-A8BD-8B890AE21E6C}"/>
          </ac:picMkLst>
        </pc:picChg>
        <pc:picChg chg="add del mod">
          <ac:chgData name="hassan MH" userId="84cd2103f36ef0dc" providerId="LiveId" clId="{05DA878C-64A6-46BA-AF3D-6FDFE1C414F5}" dt="2020-06-16T18:28:48.427" v="288" actId="478"/>
          <ac:picMkLst>
            <pc:docMk/>
            <pc:sldMk cId="366728167" sldId="257"/>
            <ac:picMk id="8" creationId="{37E19A9B-155F-4795-8E01-35A9C9EC7ADD}"/>
          </ac:picMkLst>
        </pc:picChg>
        <pc:picChg chg="add mod">
          <ac:chgData name="hassan MH" userId="84cd2103f36ef0dc" providerId="LiveId" clId="{05DA878C-64A6-46BA-AF3D-6FDFE1C414F5}" dt="2020-06-16T18:45:12.165" v="673" actId="1076"/>
          <ac:picMkLst>
            <pc:docMk/>
            <pc:sldMk cId="366728167" sldId="257"/>
            <ac:picMk id="14" creationId="{B89FF948-4C9B-49E5-BCE2-5E4470359030}"/>
          </ac:picMkLst>
        </pc:picChg>
        <pc:picChg chg="add mod">
          <ac:chgData name="hassan MH" userId="84cd2103f36ef0dc" providerId="LiveId" clId="{05DA878C-64A6-46BA-AF3D-6FDFE1C414F5}" dt="2020-06-16T18:45:10.805" v="672" actId="1076"/>
          <ac:picMkLst>
            <pc:docMk/>
            <pc:sldMk cId="366728167" sldId="257"/>
            <ac:picMk id="18" creationId="{4545F2FB-35CA-4D05-8252-3D6969E74DEF}"/>
          </ac:picMkLst>
        </pc:picChg>
        <pc:picChg chg="add del mod">
          <ac:chgData name="hassan MH" userId="84cd2103f36ef0dc" providerId="LiveId" clId="{05DA878C-64A6-46BA-AF3D-6FDFE1C414F5}" dt="2020-06-16T18:28:47.832" v="287" actId="478"/>
          <ac:picMkLst>
            <pc:docMk/>
            <pc:sldMk cId="366728167" sldId="257"/>
            <ac:picMk id="36" creationId="{B8BD17D8-F201-4554-84AD-56FB99E832ED}"/>
          </ac:picMkLst>
        </pc:picChg>
        <pc:picChg chg="del mod topLvl">
          <ac:chgData name="hassan MH" userId="84cd2103f36ef0dc" providerId="LiveId" clId="{05DA878C-64A6-46BA-AF3D-6FDFE1C414F5}" dt="2020-06-16T18:26:48.730" v="260" actId="478"/>
          <ac:picMkLst>
            <pc:docMk/>
            <pc:sldMk cId="366728167" sldId="257"/>
            <ac:picMk id="62" creationId="{30A2489B-2505-475A-A582-A97ABA6FAF9F}"/>
          </ac:picMkLst>
        </pc:picChg>
        <pc:picChg chg="del">
          <ac:chgData name="hassan MH" userId="84cd2103f36ef0dc" providerId="LiveId" clId="{05DA878C-64A6-46BA-AF3D-6FDFE1C414F5}" dt="2020-06-16T18:26:17.936" v="251" actId="478"/>
          <ac:picMkLst>
            <pc:docMk/>
            <pc:sldMk cId="366728167" sldId="257"/>
            <ac:picMk id="64" creationId="{81A5C1E3-48E4-4F9D-9C77-0F25CF99D1FD}"/>
          </ac:picMkLst>
        </pc:picChg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520535237" sldId="257"/>
        </pc:sldMkLst>
      </pc:sldChg>
      <pc:sldChg chg="add del">
        <pc:chgData name="hassan MH" userId="84cd2103f36ef0dc" providerId="LiveId" clId="{05DA878C-64A6-46BA-AF3D-6FDFE1C414F5}" dt="2020-06-16T18:22:27.006" v="125" actId="47"/>
        <pc:sldMkLst>
          <pc:docMk/>
          <pc:sldMk cId="2127670939" sldId="258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2225752103" sldId="258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3215910232" sldId="259"/>
        </pc:sldMkLst>
      </pc:sldChg>
      <pc:sldChg chg="addSp delSp modSp add mod ord">
        <pc:chgData name="hassan MH" userId="84cd2103f36ef0dc" providerId="LiveId" clId="{05DA878C-64A6-46BA-AF3D-6FDFE1C414F5}" dt="2020-06-16T19:46:52.034" v="1490"/>
        <pc:sldMkLst>
          <pc:docMk/>
          <pc:sldMk cId="4124225251" sldId="259"/>
        </pc:sldMkLst>
        <pc:spChg chg="del">
          <ac:chgData name="hassan MH" userId="84cd2103f36ef0dc" providerId="LiveId" clId="{05DA878C-64A6-46BA-AF3D-6FDFE1C414F5}" dt="2020-06-16T18:43:36.613" v="638" actId="478"/>
          <ac:spMkLst>
            <pc:docMk/>
            <pc:sldMk cId="4124225251" sldId="259"/>
            <ac:spMk id="2" creationId="{B7A57C98-4A94-4BDB-88A9-A8CCA56A0918}"/>
          </ac:spMkLst>
        </pc:spChg>
        <pc:spChg chg="add mod">
          <ac:chgData name="hassan MH" userId="84cd2103f36ef0dc" providerId="LiveId" clId="{05DA878C-64A6-46BA-AF3D-6FDFE1C414F5}" dt="2020-06-16T18:48:57.525" v="757" actId="255"/>
          <ac:spMkLst>
            <pc:docMk/>
            <pc:sldMk cId="4124225251" sldId="259"/>
            <ac:spMk id="10" creationId="{F176F5BA-D865-4E7C-936B-5EB2D9C51D64}"/>
          </ac:spMkLst>
        </pc:spChg>
        <pc:picChg chg="mod">
          <ac:chgData name="hassan MH" userId="84cd2103f36ef0dc" providerId="LiveId" clId="{05DA878C-64A6-46BA-AF3D-6FDFE1C414F5}" dt="2020-06-16T19:39:51.051" v="1486" actId="1076"/>
          <ac:picMkLst>
            <pc:docMk/>
            <pc:sldMk cId="4124225251" sldId="259"/>
            <ac:picMk id="5" creationId="{0B531961-B75E-4B5E-A7A0-172AAA67A398}"/>
          </ac:picMkLst>
        </pc:picChg>
      </pc:sldChg>
      <pc:sldChg chg="addSp delSp modSp add mod">
        <pc:chgData name="hassan MH" userId="84cd2103f36ef0dc" providerId="LiveId" clId="{05DA878C-64A6-46BA-AF3D-6FDFE1C414F5}" dt="2020-06-16T18:36:02.758" v="565" actId="207"/>
        <pc:sldMkLst>
          <pc:docMk/>
          <pc:sldMk cId="570848597" sldId="260"/>
        </pc:sldMkLst>
        <pc:spChg chg="add del mod">
          <ac:chgData name="hassan MH" userId="84cd2103f36ef0dc" providerId="LiveId" clId="{05DA878C-64A6-46BA-AF3D-6FDFE1C414F5}" dt="2020-06-16T18:32:06.812" v="417" actId="478"/>
          <ac:spMkLst>
            <pc:docMk/>
            <pc:sldMk cId="570848597" sldId="260"/>
            <ac:spMk id="3" creationId="{2B26256B-15B9-4B8D-B157-1442E153C837}"/>
          </ac:spMkLst>
        </pc:spChg>
        <pc:spChg chg="del mod">
          <ac:chgData name="hassan MH" userId="84cd2103f36ef0dc" providerId="LiveId" clId="{05DA878C-64A6-46BA-AF3D-6FDFE1C414F5}" dt="2020-06-16T18:32:04.709" v="416" actId="478"/>
          <ac:spMkLst>
            <pc:docMk/>
            <pc:sldMk cId="570848597" sldId="260"/>
            <ac:spMk id="5" creationId="{C9398539-9648-4CCE-9FB4-158AD69141AF}"/>
          </ac:spMkLst>
        </pc:spChg>
        <pc:spChg chg="add del mod">
          <ac:chgData name="hassan MH" userId="84cd2103f36ef0dc" providerId="LiveId" clId="{05DA878C-64A6-46BA-AF3D-6FDFE1C414F5}" dt="2020-06-16T18:35:24.623" v="542" actId="478"/>
          <ac:spMkLst>
            <pc:docMk/>
            <pc:sldMk cId="570848597" sldId="260"/>
            <ac:spMk id="13" creationId="{77491BCA-3FF5-4770-9A46-8F18EC1ABBA7}"/>
          </ac:spMkLst>
        </pc:spChg>
        <pc:spChg chg="add mod">
          <ac:chgData name="hassan MH" userId="84cd2103f36ef0dc" providerId="LiveId" clId="{05DA878C-64A6-46BA-AF3D-6FDFE1C414F5}" dt="2020-06-16T18:36:02.758" v="565" actId="207"/>
          <ac:spMkLst>
            <pc:docMk/>
            <pc:sldMk cId="570848597" sldId="260"/>
            <ac:spMk id="15" creationId="{AF3C6B1A-964F-4753-9919-E742F978BA53}"/>
          </ac:spMkLst>
        </pc:spChg>
        <pc:spChg chg="del">
          <ac:chgData name="hassan MH" userId="84cd2103f36ef0dc" providerId="LiveId" clId="{05DA878C-64A6-46BA-AF3D-6FDFE1C414F5}" dt="2020-06-16T18:30:11.216" v="309" actId="21"/>
          <ac:spMkLst>
            <pc:docMk/>
            <pc:sldMk cId="570848597" sldId="260"/>
            <ac:spMk id="43" creationId="{3333C70F-59F1-4E22-9FE9-AA4834881480}"/>
          </ac:spMkLst>
        </pc:spChg>
        <pc:picChg chg="add del mod modCrop">
          <ac:chgData name="hassan MH" userId="84cd2103f36ef0dc" providerId="LiveId" clId="{05DA878C-64A6-46BA-AF3D-6FDFE1C414F5}" dt="2020-06-16T18:31:43.030" v="406"/>
          <ac:picMkLst>
            <pc:docMk/>
            <pc:sldMk cId="570848597" sldId="260"/>
            <ac:picMk id="14" creationId="{590FFB5C-6A9D-4999-B1B7-2B841FDDAF41}"/>
          </ac:picMkLst>
        </pc:picChg>
        <pc:picChg chg="add del mod modCrop">
          <ac:chgData name="hassan MH" userId="84cd2103f36ef0dc" providerId="LiveId" clId="{05DA878C-64A6-46BA-AF3D-6FDFE1C414F5}" dt="2020-06-16T18:35:21.134" v="522" actId="1076"/>
          <ac:picMkLst>
            <pc:docMk/>
            <pc:sldMk cId="570848597" sldId="260"/>
            <ac:picMk id="64" creationId="{81A5C1E3-48E4-4F9D-9C77-0F25CF99D1FD}"/>
          </ac:picMkLst>
        </pc:picChg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1120218848" sldId="260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1567284502" sldId="261"/>
        </pc:sldMkLst>
      </pc:sldChg>
      <pc:sldChg chg="addSp delSp modSp add mod delAnim">
        <pc:chgData name="hassan MH" userId="84cd2103f36ef0dc" providerId="LiveId" clId="{05DA878C-64A6-46BA-AF3D-6FDFE1C414F5}" dt="2020-06-16T19:03:29.532" v="960" actId="1076"/>
        <pc:sldMkLst>
          <pc:docMk/>
          <pc:sldMk cId="1785215152" sldId="261"/>
        </pc:sldMkLst>
        <pc:spChg chg="add del mod">
          <ac:chgData name="hassan MH" userId="84cd2103f36ef0dc" providerId="LiveId" clId="{05DA878C-64A6-46BA-AF3D-6FDFE1C414F5}" dt="2020-06-16T18:34:37.631" v="506" actId="478"/>
          <ac:spMkLst>
            <pc:docMk/>
            <pc:sldMk cId="1785215152" sldId="261"/>
            <ac:spMk id="3" creationId="{32FEAACA-CD23-4A02-A46F-ECE700463B5A}"/>
          </ac:spMkLst>
        </pc:spChg>
        <pc:spChg chg="add mod">
          <ac:chgData name="hassan MH" userId="84cd2103f36ef0dc" providerId="LiveId" clId="{05DA878C-64A6-46BA-AF3D-6FDFE1C414F5}" dt="2020-06-16T18:46:09.227" v="703" actId="108"/>
          <ac:spMkLst>
            <pc:docMk/>
            <pc:sldMk cId="1785215152" sldId="261"/>
            <ac:spMk id="4" creationId="{FACBEB02-032A-4468-9321-DC6EF10D2E5D}"/>
          </ac:spMkLst>
        </pc:spChg>
        <pc:spChg chg="del mod">
          <ac:chgData name="hassan MH" userId="84cd2103f36ef0dc" providerId="LiveId" clId="{05DA878C-64A6-46BA-AF3D-6FDFE1C414F5}" dt="2020-06-16T18:38:46.071" v="608" actId="478"/>
          <ac:spMkLst>
            <pc:docMk/>
            <pc:sldMk cId="1785215152" sldId="261"/>
            <ac:spMk id="5" creationId="{C9398539-9648-4CCE-9FB4-158AD69141AF}"/>
          </ac:spMkLst>
        </pc:spChg>
        <pc:spChg chg="del">
          <ac:chgData name="hassan MH" userId="84cd2103f36ef0dc" providerId="LiveId" clId="{05DA878C-64A6-46BA-AF3D-6FDFE1C414F5}" dt="2020-06-16T18:24:13.981" v="225" actId="478"/>
          <ac:spMkLst>
            <pc:docMk/>
            <pc:sldMk cId="1785215152" sldId="261"/>
            <ac:spMk id="7" creationId="{199C8BE9-5E06-4C00-8A94-98B8714816C8}"/>
          </ac:spMkLst>
        </pc:spChg>
        <pc:spChg chg="mod">
          <ac:chgData name="hassan MH" userId="84cd2103f36ef0dc" providerId="LiveId" clId="{05DA878C-64A6-46BA-AF3D-6FDFE1C414F5}" dt="2020-06-16T18:47:30.308" v="722" actId="207"/>
          <ac:spMkLst>
            <pc:docMk/>
            <pc:sldMk cId="1785215152" sldId="261"/>
            <ac:spMk id="10" creationId="{A6AE8101-FBAD-4697-8188-226A88FCDE48}"/>
          </ac:spMkLst>
        </pc:spChg>
        <pc:spChg chg="add del">
          <ac:chgData name="hassan MH" userId="84cd2103f36ef0dc" providerId="LiveId" clId="{05DA878C-64A6-46BA-AF3D-6FDFE1C414F5}" dt="2020-06-16T18:24:16.887" v="227" actId="478"/>
          <ac:spMkLst>
            <pc:docMk/>
            <pc:sldMk cId="1785215152" sldId="261"/>
            <ac:spMk id="17" creationId="{D3FE8AE1-7833-439C-9D48-997C5BFE569B}"/>
          </ac:spMkLst>
        </pc:spChg>
        <pc:spChg chg="del mod">
          <ac:chgData name="hassan MH" userId="84cd2103f36ef0dc" providerId="LiveId" clId="{05DA878C-64A6-46BA-AF3D-6FDFE1C414F5}" dt="2020-06-16T18:37:48.620" v="566" actId="478"/>
          <ac:spMkLst>
            <pc:docMk/>
            <pc:sldMk cId="1785215152" sldId="261"/>
            <ac:spMk id="19" creationId="{474D5254-8D40-427B-9A41-01938A238860}"/>
          </ac:spMkLst>
        </pc:spChg>
        <pc:spChg chg="del mod">
          <ac:chgData name="hassan MH" userId="84cd2103f36ef0dc" providerId="LiveId" clId="{05DA878C-64A6-46BA-AF3D-6FDFE1C414F5}" dt="2020-06-16T18:37:48.620" v="566" actId="478"/>
          <ac:spMkLst>
            <pc:docMk/>
            <pc:sldMk cId="1785215152" sldId="261"/>
            <ac:spMk id="20" creationId="{3E417FB2-5E9B-46D7-83F3-9C488E502D8B}"/>
          </ac:spMkLst>
        </pc:spChg>
        <pc:spChg chg="add del">
          <ac:chgData name="hassan MH" userId="84cd2103f36ef0dc" providerId="LiveId" clId="{05DA878C-64A6-46BA-AF3D-6FDFE1C414F5}" dt="2020-06-16T18:24:20.885" v="228" actId="478"/>
          <ac:spMkLst>
            <pc:docMk/>
            <pc:sldMk cId="1785215152" sldId="261"/>
            <ac:spMk id="26" creationId="{893BE13C-D09E-498B-8FCD-6E91ED9C2A51}"/>
          </ac:spMkLst>
        </pc:spChg>
        <pc:spChg chg="del">
          <ac:chgData name="hassan MH" userId="84cd2103f36ef0dc" providerId="LiveId" clId="{05DA878C-64A6-46BA-AF3D-6FDFE1C414F5}" dt="2020-06-16T18:24:13.981" v="225" actId="478"/>
          <ac:spMkLst>
            <pc:docMk/>
            <pc:sldMk cId="1785215152" sldId="261"/>
            <ac:spMk id="27" creationId="{8B9D6C53-48BA-49BA-96DB-1A90CF4AAE46}"/>
          </ac:spMkLst>
        </pc:spChg>
        <pc:spChg chg="add del">
          <ac:chgData name="hassan MH" userId="84cd2103f36ef0dc" providerId="LiveId" clId="{05DA878C-64A6-46BA-AF3D-6FDFE1C414F5}" dt="2020-06-16T18:24:20.885" v="228" actId="478"/>
          <ac:spMkLst>
            <pc:docMk/>
            <pc:sldMk cId="1785215152" sldId="261"/>
            <ac:spMk id="29" creationId="{054A75C4-A61D-4A1A-A630-EF33365D14F4}"/>
          </ac:spMkLst>
        </pc:spChg>
        <pc:spChg chg="del">
          <ac:chgData name="hassan MH" userId="84cd2103f36ef0dc" providerId="LiveId" clId="{05DA878C-64A6-46BA-AF3D-6FDFE1C414F5}" dt="2020-06-16T18:24:13.981" v="225" actId="478"/>
          <ac:spMkLst>
            <pc:docMk/>
            <pc:sldMk cId="1785215152" sldId="261"/>
            <ac:spMk id="30" creationId="{572D2336-B47D-4C56-AA17-16BEAE749028}"/>
          </ac:spMkLst>
        </pc:spChg>
        <pc:spChg chg="del mod">
          <ac:chgData name="hassan MH" userId="84cd2103f36ef0dc" providerId="LiveId" clId="{05DA878C-64A6-46BA-AF3D-6FDFE1C414F5}" dt="2020-06-16T18:37:48.620" v="566" actId="478"/>
          <ac:spMkLst>
            <pc:docMk/>
            <pc:sldMk cId="1785215152" sldId="261"/>
            <ac:spMk id="32" creationId="{D9823633-317E-49CF-9F8B-FE03C3FC38A2}"/>
          </ac:spMkLst>
        </pc:spChg>
        <pc:spChg chg="del mod">
          <ac:chgData name="hassan MH" userId="84cd2103f36ef0dc" providerId="LiveId" clId="{05DA878C-64A6-46BA-AF3D-6FDFE1C414F5}" dt="2020-06-16T18:37:48.620" v="566" actId="478"/>
          <ac:spMkLst>
            <pc:docMk/>
            <pc:sldMk cId="1785215152" sldId="261"/>
            <ac:spMk id="33" creationId="{63FEFBD7-2AEE-4094-995C-86F67F0389A7}"/>
          </ac:spMkLst>
        </pc:spChg>
        <pc:spChg chg="add del">
          <ac:chgData name="hassan MH" userId="84cd2103f36ef0dc" providerId="LiveId" clId="{05DA878C-64A6-46BA-AF3D-6FDFE1C414F5}" dt="2020-06-16T18:24:22.102" v="229" actId="478"/>
          <ac:spMkLst>
            <pc:docMk/>
            <pc:sldMk cId="1785215152" sldId="261"/>
            <ac:spMk id="35" creationId="{C44BCA97-64B8-4F33-A2FF-319B8C942091}"/>
          </ac:spMkLst>
        </pc:spChg>
        <pc:spChg chg="del">
          <ac:chgData name="hassan MH" userId="84cd2103f36ef0dc" providerId="LiveId" clId="{05DA878C-64A6-46BA-AF3D-6FDFE1C414F5}" dt="2020-06-16T18:24:13.981" v="225" actId="478"/>
          <ac:spMkLst>
            <pc:docMk/>
            <pc:sldMk cId="1785215152" sldId="261"/>
            <ac:spMk id="36" creationId="{0778ECBD-7F11-44DA-8363-D353665FD4F9}"/>
          </ac:spMkLst>
        </pc:spChg>
        <pc:spChg chg="del mod">
          <ac:chgData name="hassan MH" userId="84cd2103f36ef0dc" providerId="LiveId" clId="{05DA878C-64A6-46BA-AF3D-6FDFE1C414F5}" dt="2020-06-16T18:37:48.620" v="566" actId="478"/>
          <ac:spMkLst>
            <pc:docMk/>
            <pc:sldMk cId="1785215152" sldId="261"/>
            <ac:spMk id="38" creationId="{1832A3B3-7695-4E96-B7F4-907DABBD8F6B}"/>
          </ac:spMkLst>
        </pc:spChg>
        <pc:spChg chg="del mod">
          <ac:chgData name="hassan MH" userId="84cd2103f36ef0dc" providerId="LiveId" clId="{05DA878C-64A6-46BA-AF3D-6FDFE1C414F5}" dt="2020-06-16T18:37:48.620" v="566" actId="478"/>
          <ac:spMkLst>
            <pc:docMk/>
            <pc:sldMk cId="1785215152" sldId="261"/>
            <ac:spMk id="39" creationId="{44CE36E6-123B-43F7-97CB-CCDF3E95D603}"/>
          </ac:spMkLst>
        </pc:spChg>
        <pc:spChg chg="del mod">
          <ac:chgData name="hassan MH" userId="84cd2103f36ef0dc" providerId="LiveId" clId="{05DA878C-64A6-46BA-AF3D-6FDFE1C414F5}" dt="2020-06-16T18:34:34.877" v="505" actId="478"/>
          <ac:spMkLst>
            <pc:docMk/>
            <pc:sldMk cId="1785215152" sldId="261"/>
            <ac:spMk id="43" creationId="{3333C70F-59F1-4E22-9FE9-AA4834881480}"/>
          </ac:spMkLst>
        </pc:spChg>
        <pc:spChg chg="add mod">
          <ac:chgData name="hassan MH" userId="84cd2103f36ef0dc" providerId="LiveId" clId="{05DA878C-64A6-46BA-AF3D-6FDFE1C414F5}" dt="2020-06-16T18:34:41.046" v="508" actId="1076"/>
          <ac:spMkLst>
            <pc:docMk/>
            <pc:sldMk cId="1785215152" sldId="261"/>
            <ac:spMk id="86" creationId="{3899BFAD-BDEB-42EF-9636-6731D2307DFA}"/>
          </ac:spMkLst>
        </pc:spChg>
        <pc:spChg chg="add del">
          <ac:chgData name="hassan MH" userId="84cd2103f36ef0dc" providerId="LiveId" clId="{05DA878C-64A6-46BA-AF3D-6FDFE1C414F5}" dt="2020-06-16T18:24:20.885" v="228" actId="478"/>
          <ac:spMkLst>
            <pc:docMk/>
            <pc:sldMk cId="1785215152" sldId="261"/>
            <ac:spMk id="96" creationId="{7A8632FB-0CBA-46DA-B8EA-EB722BB0CEFC}"/>
          </ac:spMkLst>
        </pc:spChg>
        <pc:spChg chg="add mod">
          <ac:chgData name="hassan MH" userId="84cd2103f36ef0dc" providerId="LiveId" clId="{05DA878C-64A6-46BA-AF3D-6FDFE1C414F5}" dt="2020-06-16T18:38:07.373" v="583" actId="1036"/>
          <ac:spMkLst>
            <pc:docMk/>
            <pc:sldMk cId="1785215152" sldId="261"/>
            <ac:spMk id="97" creationId="{BD648B6B-F5B4-4660-97A7-55CC87320394}"/>
          </ac:spMkLst>
        </pc:spChg>
        <pc:spChg chg="add mod">
          <ac:chgData name="hassan MH" userId="84cd2103f36ef0dc" providerId="LiveId" clId="{05DA878C-64A6-46BA-AF3D-6FDFE1C414F5}" dt="2020-06-16T18:38:10.302" v="584" actId="571"/>
          <ac:spMkLst>
            <pc:docMk/>
            <pc:sldMk cId="1785215152" sldId="261"/>
            <ac:spMk id="98" creationId="{F8FBED71-9775-4653-A4FD-16E4AC5E838A}"/>
          </ac:spMkLst>
        </pc:spChg>
        <pc:spChg chg="add mod">
          <ac:chgData name="hassan MH" userId="84cd2103f36ef0dc" providerId="LiveId" clId="{05DA878C-64A6-46BA-AF3D-6FDFE1C414F5}" dt="2020-06-16T18:38:12.759" v="586" actId="948"/>
          <ac:spMkLst>
            <pc:docMk/>
            <pc:sldMk cId="1785215152" sldId="261"/>
            <ac:spMk id="101" creationId="{ECB482E0-48B6-45C0-9638-677CD1691BC0}"/>
          </ac:spMkLst>
        </pc:spChg>
        <pc:spChg chg="add mod">
          <ac:chgData name="hassan MH" userId="84cd2103f36ef0dc" providerId="LiveId" clId="{05DA878C-64A6-46BA-AF3D-6FDFE1C414F5}" dt="2020-06-16T18:38:42.703" v="606" actId="571"/>
          <ac:spMkLst>
            <pc:docMk/>
            <pc:sldMk cId="1785215152" sldId="261"/>
            <ac:spMk id="102" creationId="{655FA9EA-B4DE-48FE-AA73-A67307959366}"/>
          </ac:spMkLst>
        </pc:spChg>
        <pc:spChg chg="add mod">
          <ac:chgData name="hassan MH" userId="84cd2103f36ef0dc" providerId="LiveId" clId="{05DA878C-64A6-46BA-AF3D-6FDFE1C414F5}" dt="2020-06-16T18:46:07.377" v="702" actId="108"/>
          <ac:spMkLst>
            <pc:docMk/>
            <pc:sldMk cId="1785215152" sldId="261"/>
            <ac:spMk id="103" creationId="{B81C4B13-3047-49CE-9A02-608BAE08C694}"/>
          </ac:spMkLst>
        </pc:spChg>
        <pc:spChg chg="add mod">
          <ac:chgData name="hassan MH" userId="84cd2103f36ef0dc" providerId="LiveId" clId="{05DA878C-64A6-46BA-AF3D-6FDFE1C414F5}" dt="2020-06-16T18:46:03.276" v="701" actId="108"/>
          <ac:spMkLst>
            <pc:docMk/>
            <pc:sldMk cId="1785215152" sldId="261"/>
            <ac:spMk id="104" creationId="{3C1EC058-D90B-4784-82BA-0436DEF12BB6}"/>
          </ac:spMkLst>
        </pc:spChg>
        <pc:grpChg chg="del">
          <ac:chgData name="hassan MH" userId="84cd2103f36ef0dc" providerId="LiveId" clId="{05DA878C-64A6-46BA-AF3D-6FDFE1C414F5}" dt="2020-06-16T18:24:31.403" v="231" actId="478"/>
          <ac:grpSpMkLst>
            <pc:docMk/>
            <pc:sldMk cId="1785215152" sldId="261"/>
            <ac:grpSpMk id="6" creationId="{D974449B-4CC9-42FA-904A-2E237361073C}"/>
          </ac:grpSpMkLst>
        </pc:grpChg>
        <pc:picChg chg="add del mod">
          <ac:chgData name="hassan MH" userId="84cd2103f36ef0dc" providerId="LiveId" clId="{05DA878C-64A6-46BA-AF3D-6FDFE1C414F5}" dt="2020-06-16T18:39:44.687" v="625" actId="478"/>
          <ac:picMkLst>
            <pc:docMk/>
            <pc:sldMk cId="1785215152" sldId="261"/>
            <ac:picMk id="9" creationId="{903A868B-1B20-4424-B5E2-424E6C6CFCE2}"/>
          </ac:picMkLst>
        </pc:picChg>
        <pc:picChg chg="add mod">
          <ac:chgData name="hassan MH" userId="84cd2103f36ef0dc" providerId="LiveId" clId="{05DA878C-64A6-46BA-AF3D-6FDFE1C414F5}" dt="2020-06-16T18:43:01.197" v="628" actId="1076"/>
          <ac:picMkLst>
            <pc:docMk/>
            <pc:sldMk cId="1785215152" sldId="261"/>
            <ac:picMk id="13" creationId="{B8CCC126-BE2E-463D-B664-F4031A8029C4}"/>
          </ac:picMkLst>
        </pc:picChg>
        <pc:picChg chg="add del mod">
          <ac:chgData name="hassan MH" userId="84cd2103f36ef0dc" providerId="LiveId" clId="{05DA878C-64A6-46BA-AF3D-6FDFE1C414F5}" dt="2020-06-16T18:57:05.884" v="762" actId="21"/>
          <ac:picMkLst>
            <pc:docMk/>
            <pc:sldMk cId="1785215152" sldId="261"/>
            <ac:picMk id="16" creationId="{8C2C0904-B696-4B7E-81E4-A6247C777223}"/>
          </ac:picMkLst>
        </pc:picChg>
        <pc:picChg chg="del mod">
          <ac:chgData name="hassan MH" userId="84cd2103f36ef0dc" providerId="LiveId" clId="{05DA878C-64A6-46BA-AF3D-6FDFE1C414F5}" dt="2020-06-16T18:38:18.257" v="587" actId="478"/>
          <ac:picMkLst>
            <pc:docMk/>
            <pc:sldMk cId="1785215152" sldId="261"/>
            <ac:picMk id="25" creationId="{9394DCA9-5848-4F3B-A60A-9BAE5BDF58F8}"/>
          </ac:picMkLst>
        </pc:picChg>
        <pc:picChg chg="del mod">
          <ac:chgData name="hassan MH" userId="84cd2103f36ef0dc" providerId="LiveId" clId="{05DA878C-64A6-46BA-AF3D-6FDFE1C414F5}" dt="2020-06-16T18:38:18.704" v="588" actId="478"/>
          <ac:picMkLst>
            <pc:docMk/>
            <pc:sldMk cId="1785215152" sldId="261"/>
            <ac:picMk id="34" creationId="{6EBF5438-5D6E-4FEE-83AD-601EC90CFAA0}"/>
          </ac:picMkLst>
        </pc:picChg>
        <pc:picChg chg="del mod">
          <ac:chgData name="hassan MH" userId="84cd2103f36ef0dc" providerId="LiveId" clId="{05DA878C-64A6-46BA-AF3D-6FDFE1C414F5}" dt="2020-06-16T18:38:19.418" v="589" actId="478"/>
          <ac:picMkLst>
            <pc:docMk/>
            <pc:sldMk cId="1785215152" sldId="261"/>
            <ac:picMk id="40" creationId="{579783F7-0498-46E5-B153-5E093B1EC5DA}"/>
          </ac:picMkLst>
        </pc:picChg>
        <pc:picChg chg="del">
          <ac:chgData name="hassan MH" userId="84cd2103f36ef0dc" providerId="LiveId" clId="{05DA878C-64A6-46BA-AF3D-6FDFE1C414F5}" dt="2020-06-16T18:24:13.981" v="225" actId="478"/>
          <ac:picMkLst>
            <pc:docMk/>
            <pc:sldMk cId="1785215152" sldId="261"/>
            <ac:picMk id="85" creationId="{F24BF8A3-6979-4F98-BFF6-B2F8F29926F3}"/>
          </ac:picMkLst>
        </pc:picChg>
        <pc:picChg chg="del">
          <ac:chgData name="hassan MH" userId="84cd2103f36ef0dc" providerId="LiveId" clId="{05DA878C-64A6-46BA-AF3D-6FDFE1C414F5}" dt="2020-06-16T18:24:13.981" v="225" actId="478"/>
          <ac:picMkLst>
            <pc:docMk/>
            <pc:sldMk cId="1785215152" sldId="261"/>
            <ac:picMk id="87" creationId="{E40CE723-D4CF-441A-B4BF-654F96F3B296}"/>
          </ac:picMkLst>
        </pc:picChg>
        <pc:picChg chg="del">
          <ac:chgData name="hassan MH" userId="84cd2103f36ef0dc" providerId="LiveId" clId="{05DA878C-64A6-46BA-AF3D-6FDFE1C414F5}" dt="2020-06-16T18:24:13.981" v="225" actId="478"/>
          <ac:picMkLst>
            <pc:docMk/>
            <pc:sldMk cId="1785215152" sldId="261"/>
            <ac:picMk id="88" creationId="{160C2A59-9A55-4F08-ACB8-BB044AC4DD66}"/>
          </ac:picMkLst>
        </pc:picChg>
        <pc:picChg chg="del">
          <ac:chgData name="hassan MH" userId="84cd2103f36ef0dc" providerId="LiveId" clId="{05DA878C-64A6-46BA-AF3D-6FDFE1C414F5}" dt="2020-06-16T18:24:13.981" v="225" actId="478"/>
          <ac:picMkLst>
            <pc:docMk/>
            <pc:sldMk cId="1785215152" sldId="261"/>
            <ac:picMk id="89" creationId="{51273902-F22E-43C1-9015-E68D33E4EB52}"/>
          </ac:picMkLst>
        </pc:picChg>
        <pc:picChg chg="del">
          <ac:chgData name="hassan MH" userId="84cd2103f36ef0dc" providerId="LiveId" clId="{05DA878C-64A6-46BA-AF3D-6FDFE1C414F5}" dt="2020-06-16T18:24:13.981" v="225" actId="478"/>
          <ac:picMkLst>
            <pc:docMk/>
            <pc:sldMk cId="1785215152" sldId="261"/>
            <ac:picMk id="90" creationId="{EA2D8D4B-1711-45CF-B6FE-3D0DB2F1B382}"/>
          </ac:picMkLst>
        </pc:picChg>
        <pc:picChg chg="del">
          <ac:chgData name="hassan MH" userId="84cd2103f36ef0dc" providerId="LiveId" clId="{05DA878C-64A6-46BA-AF3D-6FDFE1C414F5}" dt="2020-06-16T18:24:13.981" v="225" actId="478"/>
          <ac:picMkLst>
            <pc:docMk/>
            <pc:sldMk cId="1785215152" sldId="261"/>
            <ac:picMk id="91" creationId="{9561CB9D-2A41-40A4-91A1-F60ED551AB8B}"/>
          </ac:picMkLst>
        </pc:picChg>
        <pc:picChg chg="del">
          <ac:chgData name="hassan MH" userId="84cd2103f36ef0dc" providerId="LiveId" clId="{05DA878C-64A6-46BA-AF3D-6FDFE1C414F5}" dt="2020-06-16T18:24:13.981" v="225" actId="478"/>
          <ac:picMkLst>
            <pc:docMk/>
            <pc:sldMk cId="1785215152" sldId="261"/>
            <ac:picMk id="92" creationId="{CA5B3932-31DA-4352-BEBC-3CB30E6D27CA}"/>
          </ac:picMkLst>
        </pc:picChg>
        <pc:picChg chg="del">
          <ac:chgData name="hassan MH" userId="84cd2103f36ef0dc" providerId="LiveId" clId="{05DA878C-64A6-46BA-AF3D-6FDFE1C414F5}" dt="2020-06-16T18:24:13.981" v="225" actId="478"/>
          <ac:picMkLst>
            <pc:docMk/>
            <pc:sldMk cId="1785215152" sldId="261"/>
            <ac:picMk id="93" creationId="{7386253E-BBB1-4B6B-9E86-425BCCA8A951}"/>
          </ac:picMkLst>
        </pc:picChg>
        <pc:picChg chg="del">
          <ac:chgData name="hassan MH" userId="84cd2103f36ef0dc" providerId="LiveId" clId="{05DA878C-64A6-46BA-AF3D-6FDFE1C414F5}" dt="2020-06-16T18:34:42.958" v="509" actId="478"/>
          <ac:picMkLst>
            <pc:docMk/>
            <pc:sldMk cId="1785215152" sldId="261"/>
            <ac:picMk id="94" creationId="{D67A7E7D-FD7E-4703-9DDA-35C777014B17}"/>
          </ac:picMkLst>
        </pc:picChg>
        <pc:picChg chg="mod">
          <ac:chgData name="hassan MH" userId="84cd2103f36ef0dc" providerId="LiveId" clId="{05DA878C-64A6-46BA-AF3D-6FDFE1C414F5}" dt="2020-06-16T19:03:29.532" v="960" actId="1076"/>
          <ac:picMkLst>
            <pc:docMk/>
            <pc:sldMk cId="1785215152" sldId="261"/>
            <ac:picMk id="99" creationId="{B469E733-2BA0-40EB-BF87-7A960871A64B}"/>
          </ac:picMkLst>
        </pc:picChg>
        <pc:picChg chg="add mod">
          <ac:chgData name="hassan MH" userId="84cd2103f36ef0dc" providerId="LiveId" clId="{05DA878C-64A6-46BA-AF3D-6FDFE1C414F5}" dt="2020-06-16T18:39:18.381" v="620" actId="1076"/>
          <ac:picMkLst>
            <pc:docMk/>
            <pc:sldMk cId="1785215152" sldId="261"/>
            <ac:picMk id="105" creationId="{544A17D3-6E13-4FC8-B66C-1EB4425E0BC0}"/>
          </ac:picMkLst>
        </pc:picChg>
        <pc:picChg chg="add mod">
          <ac:chgData name="hassan MH" userId="84cd2103f36ef0dc" providerId="LiveId" clId="{05DA878C-64A6-46BA-AF3D-6FDFE1C414F5}" dt="2020-06-16T18:39:12.654" v="617" actId="1076"/>
          <ac:picMkLst>
            <pc:docMk/>
            <pc:sldMk cId="1785215152" sldId="261"/>
            <ac:picMk id="106" creationId="{A08345BE-EE7F-418A-85C6-46C9CA3CDBC5}"/>
          </ac:picMkLst>
        </pc:picChg>
        <pc:picChg chg="add mod">
          <ac:chgData name="hassan MH" userId="84cd2103f36ef0dc" providerId="LiveId" clId="{05DA878C-64A6-46BA-AF3D-6FDFE1C414F5}" dt="2020-06-16T18:43:10.379" v="629"/>
          <ac:picMkLst>
            <pc:docMk/>
            <pc:sldMk cId="1785215152" sldId="261"/>
            <ac:picMk id="107" creationId="{E46FE011-4576-42FB-874E-F5C9DED00542}"/>
          </ac:picMkLst>
        </pc:picChg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1164171373" sldId="262"/>
        </pc:sldMkLst>
      </pc:sldChg>
      <pc:sldChg chg="addSp delSp modSp add mod ord delAnim">
        <pc:chgData name="hassan MH" userId="84cd2103f36ef0dc" providerId="LiveId" clId="{05DA878C-64A6-46BA-AF3D-6FDFE1C414F5}" dt="2020-06-16T18:45:31.935" v="700" actId="1035"/>
        <pc:sldMkLst>
          <pc:docMk/>
          <pc:sldMk cId="2470200491" sldId="262"/>
        </pc:sldMkLst>
        <pc:spChg chg="del mod">
          <ac:chgData name="hassan MH" userId="84cd2103f36ef0dc" providerId="LiveId" clId="{05DA878C-64A6-46BA-AF3D-6FDFE1C414F5}" dt="2020-06-16T18:33:41.404" v="469" actId="478"/>
          <ac:spMkLst>
            <pc:docMk/>
            <pc:sldMk cId="2470200491" sldId="262"/>
            <ac:spMk id="5" creationId="{C9398539-9648-4CCE-9FB4-158AD69141AF}"/>
          </ac:spMkLst>
        </pc:spChg>
        <pc:spChg chg="add del mod">
          <ac:chgData name="hassan MH" userId="84cd2103f36ef0dc" providerId="LiveId" clId="{05DA878C-64A6-46BA-AF3D-6FDFE1C414F5}" dt="2020-06-16T18:32:56.136" v="455" actId="478"/>
          <ac:spMkLst>
            <pc:docMk/>
            <pc:sldMk cId="2470200491" sldId="262"/>
            <ac:spMk id="6" creationId="{6044FE8B-CD5F-4F55-9F77-9CACC1C83480}"/>
          </ac:spMkLst>
        </pc:spChg>
        <pc:spChg chg="add del mod">
          <ac:chgData name="hassan MH" userId="84cd2103f36ef0dc" providerId="LiveId" clId="{05DA878C-64A6-46BA-AF3D-6FDFE1C414F5}" dt="2020-06-16T18:33:20.010" v="463" actId="478"/>
          <ac:spMkLst>
            <pc:docMk/>
            <pc:sldMk cId="2470200491" sldId="262"/>
            <ac:spMk id="8" creationId="{EE22D6F8-7961-41A2-9327-D8C24AB5A5FE}"/>
          </ac:spMkLst>
        </pc:spChg>
        <pc:spChg chg="add del mod">
          <ac:chgData name="hassan MH" userId="84cd2103f36ef0dc" providerId="LiveId" clId="{05DA878C-64A6-46BA-AF3D-6FDFE1C414F5}" dt="2020-06-16T18:33:27.503" v="465" actId="478"/>
          <ac:spMkLst>
            <pc:docMk/>
            <pc:sldMk cId="2470200491" sldId="262"/>
            <ac:spMk id="13" creationId="{003EF032-3ED3-47FB-AF61-4C813631CD57}"/>
          </ac:spMkLst>
        </pc:spChg>
        <pc:spChg chg="add mod">
          <ac:chgData name="hassan MH" userId="84cd2103f36ef0dc" providerId="LiveId" clId="{05DA878C-64A6-46BA-AF3D-6FDFE1C414F5}" dt="2020-06-16T18:45:23.326" v="674" actId="255"/>
          <ac:spMkLst>
            <pc:docMk/>
            <pc:sldMk cId="2470200491" sldId="262"/>
            <ac:spMk id="15" creationId="{72A452C2-DC78-47E2-BEB2-BF9EC0B55BA1}"/>
          </ac:spMkLst>
        </pc:spChg>
        <pc:spChg chg="add mod">
          <ac:chgData name="hassan MH" userId="84cd2103f36ef0dc" providerId="LiveId" clId="{05DA878C-64A6-46BA-AF3D-6FDFE1C414F5}" dt="2020-06-16T18:33:13.664" v="460" actId="1076"/>
          <ac:spMkLst>
            <pc:docMk/>
            <pc:sldMk cId="2470200491" sldId="262"/>
            <ac:spMk id="35" creationId="{27158EC2-24FD-4AF7-A072-845E9C28429B}"/>
          </ac:spMkLst>
        </pc:spChg>
        <pc:spChg chg="add mod">
          <ac:chgData name="hassan MH" userId="84cd2103f36ef0dc" providerId="LiveId" clId="{05DA878C-64A6-46BA-AF3D-6FDFE1C414F5}" dt="2020-06-16T18:33:13.664" v="460" actId="1076"/>
          <ac:spMkLst>
            <pc:docMk/>
            <pc:sldMk cId="2470200491" sldId="262"/>
            <ac:spMk id="36" creationId="{4087350F-A397-4FEE-A902-EDE667205E87}"/>
          </ac:spMkLst>
        </pc:spChg>
        <pc:spChg chg="del">
          <ac:chgData name="hassan MH" userId="84cd2103f36ef0dc" providerId="LiveId" clId="{05DA878C-64A6-46BA-AF3D-6FDFE1C414F5}" dt="2020-06-16T18:33:23.256" v="464" actId="478"/>
          <ac:spMkLst>
            <pc:docMk/>
            <pc:sldMk cId="2470200491" sldId="262"/>
            <ac:spMk id="86" creationId="{C301017A-BD59-468A-A170-6354D60D8C69}"/>
          </ac:spMkLst>
        </pc:spChg>
        <pc:spChg chg="del">
          <ac:chgData name="hassan MH" userId="84cd2103f36ef0dc" providerId="LiveId" clId="{05DA878C-64A6-46BA-AF3D-6FDFE1C414F5}" dt="2020-06-16T18:33:18.067" v="462" actId="478"/>
          <ac:spMkLst>
            <pc:docMk/>
            <pc:sldMk cId="2470200491" sldId="262"/>
            <ac:spMk id="95" creationId="{991BC0A3-3893-4DC0-8C19-C44717EB0AD8}"/>
          </ac:spMkLst>
        </pc:spChg>
        <pc:spChg chg="add del">
          <ac:chgData name="hassan MH" userId="84cd2103f36ef0dc" providerId="LiveId" clId="{05DA878C-64A6-46BA-AF3D-6FDFE1C414F5}" dt="2020-06-16T18:33:16.449" v="461" actId="478"/>
          <ac:spMkLst>
            <pc:docMk/>
            <pc:sldMk cId="2470200491" sldId="262"/>
            <ac:spMk id="112" creationId="{0D0FF34A-1D24-4A29-B0A9-31A0842144DE}"/>
          </ac:spMkLst>
        </pc:spChg>
        <pc:grpChg chg="add del mod">
          <ac:chgData name="hassan MH" userId="84cd2103f36ef0dc" providerId="LiveId" clId="{05DA878C-64A6-46BA-AF3D-6FDFE1C414F5}" dt="2020-06-16T18:45:31.935" v="700" actId="1035"/>
          <ac:grpSpMkLst>
            <pc:docMk/>
            <pc:sldMk cId="2470200491" sldId="262"/>
            <ac:grpSpMk id="3" creationId="{DC34E65D-E425-4B4C-A0F8-AD189CEE9D72}"/>
          </ac:grpSpMkLst>
        </pc:grpChg>
        <pc:grpChg chg="add del mod">
          <ac:chgData name="hassan MH" userId="84cd2103f36ef0dc" providerId="LiveId" clId="{05DA878C-64A6-46BA-AF3D-6FDFE1C414F5}" dt="2020-06-16T18:34:19.341" v="501" actId="478"/>
          <ac:grpSpMkLst>
            <pc:docMk/>
            <pc:sldMk cId="2470200491" sldId="262"/>
            <ac:grpSpMk id="97" creationId="{51EF2EBE-FBF1-40B6-9D51-9AE6D3FBD738}"/>
          </ac:grpSpMkLst>
        </pc:grpChg>
        <pc:grpChg chg="add del mod">
          <ac:chgData name="hassan MH" userId="84cd2103f36ef0dc" providerId="LiveId" clId="{05DA878C-64A6-46BA-AF3D-6FDFE1C414F5}" dt="2020-06-16T18:45:29.466" v="689" actId="1035"/>
          <ac:grpSpMkLst>
            <pc:docMk/>
            <pc:sldMk cId="2470200491" sldId="262"/>
            <ac:grpSpMk id="100" creationId="{82A9EDAB-D41C-41EA-AA61-BF4A7A4C9DBB}"/>
          </ac:grpSpMkLst>
        </pc:grpChg>
        <pc:grpChg chg="add del mod">
          <ac:chgData name="hassan MH" userId="84cd2103f36ef0dc" providerId="LiveId" clId="{05DA878C-64A6-46BA-AF3D-6FDFE1C414F5}" dt="2020-06-16T18:34:18.286" v="500" actId="478"/>
          <ac:grpSpMkLst>
            <pc:docMk/>
            <pc:sldMk cId="2470200491" sldId="262"/>
            <ac:grpSpMk id="103" creationId="{73576209-0856-4F52-B5FC-6A4DF4E7687B}"/>
          </ac:grpSpMkLst>
        </pc:grpChg>
        <pc:grpChg chg="add del mod">
          <ac:chgData name="hassan MH" userId="84cd2103f36ef0dc" providerId="LiveId" clId="{05DA878C-64A6-46BA-AF3D-6FDFE1C414F5}" dt="2020-06-16T18:45:27.125" v="681" actId="1035"/>
          <ac:grpSpMkLst>
            <pc:docMk/>
            <pc:sldMk cId="2470200491" sldId="262"/>
            <ac:grpSpMk id="106" creationId="{8CBBCEC4-2298-4D36-A32C-DB22456709F0}"/>
          </ac:grpSpMkLst>
        </pc:grpChg>
        <pc:grpChg chg="add del mod">
          <ac:chgData name="hassan MH" userId="84cd2103f36ef0dc" providerId="LiveId" clId="{05DA878C-64A6-46BA-AF3D-6FDFE1C414F5}" dt="2020-06-16T18:34:22.166" v="504" actId="478"/>
          <ac:grpSpMkLst>
            <pc:docMk/>
            <pc:sldMk cId="2470200491" sldId="262"/>
            <ac:grpSpMk id="109" creationId="{B2057FBB-B472-42A3-AC3C-232866841EA0}"/>
          </ac:grpSpMkLst>
        </pc:grpChg>
        <pc:picChg chg="add mod">
          <ac:chgData name="hassan MH" userId="84cd2103f36ef0dc" providerId="LiveId" clId="{05DA878C-64A6-46BA-AF3D-6FDFE1C414F5}" dt="2020-06-16T18:34:58.182" v="515" actId="14100"/>
          <ac:picMkLst>
            <pc:docMk/>
            <pc:sldMk cId="2470200491" sldId="262"/>
            <ac:picMk id="42" creationId="{3AA2DC8A-E72B-40F3-939A-271B044648E4}"/>
          </ac:picMkLst>
        </pc:picChg>
        <pc:picChg chg="del">
          <ac:chgData name="hassan MH" userId="84cd2103f36ef0dc" providerId="LiveId" clId="{05DA878C-64A6-46BA-AF3D-6FDFE1C414F5}" dt="2020-06-16T18:34:48.399" v="510" actId="478"/>
          <ac:picMkLst>
            <pc:docMk/>
            <pc:sldMk cId="2470200491" sldId="262"/>
            <ac:picMk id="113" creationId="{6847FD5A-50C4-45FA-9BC3-DEC822C6D9DD}"/>
          </ac:picMkLst>
        </pc:picChg>
      </pc:sldChg>
      <pc:sldChg chg="addSp delSp modSp add mod delAnim">
        <pc:chgData name="hassan MH" userId="84cd2103f36ef0dc" providerId="LiveId" clId="{05DA878C-64A6-46BA-AF3D-6FDFE1C414F5}" dt="2020-06-16T18:46:53.405" v="716" actId="1076"/>
        <pc:sldMkLst>
          <pc:docMk/>
          <pc:sldMk cId="2131248194" sldId="263"/>
        </pc:sldMkLst>
        <pc:spChg chg="add del mod">
          <ac:chgData name="hassan MH" userId="84cd2103f36ef0dc" providerId="LiveId" clId="{05DA878C-64A6-46BA-AF3D-6FDFE1C414F5}" dt="2020-06-16T18:46:27.602" v="707" actId="478"/>
          <ac:spMkLst>
            <pc:docMk/>
            <pc:sldMk cId="2131248194" sldId="263"/>
            <ac:spMk id="3" creationId="{B24CEC87-24E7-4486-BB49-1FD90FDB4D27}"/>
          </ac:spMkLst>
        </pc:spChg>
        <pc:spChg chg="del">
          <ac:chgData name="hassan MH" userId="84cd2103f36ef0dc" providerId="LiveId" clId="{05DA878C-64A6-46BA-AF3D-6FDFE1C414F5}" dt="2020-06-16T18:46:23.160" v="704" actId="478"/>
          <ac:spMkLst>
            <pc:docMk/>
            <pc:sldMk cId="2131248194" sldId="263"/>
            <ac:spMk id="5" creationId="{20A5D4BD-ABF4-4BDC-AFE1-A8ECD852E32C}"/>
          </ac:spMkLst>
        </pc:spChg>
        <pc:spChg chg="add del mod">
          <ac:chgData name="hassan MH" userId="84cd2103f36ef0dc" providerId="LiveId" clId="{05DA878C-64A6-46BA-AF3D-6FDFE1C414F5}" dt="2020-06-16T18:46:37.541" v="711" actId="478"/>
          <ac:spMkLst>
            <pc:docMk/>
            <pc:sldMk cId="2131248194" sldId="263"/>
            <ac:spMk id="6" creationId="{72036E6B-E5A4-4A07-AF93-7D29D8D5B088}"/>
          </ac:spMkLst>
        </pc:spChg>
        <pc:spChg chg="del">
          <ac:chgData name="hassan MH" userId="84cd2103f36ef0dc" providerId="LiveId" clId="{05DA878C-64A6-46BA-AF3D-6FDFE1C414F5}" dt="2020-06-16T18:43:16.990" v="632" actId="478"/>
          <ac:spMkLst>
            <pc:docMk/>
            <pc:sldMk cId="2131248194" sldId="263"/>
            <ac:spMk id="9" creationId="{CD2BEA53-23DC-41B1-88BE-55D462342168}"/>
          </ac:spMkLst>
        </pc:spChg>
        <pc:spChg chg="add del">
          <ac:chgData name="hassan MH" userId="84cd2103f36ef0dc" providerId="LiveId" clId="{05DA878C-64A6-46BA-AF3D-6FDFE1C414F5}" dt="2020-06-16T18:46:35.444" v="710" actId="478"/>
          <ac:spMkLst>
            <pc:docMk/>
            <pc:sldMk cId="2131248194" sldId="263"/>
            <ac:spMk id="13" creationId="{A112041B-502C-4184-9D90-A796D548034A}"/>
          </ac:spMkLst>
        </pc:spChg>
        <pc:spChg chg="del">
          <ac:chgData name="hassan MH" userId="84cd2103f36ef0dc" providerId="LiveId" clId="{05DA878C-64A6-46BA-AF3D-6FDFE1C414F5}" dt="2020-06-16T18:46:32.201" v="708" actId="478"/>
          <ac:spMkLst>
            <pc:docMk/>
            <pc:sldMk cId="2131248194" sldId="263"/>
            <ac:spMk id="14" creationId="{FBEDD15E-D072-4CD9-9D08-221040CDC43D}"/>
          </ac:spMkLst>
        </pc:spChg>
        <pc:spChg chg="add mod">
          <ac:chgData name="hassan MH" userId="84cd2103f36ef0dc" providerId="LiveId" clId="{05DA878C-64A6-46BA-AF3D-6FDFE1C414F5}" dt="2020-06-16T18:46:51.336" v="715" actId="1076"/>
          <ac:spMkLst>
            <pc:docMk/>
            <pc:sldMk cId="2131248194" sldId="263"/>
            <ac:spMk id="34" creationId="{DB891F17-329B-4607-978A-7B37A1E51236}"/>
          </ac:spMkLst>
        </pc:spChg>
        <pc:spChg chg="add mod">
          <ac:chgData name="hassan MH" userId="84cd2103f36ef0dc" providerId="LiveId" clId="{05DA878C-64A6-46BA-AF3D-6FDFE1C414F5}" dt="2020-06-16T18:46:53.405" v="716" actId="1076"/>
          <ac:spMkLst>
            <pc:docMk/>
            <pc:sldMk cId="2131248194" sldId="263"/>
            <ac:spMk id="35" creationId="{0AF9C44E-DFB9-4BAB-AA8A-09563D51AA1B}"/>
          </ac:spMkLst>
        </pc:spChg>
        <pc:picChg chg="add mod">
          <ac:chgData name="hassan MH" userId="84cd2103f36ef0dc" providerId="LiveId" clId="{05DA878C-64A6-46BA-AF3D-6FDFE1C414F5}" dt="2020-06-16T18:43:15.057" v="631"/>
          <ac:picMkLst>
            <pc:docMk/>
            <pc:sldMk cId="2131248194" sldId="263"/>
            <ac:picMk id="33" creationId="{DF4076DA-4C83-4CD6-941D-5A25602C2850}"/>
          </ac:picMkLst>
        </pc:picChg>
        <pc:picChg chg="del">
          <ac:chgData name="hassan MH" userId="84cd2103f36ef0dc" providerId="LiveId" clId="{05DA878C-64A6-46BA-AF3D-6FDFE1C414F5}" dt="2020-06-16T18:43:14.727" v="630" actId="478"/>
          <ac:picMkLst>
            <pc:docMk/>
            <pc:sldMk cId="2131248194" sldId="263"/>
            <ac:picMk id="51" creationId="{4AE8DF89-2E05-4268-A117-E3DF994F346B}"/>
          </ac:picMkLst>
        </pc:picChg>
        <pc:picChg chg="mod">
          <ac:chgData name="hassan MH" userId="84cd2103f36ef0dc" providerId="LiveId" clId="{05DA878C-64A6-46BA-AF3D-6FDFE1C414F5}" dt="2020-06-16T18:43:20.693" v="633" actId="1076"/>
          <ac:picMkLst>
            <pc:docMk/>
            <pc:sldMk cId="2131248194" sldId="263"/>
            <ac:picMk id="57" creationId="{B199A085-8918-476C-92CC-4821EE5F9F50}"/>
          </ac:picMkLst>
        </pc:picChg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4287346009" sldId="263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2295990956" sldId="264"/>
        </pc:sldMkLst>
      </pc:sldChg>
      <pc:sldChg chg="addSp delSp modSp add mod">
        <pc:chgData name="hassan MH" userId="84cd2103f36ef0dc" providerId="LiveId" clId="{05DA878C-64A6-46BA-AF3D-6FDFE1C414F5}" dt="2020-06-16T18:47:55.045" v="731" actId="1076"/>
        <pc:sldMkLst>
          <pc:docMk/>
          <pc:sldMk cId="467339100" sldId="265"/>
        </pc:sldMkLst>
        <pc:spChg chg="add del mod">
          <ac:chgData name="hassan MH" userId="84cd2103f36ef0dc" providerId="LiveId" clId="{05DA878C-64A6-46BA-AF3D-6FDFE1C414F5}" dt="2020-06-16T18:43:31.954" v="637" actId="478"/>
          <ac:spMkLst>
            <pc:docMk/>
            <pc:sldMk cId="467339100" sldId="265"/>
            <ac:spMk id="4" creationId="{F25F0704-0738-4A0A-9E3E-51052CBAA13F}"/>
          </ac:spMkLst>
        </pc:spChg>
        <pc:spChg chg="add mod">
          <ac:chgData name="hassan MH" userId="84cd2103f36ef0dc" providerId="LiveId" clId="{05DA878C-64A6-46BA-AF3D-6FDFE1C414F5}" dt="2020-06-16T18:47:55.045" v="731" actId="1076"/>
          <ac:spMkLst>
            <pc:docMk/>
            <pc:sldMk cId="467339100" sldId="265"/>
            <ac:spMk id="11" creationId="{5ED47709-CE4E-42A4-B6EE-1DA430680DC5}"/>
          </ac:spMkLst>
        </pc:spChg>
        <pc:spChg chg="mod">
          <ac:chgData name="hassan MH" userId="84cd2103f36ef0dc" providerId="LiveId" clId="{05DA878C-64A6-46BA-AF3D-6FDFE1C414F5}" dt="2020-06-16T18:47:20.816" v="721" actId="207"/>
          <ac:spMkLst>
            <pc:docMk/>
            <pc:sldMk cId="467339100" sldId="265"/>
            <ac:spMk id="12" creationId="{B89D8978-A249-4BE3-B886-7A19B0444F64}"/>
          </ac:spMkLst>
        </pc:spChg>
        <pc:spChg chg="del">
          <ac:chgData name="hassan MH" userId="84cd2103f36ef0dc" providerId="LiveId" clId="{05DA878C-64A6-46BA-AF3D-6FDFE1C414F5}" dt="2020-06-16T18:43:30.513" v="635" actId="478"/>
          <ac:spMkLst>
            <pc:docMk/>
            <pc:sldMk cId="467339100" sldId="265"/>
            <ac:spMk id="15" creationId="{236890EE-18E0-4118-8622-D7C72721CD2F}"/>
          </ac:spMkLst>
        </pc:spChg>
        <pc:spChg chg="add mod">
          <ac:chgData name="hassan MH" userId="84cd2103f36ef0dc" providerId="LiveId" clId="{05DA878C-64A6-46BA-AF3D-6FDFE1C414F5}" dt="2020-06-16T18:47:52.461" v="730" actId="1076"/>
          <ac:spMkLst>
            <pc:docMk/>
            <pc:sldMk cId="467339100" sldId="265"/>
            <ac:spMk id="16" creationId="{2F7A8CBD-1B87-4074-9D4D-D6792B773DAA}"/>
          </ac:spMkLst>
        </pc:spChg>
        <pc:spChg chg="del">
          <ac:chgData name="hassan MH" userId="84cd2103f36ef0dc" providerId="LiveId" clId="{05DA878C-64A6-46BA-AF3D-6FDFE1C414F5}" dt="2020-06-16T18:43:28.986" v="634" actId="478"/>
          <ac:spMkLst>
            <pc:docMk/>
            <pc:sldMk cId="467339100" sldId="265"/>
            <ac:spMk id="19" creationId="{32FBE749-BB31-4F14-BE1D-5DB236C9486C}"/>
          </ac:spMkLst>
        </pc:spChg>
        <pc:grpChg chg="del">
          <ac:chgData name="hassan MH" userId="84cd2103f36ef0dc" providerId="LiveId" clId="{05DA878C-64A6-46BA-AF3D-6FDFE1C414F5}" dt="2020-06-16T18:43:31.271" v="636" actId="478"/>
          <ac:grpSpMkLst>
            <pc:docMk/>
            <pc:sldMk cId="467339100" sldId="265"/>
            <ac:grpSpMk id="14" creationId="{569B782F-A2E2-41F4-BFB4-13AE0F10888F}"/>
          </ac:grpSpMkLst>
        </pc:grpChg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649730420" sldId="265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1581022384" sldId="266"/>
        </pc:sldMkLst>
      </pc:sldChg>
      <pc:sldChg chg="add del">
        <pc:chgData name="hassan MH" userId="84cd2103f36ef0dc" providerId="LiveId" clId="{05DA878C-64A6-46BA-AF3D-6FDFE1C414F5}" dt="2020-06-16T18:24:40.415" v="233" actId="47"/>
        <pc:sldMkLst>
          <pc:docMk/>
          <pc:sldMk cId="4096633776" sldId="266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3852549028" sldId="267"/>
        </pc:sldMkLst>
      </pc:sldChg>
      <pc:sldChg chg="addSp delSp modSp add mod">
        <pc:chgData name="hassan MH" userId="84cd2103f36ef0dc" providerId="LiveId" clId="{05DA878C-64A6-46BA-AF3D-6FDFE1C414F5}" dt="2020-06-16T19:40:26.865" v="1488" actId="18131"/>
        <pc:sldMkLst>
          <pc:docMk/>
          <pc:sldMk cId="1424648378" sldId="268"/>
        </pc:sldMkLst>
        <pc:spChg chg="add mod">
          <ac:chgData name="hassan MH" userId="84cd2103f36ef0dc" providerId="LiveId" clId="{05DA878C-64A6-46BA-AF3D-6FDFE1C414F5}" dt="2020-06-16T18:32:34.274" v="442" actId="404"/>
          <ac:spMkLst>
            <pc:docMk/>
            <pc:sldMk cId="1424648378" sldId="268"/>
            <ac:spMk id="3" creationId="{1745A786-F28B-4A91-8A3B-10C6BEBF343F}"/>
          </ac:spMkLst>
        </pc:spChg>
        <pc:spChg chg="del mod">
          <ac:chgData name="hassan MH" userId="84cd2103f36ef0dc" providerId="LiveId" clId="{05DA878C-64A6-46BA-AF3D-6FDFE1C414F5}" dt="2020-06-16T18:22:41.009" v="127" actId="478"/>
          <ac:spMkLst>
            <pc:docMk/>
            <pc:sldMk cId="1424648378" sldId="268"/>
            <ac:spMk id="43" creationId="{3333C70F-59F1-4E22-9FE9-AA4834881480}"/>
          </ac:spMkLst>
        </pc:spChg>
        <pc:picChg chg="mod">
          <ac:chgData name="hassan MH" userId="84cd2103f36ef0dc" providerId="LiveId" clId="{05DA878C-64A6-46BA-AF3D-6FDFE1C414F5}" dt="2020-06-16T18:23:09.383" v="166" actId="1076"/>
          <ac:picMkLst>
            <pc:docMk/>
            <pc:sldMk cId="1424648378" sldId="268"/>
            <ac:picMk id="12" creationId="{3169BF61-0E61-4646-9BA1-BED9F4B05EE5}"/>
          </ac:picMkLst>
        </pc:picChg>
        <pc:picChg chg="mod modCrop">
          <ac:chgData name="hassan MH" userId="84cd2103f36ef0dc" providerId="LiveId" clId="{05DA878C-64A6-46BA-AF3D-6FDFE1C414F5}" dt="2020-06-16T19:40:26.865" v="1488" actId="18131"/>
          <ac:picMkLst>
            <pc:docMk/>
            <pc:sldMk cId="1424648378" sldId="268"/>
            <ac:picMk id="64" creationId="{81A5C1E3-48E4-4F9D-9C77-0F25CF99D1FD}"/>
          </ac:picMkLst>
        </pc:picChg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3618997943" sldId="268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1106897601" sldId="269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3204851342" sldId="270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3268722949" sldId="271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688944227" sldId="272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4071462264" sldId="273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3275943678" sldId="274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1603974340" sldId="275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4226076853" sldId="276"/>
        </pc:sldMkLst>
      </pc:sldChg>
      <pc:sldChg chg="del">
        <pc:chgData name="hassan MH" userId="84cd2103f36ef0dc" providerId="LiveId" clId="{05DA878C-64A6-46BA-AF3D-6FDFE1C414F5}" dt="2020-06-16T18:13:00.724" v="0" actId="47"/>
        <pc:sldMkLst>
          <pc:docMk/>
          <pc:sldMk cId="2164532066" sldId="277"/>
        </pc:sldMkLst>
      </pc:sldChg>
      <pc:sldChg chg="addSp modSp mod setBg">
        <pc:chgData name="hassan MH" userId="84cd2103f36ef0dc" providerId="LiveId" clId="{05DA878C-64A6-46BA-AF3D-6FDFE1C414F5}" dt="2020-06-16T19:38:05.641" v="1482" actId="114"/>
        <pc:sldMkLst>
          <pc:docMk/>
          <pc:sldMk cId="3893368810" sldId="278"/>
        </pc:sldMkLst>
        <pc:spChg chg="mod">
          <ac:chgData name="hassan MH" userId="84cd2103f36ef0dc" providerId="LiveId" clId="{05DA878C-64A6-46BA-AF3D-6FDFE1C414F5}" dt="2020-06-16T19:37:41.891" v="1481" actId="20577"/>
          <ac:spMkLst>
            <pc:docMk/>
            <pc:sldMk cId="3893368810" sldId="278"/>
            <ac:spMk id="3" creationId="{8197C538-F605-4470-B8E7-E81A57470B0C}"/>
          </ac:spMkLst>
        </pc:spChg>
        <pc:spChg chg="mod">
          <ac:chgData name="hassan MH" userId="84cd2103f36ef0dc" providerId="LiveId" clId="{05DA878C-64A6-46BA-AF3D-6FDFE1C414F5}" dt="2020-06-16T19:38:05.641" v="1482" actId="114"/>
          <ac:spMkLst>
            <pc:docMk/>
            <pc:sldMk cId="3893368810" sldId="278"/>
            <ac:spMk id="4" creationId="{25DB781E-8C19-4CEB-A828-95DF9DA4185D}"/>
          </ac:spMkLst>
        </pc:spChg>
        <pc:spChg chg="add mod ord">
          <ac:chgData name="hassan MH" userId="84cd2103f36ef0dc" providerId="LiveId" clId="{05DA878C-64A6-46BA-AF3D-6FDFE1C414F5}" dt="2020-06-16T18:17:45.204" v="31" actId="1582"/>
          <ac:spMkLst>
            <pc:docMk/>
            <pc:sldMk cId="3893368810" sldId="278"/>
            <ac:spMk id="5" creationId="{F795302A-6729-4AA3-81AA-067917998FC2}"/>
          </ac:spMkLst>
        </pc:spChg>
      </pc:sldChg>
      <pc:sldChg chg="delSp new del mod ord">
        <pc:chgData name="hassan MH" userId="84cd2103f36ef0dc" providerId="LiveId" clId="{05DA878C-64A6-46BA-AF3D-6FDFE1C414F5}" dt="2020-06-16T18:17:51.777" v="32" actId="47"/>
        <pc:sldMkLst>
          <pc:docMk/>
          <pc:sldMk cId="3265365199" sldId="279"/>
        </pc:sldMkLst>
        <pc:spChg chg="del">
          <ac:chgData name="hassan MH" userId="84cd2103f36ef0dc" providerId="LiveId" clId="{05DA878C-64A6-46BA-AF3D-6FDFE1C414F5}" dt="2020-06-16T18:13:05.909" v="4" actId="478"/>
          <ac:spMkLst>
            <pc:docMk/>
            <pc:sldMk cId="3265365199" sldId="279"/>
            <ac:spMk id="2" creationId="{9BA756CB-8BF1-4900-AC00-AD6016C1AD5D}"/>
          </ac:spMkLst>
        </pc:spChg>
        <pc:spChg chg="del">
          <ac:chgData name="hassan MH" userId="84cd2103f36ef0dc" providerId="LiveId" clId="{05DA878C-64A6-46BA-AF3D-6FDFE1C414F5}" dt="2020-06-16T18:13:05.909" v="4" actId="478"/>
          <ac:spMkLst>
            <pc:docMk/>
            <pc:sldMk cId="3265365199" sldId="279"/>
            <ac:spMk id="3" creationId="{13D48335-3F76-47AC-980D-F988493FB283}"/>
          </ac:spMkLst>
        </pc:spChg>
      </pc:sldChg>
      <pc:sldChg chg="addSp delSp modSp new mod ord">
        <pc:chgData name="hassan MH" userId="84cd2103f36ef0dc" providerId="LiveId" clId="{05DA878C-64A6-46BA-AF3D-6FDFE1C414F5}" dt="2020-06-16T19:25:40.566" v="1380"/>
        <pc:sldMkLst>
          <pc:docMk/>
          <pc:sldMk cId="3267084846" sldId="279"/>
        </pc:sldMkLst>
        <pc:spChg chg="del">
          <ac:chgData name="hassan MH" userId="84cd2103f36ef0dc" providerId="LiveId" clId="{05DA878C-64A6-46BA-AF3D-6FDFE1C414F5}" dt="2020-06-16T18:57:04.092" v="761" actId="478"/>
          <ac:spMkLst>
            <pc:docMk/>
            <pc:sldMk cId="3267084846" sldId="279"/>
            <ac:spMk id="2" creationId="{6C3C8DAF-1384-44CA-9B5A-5047C19942D6}"/>
          </ac:spMkLst>
        </pc:spChg>
        <pc:spChg chg="del">
          <ac:chgData name="hassan MH" userId="84cd2103f36ef0dc" providerId="LiveId" clId="{05DA878C-64A6-46BA-AF3D-6FDFE1C414F5}" dt="2020-06-16T18:57:04.092" v="761" actId="478"/>
          <ac:spMkLst>
            <pc:docMk/>
            <pc:sldMk cId="3267084846" sldId="279"/>
            <ac:spMk id="3" creationId="{F8299303-1F2E-45A9-AB9F-5AC383847A80}"/>
          </ac:spMkLst>
        </pc:spChg>
        <pc:spChg chg="add del mod ord">
          <ac:chgData name="hassan MH" userId="84cd2103f36ef0dc" providerId="LiveId" clId="{05DA878C-64A6-46BA-AF3D-6FDFE1C414F5}" dt="2020-06-16T19:03:13.889" v="957" actId="478"/>
          <ac:spMkLst>
            <pc:docMk/>
            <pc:sldMk cId="3267084846" sldId="279"/>
            <ac:spMk id="5" creationId="{0D7E4C28-7DBB-469C-9D65-ECA8530E2307}"/>
          </ac:spMkLst>
        </pc:spChg>
        <pc:spChg chg="add del mod">
          <ac:chgData name="hassan MH" userId="84cd2103f36ef0dc" providerId="LiveId" clId="{05DA878C-64A6-46BA-AF3D-6FDFE1C414F5}" dt="2020-06-16T18:58:10.861" v="782" actId="478"/>
          <ac:spMkLst>
            <pc:docMk/>
            <pc:sldMk cId="3267084846" sldId="279"/>
            <ac:spMk id="6" creationId="{9BE69DC3-C7BA-4753-94DF-2C38923648EC}"/>
          </ac:spMkLst>
        </pc:spChg>
        <pc:spChg chg="add mod">
          <ac:chgData name="hassan MH" userId="84cd2103f36ef0dc" providerId="LiveId" clId="{05DA878C-64A6-46BA-AF3D-6FDFE1C414F5}" dt="2020-06-16T19:03:24.468" v="959" actId="1076"/>
          <ac:spMkLst>
            <pc:docMk/>
            <pc:sldMk cId="3267084846" sldId="279"/>
            <ac:spMk id="7" creationId="{8494F265-0929-496F-A4BC-70CFB6DB2CBF}"/>
          </ac:spMkLst>
        </pc:spChg>
        <pc:spChg chg="add mod">
          <ac:chgData name="hassan MH" userId="84cd2103f36ef0dc" providerId="LiveId" clId="{05DA878C-64A6-46BA-AF3D-6FDFE1C414F5}" dt="2020-06-16T19:03:17.652" v="958" actId="1076"/>
          <ac:spMkLst>
            <pc:docMk/>
            <pc:sldMk cId="3267084846" sldId="279"/>
            <ac:spMk id="8" creationId="{9BEC4DDE-6C71-4D79-A1C2-0B3E5933D069}"/>
          </ac:spMkLst>
        </pc:spChg>
        <pc:spChg chg="add mod">
          <ac:chgData name="hassan MH" userId="84cd2103f36ef0dc" providerId="LiveId" clId="{05DA878C-64A6-46BA-AF3D-6FDFE1C414F5}" dt="2020-06-16T19:02:59.684" v="951" actId="1076"/>
          <ac:spMkLst>
            <pc:docMk/>
            <pc:sldMk cId="3267084846" sldId="279"/>
            <ac:spMk id="9" creationId="{1172B927-6402-489C-872B-602C3170EF5B}"/>
          </ac:spMkLst>
        </pc:spChg>
        <pc:spChg chg="add del mod">
          <ac:chgData name="hassan MH" userId="84cd2103f36ef0dc" providerId="LiveId" clId="{05DA878C-64A6-46BA-AF3D-6FDFE1C414F5}" dt="2020-06-16T19:02:25.243" v="934" actId="478"/>
          <ac:spMkLst>
            <pc:docMk/>
            <pc:sldMk cId="3267084846" sldId="279"/>
            <ac:spMk id="10" creationId="{CF93955C-B607-4F85-BC3C-DD77EC0E8766}"/>
          </ac:spMkLst>
        </pc:spChg>
        <pc:spChg chg="add mod ord">
          <ac:chgData name="hassan MH" userId="84cd2103f36ef0dc" providerId="LiveId" clId="{05DA878C-64A6-46BA-AF3D-6FDFE1C414F5}" dt="2020-06-16T19:02:43.215" v="937" actId="167"/>
          <ac:spMkLst>
            <pc:docMk/>
            <pc:sldMk cId="3267084846" sldId="279"/>
            <ac:spMk id="11" creationId="{42E687F5-E95C-4116-963E-18C294D10318}"/>
          </ac:spMkLst>
        </pc:spChg>
        <pc:spChg chg="add mod">
          <ac:chgData name="hassan MH" userId="84cd2103f36ef0dc" providerId="LiveId" clId="{05DA878C-64A6-46BA-AF3D-6FDFE1C414F5}" dt="2020-06-16T19:03:24.468" v="959" actId="1076"/>
          <ac:spMkLst>
            <pc:docMk/>
            <pc:sldMk cId="3267084846" sldId="279"/>
            <ac:spMk id="12" creationId="{D0711C0E-0620-443A-A52B-FA6962A98108}"/>
          </ac:spMkLst>
        </pc:spChg>
        <pc:picChg chg="add mod ord modCrop">
          <ac:chgData name="hassan MH" userId="84cd2103f36ef0dc" providerId="LiveId" clId="{05DA878C-64A6-46BA-AF3D-6FDFE1C414F5}" dt="2020-06-16T19:02:45.934" v="938" actId="167"/>
          <ac:picMkLst>
            <pc:docMk/>
            <pc:sldMk cId="3267084846" sldId="279"/>
            <ac:picMk id="4" creationId="{0B9CED50-F6D8-4FFA-9E60-F0E9DFA7C7A6}"/>
          </ac:picMkLst>
        </pc:picChg>
      </pc:sldChg>
      <pc:sldChg chg="addSp delSp modSp add mod">
        <pc:chgData name="hassan MH" userId="84cd2103f36ef0dc" providerId="LiveId" clId="{05DA878C-64A6-46BA-AF3D-6FDFE1C414F5}" dt="2020-06-16T19:07:03.723" v="984" actId="207"/>
        <pc:sldMkLst>
          <pc:docMk/>
          <pc:sldMk cId="2769206725" sldId="280"/>
        </pc:sldMkLst>
        <pc:spChg chg="mod">
          <ac:chgData name="hassan MH" userId="84cd2103f36ef0dc" providerId="LiveId" clId="{05DA878C-64A6-46BA-AF3D-6FDFE1C414F5}" dt="2020-06-16T19:07:03.723" v="984" actId="207"/>
          <ac:spMkLst>
            <pc:docMk/>
            <pc:sldMk cId="2769206725" sldId="280"/>
            <ac:spMk id="13" creationId="{A112041B-502C-4184-9D90-A796D548034A}"/>
          </ac:spMkLst>
        </pc:spChg>
        <pc:spChg chg="mod">
          <ac:chgData name="hassan MH" userId="84cd2103f36ef0dc" providerId="LiveId" clId="{05DA878C-64A6-46BA-AF3D-6FDFE1C414F5}" dt="2020-06-16T19:05:38.788" v="980" actId="1076"/>
          <ac:spMkLst>
            <pc:docMk/>
            <pc:sldMk cId="2769206725" sldId="280"/>
            <ac:spMk id="34" creationId="{DB891F17-329B-4607-978A-7B37A1E51236}"/>
          </ac:spMkLst>
        </pc:spChg>
        <pc:spChg chg="add del mod">
          <ac:chgData name="hassan MH" userId="84cd2103f36ef0dc" providerId="LiveId" clId="{05DA878C-64A6-46BA-AF3D-6FDFE1C414F5}" dt="2020-06-16T19:05:43.716" v="982" actId="1076"/>
          <ac:spMkLst>
            <pc:docMk/>
            <pc:sldMk cId="2769206725" sldId="280"/>
            <ac:spMk id="35" creationId="{0AF9C44E-DFB9-4BAB-AA8A-09563D51AA1B}"/>
          </ac:spMkLst>
        </pc:spChg>
        <pc:graphicFrameChg chg="add mod">
          <ac:chgData name="hassan MH" userId="84cd2103f36ef0dc" providerId="LiveId" clId="{05DA878C-64A6-46BA-AF3D-6FDFE1C414F5}" dt="2020-06-16T19:05:48.347" v="983" actId="1076"/>
          <ac:graphicFrameMkLst>
            <pc:docMk/>
            <pc:sldMk cId="2769206725" sldId="280"/>
            <ac:graphicFrameMk id="4" creationId="{C390D2A0-E8E6-4BB9-83B5-5F1C7879694B}"/>
          </ac:graphicFrameMkLst>
        </pc:graphicFrameChg>
      </pc:sldChg>
      <pc:sldChg chg="addSp delSp modSp new mod ord">
        <pc:chgData name="hassan MH" userId="84cd2103f36ef0dc" providerId="LiveId" clId="{05DA878C-64A6-46BA-AF3D-6FDFE1C414F5}" dt="2020-06-16T19:25:47.725" v="1382"/>
        <pc:sldMkLst>
          <pc:docMk/>
          <pc:sldMk cId="845747023" sldId="281"/>
        </pc:sldMkLst>
        <pc:spChg chg="del">
          <ac:chgData name="hassan MH" userId="84cd2103f36ef0dc" providerId="LiveId" clId="{05DA878C-64A6-46BA-AF3D-6FDFE1C414F5}" dt="2020-06-16T19:11:27.571" v="1154" actId="478"/>
          <ac:spMkLst>
            <pc:docMk/>
            <pc:sldMk cId="845747023" sldId="281"/>
            <ac:spMk id="2" creationId="{0C1A7845-715F-4218-B674-79ED47EF2CD5}"/>
          </ac:spMkLst>
        </pc:spChg>
        <pc:spChg chg="del">
          <ac:chgData name="hassan MH" userId="84cd2103f36ef0dc" providerId="LiveId" clId="{05DA878C-64A6-46BA-AF3D-6FDFE1C414F5}" dt="2020-06-16T19:11:27.571" v="1154" actId="478"/>
          <ac:spMkLst>
            <pc:docMk/>
            <pc:sldMk cId="845747023" sldId="281"/>
            <ac:spMk id="3" creationId="{7B84D129-C33F-49F2-B31B-4580429DBD62}"/>
          </ac:spMkLst>
        </pc:spChg>
        <pc:spChg chg="add mod">
          <ac:chgData name="hassan MH" userId="84cd2103f36ef0dc" providerId="LiveId" clId="{05DA878C-64A6-46BA-AF3D-6FDFE1C414F5}" dt="2020-06-16T19:15:54.368" v="1184" actId="207"/>
          <ac:spMkLst>
            <pc:docMk/>
            <pc:sldMk cId="845747023" sldId="281"/>
            <ac:spMk id="4" creationId="{D78EE8EA-F794-44DC-813A-2CD71F1B39CE}"/>
          </ac:spMkLst>
        </pc:spChg>
        <pc:spChg chg="add mod">
          <ac:chgData name="hassan MH" userId="84cd2103f36ef0dc" providerId="LiveId" clId="{05DA878C-64A6-46BA-AF3D-6FDFE1C414F5}" dt="2020-06-16T19:13:08.275" v="1177" actId="1076"/>
          <ac:spMkLst>
            <pc:docMk/>
            <pc:sldMk cId="845747023" sldId="281"/>
            <ac:spMk id="5" creationId="{340C31DB-BA7F-41FB-B759-281969E1CA7C}"/>
          </ac:spMkLst>
        </pc:spChg>
        <pc:spChg chg="add mod">
          <ac:chgData name="hassan MH" userId="84cd2103f36ef0dc" providerId="LiveId" clId="{05DA878C-64A6-46BA-AF3D-6FDFE1C414F5}" dt="2020-06-16T19:13:11.068" v="1178" actId="1076"/>
          <ac:spMkLst>
            <pc:docMk/>
            <pc:sldMk cId="845747023" sldId="281"/>
            <ac:spMk id="7" creationId="{A06A1731-B84B-4386-B329-82115B9DCD2B}"/>
          </ac:spMkLst>
        </pc:spChg>
        <pc:spChg chg="add mod">
          <ac:chgData name="hassan MH" userId="84cd2103f36ef0dc" providerId="LiveId" clId="{05DA878C-64A6-46BA-AF3D-6FDFE1C414F5}" dt="2020-06-16T19:14:56.291" v="1183" actId="1076"/>
          <ac:spMkLst>
            <pc:docMk/>
            <pc:sldMk cId="845747023" sldId="281"/>
            <ac:spMk id="8" creationId="{F82192E9-06D3-4E6F-9D6D-157CD5E08B1B}"/>
          </ac:spMkLst>
        </pc:spChg>
        <pc:graphicFrameChg chg="add mod">
          <ac:chgData name="hassan MH" userId="84cd2103f36ef0dc" providerId="LiveId" clId="{05DA878C-64A6-46BA-AF3D-6FDFE1C414F5}" dt="2020-06-16T19:13:25.531" v="1180" actId="1076"/>
          <ac:graphicFrameMkLst>
            <pc:docMk/>
            <pc:sldMk cId="845747023" sldId="281"/>
            <ac:graphicFrameMk id="6" creationId="{9F409611-C86C-4D6A-89FC-59B26BE7E27E}"/>
          </ac:graphicFrameMkLst>
        </pc:graphicFrameChg>
      </pc:sldChg>
      <pc:sldChg chg="addSp delSp modSp new del mod">
        <pc:chgData name="hassan MH" userId="84cd2103f36ef0dc" providerId="LiveId" clId="{05DA878C-64A6-46BA-AF3D-6FDFE1C414F5}" dt="2020-06-16T19:10:57.262" v="1152" actId="47"/>
        <pc:sldMkLst>
          <pc:docMk/>
          <pc:sldMk cId="1143789827" sldId="281"/>
        </pc:sldMkLst>
        <pc:spChg chg="del">
          <ac:chgData name="hassan MH" userId="84cd2103f36ef0dc" providerId="LiveId" clId="{05DA878C-64A6-46BA-AF3D-6FDFE1C414F5}" dt="2020-06-16T19:07:34.312" v="986" actId="478"/>
          <ac:spMkLst>
            <pc:docMk/>
            <pc:sldMk cId="1143789827" sldId="281"/>
            <ac:spMk id="2" creationId="{320703C8-27EF-4819-A9DC-B97A8DFD5707}"/>
          </ac:spMkLst>
        </pc:spChg>
        <pc:spChg chg="del">
          <ac:chgData name="hassan MH" userId="84cd2103f36ef0dc" providerId="LiveId" clId="{05DA878C-64A6-46BA-AF3D-6FDFE1C414F5}" dt="2020-06-16T19:07:34.312" v="986" actId="478"/>
          <ac:spMkLst>
            <pc:docMk/>
            <pc:sldMk cId="1143789827" sldId="281"/>
            <ac:spMk id="3" creationId="{0617721D-AFB5-49FC-87E5-4583C485E688}"/>
          </ac:spMkLst>
        </pc:spChg>
        <pc:spChg chg="add mod">
          <ac:chgData name="hassan MH" userId="84cd2103f36ef0dc" providerId="LiveId" clId="{05DA878C-64A6-46BA-AF3D-6FDFE1C414F5}" dt="2020-06-16T19:09:53.813" v="1123" actId="1076"/>
          <ac:spMkLst>
            <pc:docMk/>
            <pc:sldMk cId="1143789827" sldId="281"/>
            <ac:spMk id="4" creationId="{59A18FE8-643F-47E2-AEAE-D88DC03C1DE4}"/>
          </ac:spMkLst>
        </pc:spChg>
        <pc:spChg chg="add mod">
          <ac:chgData name="hassan MH" userId="84cd2103f36ef0dc" providerId="LiveId" clId="{05DA878C-64A6-46BA-AF3D-6FDFE1C414F5}" dt="2020-06-16T19:09:57.804" v="1124" actId="1076"/>
          <ac:spMkLst>
            <pc:docMk/>
            <pc:sldMk cId="1143789827" sldId="281"/>
            <ac:spMk id="5" creationId="{FE635674-F915-4696-B76D-BFDFE4D5C505}"/>
          </ac:spMkLst>
        </pc:spChg>
        <pc:spChg chg="add mod">
          <ac:chgData name="hassan MH" userId="84cd2103f36ef0dc" providerId="LiveId" clId="{05DA878C-64A6-46BA-AF3D-6FDFE1C414F5}" dt="2020-06-16T19:09:57.804" v="1124" actId="1076"/>
          <ac:spMkLst>
            <pc:docMk/>
            <pc:sldMk cId="1143789827" sldId="281"/>
            <ac:spMk id="6" creationId="{F8252955-F502-4578-9B72-2CE396EFC2A9}"/>
          </ac:spMkLst>
        </pc:spChg>
        <pc:spChg chg="add mod">
          <ac:chgData name="hassan MH" userId="84cd2103f36ef0dc" providerId="LiveId" clId="{05DA878C-64A6-46BA-AF3D-6FDFE1C414F5}" dt="2020-06-16T19:10:36.852" v="1151" actId="688"/>
          <ac:spMkLst>
            <pc:docMk/>
            <pc:sldMk cId="1143789827" sldId="281"/>
            <ac:spMk id="7" creationId="{1C5B79BB-33AB-4EC4-9347-53BAB8C21A81}"/>
          </ac:spMkLst>
        </pc:spChg>
        <pc:spChg chg="add mod">
          <ac:chgData name="hassan MH" userId="84cd2103f36ef0dc" providerId="LiveId" clId="{05DA878C-64A6-46BA-AF3D-6FDFE1C414F5}" dt="2020-06-16T19:10:15.590" v="1149" actId="113"/>
          <ac:spMkLst>
            <pc:docMk/>
            <pc:sldMk cId="1143789827" sldId="281"/>
            <ac:spMk id="8" creationId="{A6386F2C-9DFB-46CE-A1CF-3E60167C87A1}"/>
          </ac:spMkLst>
        </pc:spChg>
        <pc:spChg chg="add mod">
          <ac:chgData name="hassan MH" userId="84cd2103f36ef0dc" providerId="LiveId" clId="{05DA878C-64A6-46BA-AF3D-6FDFE1C414F5}" dt="2020-06-16T19:10:11.767" v="1148" actId="1035"/>
          <ac:spMkLst>
            <pc:docMk/>
            <pc:sldMk cId="1143789827" sldId="281"/>
            <ac:spMk id="9" creationId="{F15CA8B3-8CF2-45CA-B9AF-8F5D2229FC77}"/>
          </ac:spMkLst>
        </pc:spChg>
      </pc:sldChg>
      <pc:sldChg chg="addSp delSp modSp new mod">
        <pc:chgData name="hassan MH" userId="84cd2103f36ef0dc" providerId="LiveId" clId="{05DA878C-64A6-46BA-AF3D-6FDFE1C414F5}" dt="2020-06-16T19:25:28.890" v="1378" actId="207"/>
        <pc:sldMkLst>
          <pc:docMk/>
          <pc:sldMk cId="129192427" sldId="282"/>
        </pc:sldMkLst>
        <pc:spChg chg="del">
          <ac:chgData name="hassan MH" userId="84cd2103f36ef0dc" providerId="LiveId" clId="{05DA878C-64A6-46BA-AF3D-6FDFE1C414F5}" dt="2020-06-16T19:16:01.274" v="1186" actId="478"/>
          <ac:spMkLst>
            <pc:docMk/>
            <pc:sldMk cId="129192427" sldId="282"/>
            <ac:spMk id="2" creationId="{9A9E6BB1-68C2-40E7-B9A7-93EFC24BCD85}"/>
          </ac:spMkLst>
        </pc:spChg>
        <pc:spChg chg="del">
          <ac:chgData name="hassan MH" userId="84cd2103f36ef0dc" providerId="LiveId" clId="{05DA878C-64A6-46BA-AF3D-6FDFE1C414F5}" dt="2020-06-16T19:16:01.274" v="1186" actId="478"/>
          <ac:spMkLst>
            <pc:docMk/>
            <pc:sldMk cId="129192427" sldId="282"/>
            <ac:spMk id="3" creationId="{D3E7008C-C946-4DD8-8342-AD4F5223B242}"/>
          </ac:spMkLst>
        </pc:spChg>
        <pc:spChg chg="add mod">
          <ac:chgData name="hassan MH" userId="84cd2103f36ef0dc" providerId="LiveId" clId="{05DA878C-64A6-46BA-AF3D-6FDFE1C414F5}" dt="2020-06-16T19:25:28.890" v="1378" actId="207"/>
          <ac:spMkLst>
            <pc:docMk/>
            <pc:sldMk cId="129192427" sldId="282"/>
            <ac:spMk id="4" creationId="{7958B6F1-D1DA-405F-93B6-82F434B2E8ED}"/>
          </ac:spMkLst>
        </pc:spChg>
        <pc:spChg chg="add mod">
          <ac:chgData name="hassan MH" userId="84cd2103f36ef0dc" providerId="LiveId" clId="{05DA878C-64A6-46BA-AF3D-6FDFE1C414F5}" dt="2020-06-16T19:20:41.615" v="1314" actId="20577"/>
          <ac:spMkLst>
            <pc:docMk/>
            <pc:sldMk cId="129192427" sldId="282"/>
            <ac:spMk id="12" creationId="{1C54853D-44D8-4263-B87A-0FD12FD50F88}"/>
          </ac:spMkLst>
        </pc:spChg>
        <pc:spChg chg="add mod">
          <ac:chgData name="hassan MH" userId="84cd2103f36ef0dc" providerId="LiveId" clId="{05DA878C-64A6-46BA-AF3D-6FDFE1C414F5}" dt="2020-06-16T19:20:12.251" v="1281" actId="1076"/>
          <ac:spMkLst>
            <pc:docMk/>
            <pc:sldMk cId="129192427" sldId="282"/>
            <ac:spMk id="13" creationId="{11AA16A1-BA30-44CF-AD95-37C4363DE20A}"/>
          </ac:spMkLst>
        </pc:spChg>
        <pc:spChg chg="add mod">
          <ac:chgData name="hassan MH" userId="84cd2103f36ef0dc" providerId="LiveId" clId="{05DA878C-64A6-46BA-AF3D-6FDFE1C414F5}" dt="2020-06-16T19:20:09.261" v="1280" actId="1076"/>
          <ac:spMkLst>
            <pc:docMk/>
            <pc:sldMk cId="129192427" sldId="282"/>
            <ac:spMk id="14" creationId="{856D5ECD-0D82-4328-8F70-1EC7B0AD5DF7}"/>
          </ac:spMkLst>
        </pc:spChg>
        <pc:spChg chg="add mod">
          <ac:chgData name="hassan MH" userId="84cd2103f36ef0dc" providerId="LiveId" clId="{05DA878C-64A6-46BA-AF3D-6FDFE1C414F5}" dt="2020-06-16T19:20:09.261" v="1280" actId="1076"/>
          <ac:spMkLst>
            <pc:docMk/>
            <pc:sldMk cId="129192427" sldId="282"/>
            <ac:spMk id="16" creationId="{6315C206-2521-4630-9083-C55D29F5305E}"/>
          </ac:spMkLst>
        </pc:spChg>
        <pc:spChg chg="add mod">
          <ac:chgData name="hassan MH" userId="84cd2103f36ef0dc" providerId="LiveId" clId="{05DA878C-64A6-46BA-AF3D-6FDFE1C414F5}" dt="2020-06-16T19:20:04.171" v="1279" actId="1076"/>
          <ac:spMkLst>
            <pc:docMk/>
            <pc:sldMk cId="129192427" sldId="282"/>
            <ac:spMk id="17" creationId="{156E17B2-20FE-4AD9-AE96-D1473B36F798}"/>
          </ac:spMkLst>
        </pc:spChg>
        <pc:spChg chg="add mod">
          <ac:chgData name="hassan MH" userId="84cd2103f36ef0dc" providerId="LiveId" clId="{05DA878C-64A6-46BA-AF3D-6FDFE1C414F5}" dt="2020-06-16T19:20:04.171" v="1279" actId="1076"/>
          <ac:spMkLst>
            <pc:docMk/>
            <pc:sldMk cId="129192427" sldId="282"/>
            <ac:spMk id="19" creationId="{BA32771C-F9CA-4027-A5F6-5FAED3B5BBB5}"/>
          </ac:spMkLst>
        </pc:spChg>
        <pc:spChg chg="add mod">
          <ac:chgData name="hassan MH" userId="84cd2103f36ef0dc" providerId="LiveId" clId="{05DA878C-64A6-46BA-AF3D-6FDFE1C414F5}" dt="2020-06-16T19:20:00.507" v="1278" actId="1076"/>
          <ac:spMkLst>
            <pc:docMk/>
            <pc:sldMk cId="129192427" sldId="282"/>
            <ac:spMk id="20" creationId="{6CD7ED66-6013-4878-AE85-75EAFE061374}"/>
          </ac:spMkLst>
        </pc:spChg>
        <pc:spChg chg="add mod">
          <ac:chgData name="hassan MH" userId="84cd2103f36ef0dc" providerId="LiveId" clId="{05DA878C-64A6-46BA-AF3D-6FDFE1C414F5}" dt="2020-06-16T19:20:00.507" v="1278" actId="1076"/>
          <ac:spMkLst>
            <pc:docMk/>
            <pc:sldMk cId="129192427" sldId="282"/>
            <ac:spMk id="22" creationId="{7661902C-7146-40A6-9751-FD4794806496}"/>
          </ac:spMkLst>
        </pc:spChg>
        <pc:spChg chg="add del mod">
          <ac:chgData name="hassan MH" userId="84cd2103f36ef0dc" providerId="LiveId" clId="{05DA878C-64A6-46BA-AF3D-6FDFE1C414F5}" dt="2020-06-16T19:18:04.966" v="1230" actId="478"/>
          <ac:spMkLst>
            <pc:docMk/>
            <pc:sldMk cId="129192427" sldId="282"/>
            <ac:spMk id="23" creationId="{C7C791BF-F41B-4B49-9DF1-C8FA2179030A}"/>
          </ac:spMkLst>
        </pc:spChg>
        <pc:spChg chg="add del mod">
          <ac:chgData name="hassan MH" userId="84cd2103f36ef0dc" providerId="LiveId" clId="{05DA878C-64A6-46BA-AF3D-6FDFE1C414F5}" dt="2020-06-16T19:18:04.966" v="1230" actId="478"/>
          <ac:spMkLst>
            <pc:docMk/>
            <pc:sldMk cId="129192427" sldId="282"/>
            <ac:spMk id="25" creationId="{0BAA3558-F641-4227-A65F-7378EE48206F}"/>
          </ac:spMkLst>
        </pc:spChg>
        <pc:spChg chg="add mod">
          <ac:chgData name="hassan MH" userId="84cd2103f36ef0dc" providerId="LiveId" clId="{05DA878C-64A6-46BA-AF3D-6FDFE1C414F5}" dt="2020-06-16T19:20:15.043" v="1282" actId="1076"/>
          <ac:spMkLst>
            <pc:docMk/>
            <pc:sldMk cId="129192427" sldId="282"/>
            <ac:spMk id="27" creationId="{5E61B717-A6E2-4859-BAD6-19772E39C937}"/>
          </ac:spMkLst>
        </pc:spChg>
        <pc:spChg chg="add mod">
          <ac:chgData name="hassan MH" userId="84cd2103f36ef0dc" providerId="LiveId" clId="{05DA878C-64A6-46BA-AF3D-6FDFE1C414F5}" dt="2020-06-16T19:20:09.261" v="1280" actId="1076"/>
          <ac:spMkLst>
            <pc:docMk/>
            <pc:sldMk cId="129192427" sldId="282"/>
            <ac:spMk id="28" creationId="{C69107F2-E6B9-4E9B-8EE7-9ED2B7A3B7C6}"/>
          </ac:spMkLst>
        </pc:spChg>
        <pc:spChg chg="add mod">
          <ac:chgData name="hassan MH" userId="84cd2103f36ef0dc" providerId="LiveId" clId="{05DA878C-64A6-46BA-AF3D-6FDFE1C414F5}" dt="2020-06-16T19:20:04.171" v="1279" actId="1076"/>
          <ac:spMkLst>
            <pc:docMk/>
            <pc:sldMk cId="129192427" sldId="282"/>
            <ac:spMk id="29" creationId="{F4DAAF03-1EC2-4CB2-B89D-50C2CB9F0451}"/>
          </ac:spMkLst>
        </pc:spChg>
        <pc:spChg chg="add mod">
          <ac:chgData name="hassan MH" userId="84cd2103f36ef0dc" providerId="LiveId" clId="{05DA878C-64A6-46BA-AF3D-6FDFE1C414F5}" dt="2020-06-16T19:20:00.507" v="1278" actId="1076"/>
          <ac:spMkLst>
            <pc:docMk/>
            <pc:sldMk cId="129192427" sldId="282"/>
            <ac:spMk id="30" creationId="{E1C74A76-2B0D-4462-ADB7-2D6B5487941B}"/>
          </ac:spMkLst>
        </pc:spChg>
        <pc:cxnChg chg="add del mod">
          <ac:chgData name="hassan MH" userId="84cd2103f36ef0dc" providerId="LiveId" clId="{05DA878C-64A6-46BA-AF3D-6FDFE1C414F5}" dt="2020-06-16T19:16:26.753" v="1193" actId="478"/>
          <ac:cxnSpMkLst>
            <pc:docMk/>
            <pc:sldMk cId="129192427" sldId="282"/>
            <ac:cxnSpMk id="6" creationId="{D78BF273-C128-43B8-9FE9-5FD53B37210A}"/>
          </ac:cxnSpMkLst>
        </pc:cxnChg>
        <pc:cxnChg chg="add mod">
          <ac:chgData name="hassan MH" userId="84cd2103f36ef0dc" providerId="LiveId" clId="{05DA878C-64A6-46BA-AF3D-6FDFE1C414F5}" dt="2020-06-16T19:20:12.251" v="1281" actId="1076"/>
          <ac:cxnSpMkLst>
            <pc:docMk/>
            <pc:sldMk cId="129192427" sldId="282"/>
            <ac:cxnSpMk id="8" creationId="{DBBEECE7-C5B9-41B1-A8FD-1EE74C3DBADB}"/>
          </ac:cxnSpMkLst>
        </pc:cxnChg>
        <pc:cxnChg chg="add mod">
          <ac:chgData name="hassan MH" userId="84cd2103f36ef0dc" providerId="LiveId" clId="{05DA878C-64A6-46BA-AF3D-6FDFE1C414F5}" dt="2020-06-16T19:20:09.261" v="1280" actId="1076"/>
          <ac:cxnSpMkLst>
            <pc:docMk/>
            <pc:sldMk cId="129192427" sldId="282"/>
            <ac:cxnSpMk id="15" creationId="{EE934C65-3DB9-4FB4-A6CC-040995AFD779}"/>
          </ac:cxnSpMkLst>
        </pc:cxnChg>
        <pc:cxnChg chg="add mod">
          <ac:chgData name="hassan MH" userId="84cd2103f36ef0dc" providerId="LiveId" clId="{05DA878C-64A6-46BA-AF3D-6FDFE1C414F5}" dt="2020-06-16T19:20:04.171" v="1279" actId="1076"/>
          <ac:cxnSpMkLst>
            <pc:docMk/>
            <pc:sldMk cId="129192427" sldId="282"/>
            <ac:cxnSpMk id="18" creationId="{27DE6D71-A265-4A7E-8D52-1A820FA30B63}"/>
          </ac:cxnSpMkLst>
        </pc:cxnChg>
        <pc:cxnChg chg="add mod">
          <ac:chgData name="hassan MH" userId="84cd2103f36ef0dc" providerId="LiveId" clId="{05DA878C-64A6-46BA-AF3D-6FDFE1C414F5}" dt="2020-06-16T19:20:00.507" v="1278" actId="1076"/>
          <ac:cxnSpMkLst>
            <pc:docMk/>
            <pc:sldMk cId="129192427" sldId="282"/>
            <ac:cxnSpMk id="21" creationId="{D67141D2-E4FC-4C1C-ACDC-85800DB29989}"/>
          </ac:cxnSpMkLst>
        </pc:cxnChg>
        <pc:cxnChg chg="add del mod">
          <ac:chgData name="hassan MH" userId="84cd2103f36ef0dc" providerId="LiveId" clId="{05DA878C-64A6-46BA-AF3D-6FDFE1C414F5}" dt="2020-06-16T19:18:04.966" v="1230" actId="478"/>
          <ac:cxnSpMkLst>
            <pc:docMk/>
            <pc:sldMk cId="129192427" sldId="282"/>
            <ac:cxnSpMk id="24" creationId="{D7A33DB9-2F74-4BBC-A94A-D1E928116A07}"/>
          </ac:cxnSpMkLst>
        </pc:cxnChg>
      </pc:sldChg>
      <pc:sldChg chg="addSp delSp modSp new mod">
        <pc:chgData name="hassan MH" userId="84cd2103f36ef0dc" providerId="LiveId" clId="{05DA878C-64A6-46BA-AF3D-6FDFE1C414F5}" dt="2020-06-16T19:25:11.358" v="1376" actId="167"/>
        <pc:sldMkLst>
          <pc:docMk/>
          <pc:sldMk cId="2755365983" sldId="283"/>
        </pc:sldMkLst>
        <pc:spChg chg="del">
          <ac:chgData name="hassan MH" userId="84cd2103f36ef0dc" providerId="LiveId" clId="{05DA878C-64A6-46BA-AF3D-6FDFE1C414F5}" dt="2020-06-16T19:21:04.153" v="1316" actId="478"/>
          <ac:spMkLst>
            <pc:docMk/>
            <pc:sldMk cId="2755365983" sldId="283"/>
            <ac:spMk id="2" creationId="{50F66973-1952-42F0-8B64-03F592E3070D}"/>
          </ac:spMkLst>
        </pc:spChg>
        <pc:spChg chg="del">
          <ac:chgData name="hassan MH" userId="84cd2103f36ef0dc" providerId="LiveId" clId="{05DA878C-64A6-46BA-AF3D-6FDFE1C414F5}" dt="2020-06-16T19:21:04.153" v="1316" actId="478"/>
          <ac:spMkLst>
            <pc:docMk/>
            <pc:sldMk cId="2755365983" sldId="283"/>
            <ac:spMk id="3" creationId="{A42956EC-12D6-46EA-B145-87CCC1950C98}"/>
          </ac:spMkLst>
        </pc:spChg>
        <pc:spChg chg="add mod">
          <ac:chgData name="hassan MH" userId="84cd2103f36ef0dc" providerId="LiveId" clId="{05DA878C-64A6-46BA-AF3D-6FDFE1C414F5}" dt="2020-06-16T19:25:02.020" v="1374" actId="207"/>
          <ac:spMkLst>
            <pc:docMk/>
            <pc:sldMk cId="2755365983" sldId="283"/>
            <ac:spMk id="4" creationId="{62120733-198A-4D8E-AA39-E4D6D4B8155F}"/>
          </ac:spMkLst>
        </pc:spChg>
        <pc:spChg chg="add mod">
          <ac:chgData name="hassan MH" userId="84cd2103f36ef0dc" providerId="LiveId" clId="{05DA878C-64A6-46BA-AF3D-6FDFE1C414F5}" dt="2020-06-16T19:21:23.860" v="1325" actId="1076"/>
          <ac:spMkLst>
            <pc:docMk/>
            <pc:sldMk cId="2755365983" sldId="283"/>
            <ac:spMk id="5" creationId="{92B8A2E5-4322-4EB4-9759-271BA1A86B33}"/>
          </ac:spMkLst>
        </pc:spChg>
        <pc:spChg chg="add mod">
          <ac:chgData name="hassan MH" userId="84cd2103f36ef0dc" providerId="LiveId" clId="{05DA878C-64A6-46BA-AF3D-6FDFE1C414F5}" dt="2020-06-16T19:24:08.826" v="1373" actId="207"/>
          <ac:spMkLst>
            <pc:docMk/>
            <pc:sldMk cId="2755365983" sldId="283"/>
            <ac:spMk id="6" creationId="{28EABCAE-A139-4838-9E7B-3FEF28F0AE58}"/>
          </ac:spMkLst>
        </pc:spChg>
        <pc:spChg chg="add mod">
          <ac:chgData name="hassan MH" userId="84cd2103f36ef0dc" providerId="LiveId" clId="{05DA878C-64A6-46BA-AF3D-6FDFE1C414F5}" dt="2020-06-16T19:24:04.528" v="1372" actId="207"/>
          <ac:spMkLst>
            <pc:docMk/>
            <pc:sldMk cId="2755365983" sldId="283"/>
            <ac:spMk id="7" creationId="{F7DEA3F6-9143-4EA9-953D-1391F7262CBE}"/>
          </ac:spMkLst>
        </pc:spChg>
        <pc:spChg chg="add mod ord">
          <ac:chgData name="hassan MH" userId="84cd2103f36ef0dc" providerId="LiveId" clId="{05DA878C-64A6-46BA-AF3D-6FDFE1C414F5}" dt="2020-06-16T19:25:11.358" v="1376" actId="167"/>
          <ac:spMkLst>
            <pc:docMk/>
            <pc:sldMk cId="2755365983" sldId="283"/>
            <ac:spMk id="18" creationId="{C97CC3DC-B1B8-4D4A-A9D7-990736CC45F0}"/>
          </ac:spMkLst>
        </pc:spChg>
        <pc:spChg chg="add del mod">
          <ac:chgData name="hassan MH" userId="84cd2103f36ef0dc" providerId="LiveId" clId="{05DA878C-64A6-46BA-AF3D-6FDFE1C414F5}" dt="2020-06-16T19:23:04.881" v="1353" actId="478"/>
          <ac:spMkLst>
            <pc:docMk/>
            <pc:sldMk cId="2755365983" sldId="283"/>
            <ac:spMk id="19" creationId="{948355B2-F957-446F-9E21-A6A6FBB30C7E}"/>
          </ac:spMkLst>
        </pc:spChg>
        <pc:spChg chg="add mod">
          <ac:chgData name="hassan MH" userId="84cd2103f36ef0dc" providerId="LiveId" clId="{05DA878C-64A6-46BA-AF3D-6FDFE1C414F5}" dt="2020-06-16T19:23:20.193" v="1359" actId="1076"/>
          <ac:spMkLst>
            <pc:docMk/>
            <pc:sldMk cId="2755365983" sldId="283"/>
            <ac:spMk id="20" creationId="{34590CD5-5121-4733-81A9-A9A0C215D8AD}"/>
          </ac:spMkLst>
        </pc:spChg>
        <pc:spChg chg="add mod ord">
          <ac:chgData name="hassan MH" userId="84cd2103f36ef0dc" providerId="LiveId" clId="{05DA878C-64A6-46BA-AF3D-6FDFE1C414F5}" dt="2020-06-16T19:25:07.938" v="1375" actId="167"/>
          <ac:spMkLst>
            <pc:docMk/>
            <pc:sldMk cId="2755365983" sldId="283"/>
            <ac:spMk id="21" creationId="{29EFEDB1-E843-4B25-8007-A154A1B6F2CA}"/>
          </ac:spMkLst>
        </pc:spChg>
        <pc:spChg chg="add mod">
          <ac:chgData name="hassan MH" userId="84cd2103f36ef0dc" providerId="LiveId" clId="{05DA878C-64A6-46BA-AF3D-6FDFE1C414F5}" dt="2020-06-16T19:23:53.178" v="1371" actId="1076"/>
          <ac:spMkLst>
            <pc:docMk/>
            <pc:sldMk cId="2755365983" sldId="283"/>
            <ac:spMk id="22" creationId="{2F6F30F6-D3E6-4769-B544-F0F7BBD0EC0B}"/>
          </ac:spMkLst>
        </pc:spChg>
        <pc:cxnChg chg="add del mod">
          <ac:chgData name="hassan MH" userId="84cd2103f36ef0dc" providerId="LiveId" clId="{05DA878C-64A6-46BA-AF3D-6FDFE1C414F5}" dt="2020-06-16T19:21:53.300" v="1337" actId="478"/>
          <ac:cxnSpMkLst>
            <pc:docMk/>
            <pc:sldMk cId="2755365983" sldId="283"/>
            <ac:cxnSpMk id="9" creationId="{EB9F8CE4-5985-476C-8F40-5BD3656EF7E2}"/>
          </ac:cxnSpMkLst>
        </pc:cxnChg>
        <pc:cxnChg chg="add del mod">
          <ac:chgData name="hassan MH" userId="84cd2103f36ef0dc" providerId="LiveId" clId="{05DA878C-64A6-46BA-AF3D-6FDFE1C414F5}" dt="2020-06-16T19:21:52.500" v="1336" actId="478"/>
          <ac:cxnSpMkLst>
            <pc:docMk/>
            <pc:sldMk cId="2755365983" sldId="283"/>
            <ac:cxnSpMk id="12" creationId="{7F454CE8-ECFC-4D5A-A9AB-AEC8018AE38C}"/>
          </ac:cxnSpMkLst>
        </pc:cxnChg>
        <pc:cxnChg chg="add del">
          <ac:chgData name="hassan MH" userId="84cd2103f36ef0dc" providerId="LiveId" clId="{05DA878C-64A6-46BA-AF3D-6FDFE1C414F5}" dt="2020-06-16T19:22:00.338" v="1339" actId="478"/>
          <ac:cxnSpMkLst>
            <pc:docMk/>
            <pc:sldMk cId="2755365983" sldId="283"/>
            <ac:cxnSpMk id="15" creationId="{CF602A10-2997-42DE-949D-50E0A8DC481D}"/>
          </ac:cxnSpMkLst>
        </pc:cxnChg>
        <pc:cxnChg chg="add del">
          <ac:chgData name="hassan MH" userId="84cd2103f36ef0dc" providerId="LiveId" clId="{05DA878C-64A6-46BA-AF3D-6FDFE1C414F5}" dt="2020-06-16T19:22:09.124" v="1341" actId="478"/>
          <ac:cxnSpMkLst>
            <pc:docMk/>
            <pc:sldMk cId="2755365983" sldId="283"/>
            <ac:cxnSpMk id="17" creationId="{9345DA9E-2BAF-4EF8-9AF1-BDE14316AEAF}"/>
          </ac:cxnSpMkLst>
        </pc:cxnChg>
      </pc:sldChg>
      <pc:sldChg chg="addSp delSp modSp new mod">
        <pc:chgData name="hassan MH" userId="84cd2103f36ef0dc" providerId="LiveId" clId="{05DA878C-64A6-46BA-AF3D-6FDFE1C414F5}" dt="2020-06-16T19:31:06.922" v="1454" actId="1076"/>
        <pc:sldMkLst>
          <pc:docMk/>
          <pc:sldMk cId="4165435570" sldId="284"/>
        </pc:sldMkLst>
        <pc:spChg chg="del">
          <ac:chgData name="hassan MH" userId="84cd2103f36ef0dc" providerId="LiveId" clId="{05DA878C-64A6-46BA-AF3D-6FDFE1C414F5}" dt="2020-06-16T19:26:48.352" v="1384" actId="478"/>
          <ac:spMkLst>
            <pc:docMk/>
            <pc:sldMk cId="4165435570" sldId="284"/>
            <ac:spMk id="2" creationId="{08B8CE74-18AE-4B88-A1E8-C5BBDE0E37A9}"/>
          </ac:spMkLst>
        </pc:spChg>
        <pc:spChg chg="del">
          <ac:chgData name="hassan MH" userId="84cd2103f36ef0dc" providerId="LiveId" clId="{05DA878C-64A6-46BA-AF3D-6FDFE1C414F5}" dt="2020-06-16T19:26:48.352" v="1384" actId="478"/>
          <ac:spMkLst>
            <pc:docMk/>
            <pc:sldMk cId="4165435570" sldId="284"/>
            <ac:spMk id="3" creationId="{F98EB079-F969-482E-B3F1-AEDDD331B04E}"/>
          </ac:spMkLst>
        </pc:spChg>
        <pc:spChg chg="add mod">
          <ac:chgData name="hassan MH" userId="84cd2103f36ef0dc" providerId="LiveId" clId="{05DA878C-64A6-46BA-AF3D-6FDFE1C414F5}" dt="2020-06-16T19:26:51.237" v="1385"/>
          <ac:spMkLst>
            <pc:docMk/>
            <pc:sldMk cId="4165435570" sldId="284"/>
            <ac:spMk id="4" creationId="{2E9A33A6-2FFA-4A5F-9B05-626D2B38EC0E}"/>
          </ac:spMkLst>
        </pc:spChg>
        <pc:spChg chg="add del mod ord">
          <ac:chgData name="hassan MH" userId="84cd2103f36ef0dc" providerId="LiveId" clId="{05DA878C-64A6-46BA-AF3D-6FDFE1C414F5}" dt="2020-06-16T19:30:48.963" v="1450" actId="478"/>
          <ac:spMkLst>
            <pc:docMk/>
            <pc:sldMk cId="4165435570" sldId="284"/>
            <ac:spMk id="9" creationId="{A5E24B68-E309-4BA0-8812-50B772567C29}"/>
          </ac:spMkLst>
        </pc:spChg>
        <pc:spChg chg="add del mod">
          <ac:chgData name="hassan MH" userId="84cd2103f36ef0dc" providerId="LiveId" clId="{05DA878C-64A6-46BA-AF3D-6FDFE1C414F5}" dt="2020-06-16T19:30:36.355" v="1443" actId="478"/>
          <ac:spMkLst>
            <pc:docMk/>
            <pc:sldMk cId="4165435570" sldId="284"/>
            <ac:spMk id="10" creationId="{4E3C7461-3BDC-4EF6-BA8F-A03E6299B9FA}"/>
          </ac:spMkLst>
        </pc:spChg>
        <pc:spChg chg="add del mod">
          <ac:chgData name="hassan MH" userId="84cd2103f36ef0dc" providerId="LiveId" clId="{05DA878C-64A6-46BA-AF3D-6FDFE1C414F5}" dt="2020-06-16T19:30:30.244" v="1441" actId="478"/>
          <ac:spMkLst>
            <pc:docMk/>
            <pc:sldMk cId="4165435570" sldId="284"/>
            <ac:spMk id="12" creationId="{9B393E95-F84F-4E86-8DBF-2CF6D2B9BD37}"/>
          </ac:spMkLst>
        </pc:spChg>
        <pc:spChg chg="add mod">
          <ac:chgData name="hassan MH" userId="84cd2103f36ef0dc" providerId="LiveId" clId="{05DA878C-64A6-46BA-AF3D-6FDFE1C414F5}" dt="2020-06-16T19:31:06.922" v="1454" actId="1076"/>
          <ac:spMkLst>
            <pc:docMk/>
            <pc:sldMk cId="4165435570" sldId="284"/>
            <ac:spMk id="14" creationId="{D43EA8C6-D103-4660-8893-0F0677ABDB18}"/>
          </ac:spMkLst>
        </pc:spChg>
        <pc:graphicFrameChg chg="add mod">
          <ac:chgData name="hassan MH" userId="84cd2103f36ef0dc" providerId="LiveId" clId="{05DA878C-64A6-46BA-AF3D-6FDFE1C414F5}" dt="2020-06-16T19:30:53.290" v="1451" actId="1076"/>
          <ac:graphicFrameMkLst>
            <pc:docMk/>
            <pc:sldMk cId="4165435570" sldId="284"/>
            <ac:graphicFrameMk id="7" creationId="{A2AE003E-6C9D-4F2F-85B1-D4937CECBF4B}"/>
          </ac:graphicFrameMkLst>
        </pc:graphicFrameChg>
        <pc:graphicFrameChg chg="add del mod">
          <ac:chgData name="hassan MH" userId="84cd2103f36ef0dc" providerId="LiveId" clId="{05DA878C-64A6-46BA-AF3D-6FDFE1C414F5}" dt="2020-06-16T19:27:43.187" v="1397" actId="478"/>
          <ac:graphicFrameMkLst>
            <pc:docMk/>
            <pc:sldMk cId="4165435570" sldId="284"/>
            <ac:graphicFrameMk id="8" creationId="{10E5EFD4-B7B9-40C2-A395-B9DE001F2ADD}"/>
          </ac:graphicFrameMkLst>
        </pc:graphicFrameChg>
        <pc:graphicFrameChg chg="add mod">
          <ac:chgData name="hassan MH" userId="84cd2103f36ef0dc" providerId="LiveId" clId="{05DA878C-64A6-46BA-AF3D-6FDFE1C414F5}" dt="2020-06-16T19:30:40.596" v="1445" actId="948"/>
          <ac:graphicFrameMkLst>
            <pc:docMk/>
            <pc:sldMk cId="4165435570" sldId="284"/>
            <ac:graphicFrameMk id="11" creationId="{6D090212-BE66-4506-B4B0-D62DCB17CF82}"/>
          </ac:graphicFrameMkLst>
        </pc:graphicFrameChg>
        <pc:graphicFrameChg chg="add mod">
          <ac:chgData name="hassan MH" userId="84cd2103f36ef0dc" providerId="LiveId" clId="{05DA878C-64A6-46BA-AF3D-6FDFE1C414F5}" dt="2020-06-16T19:30:43.227" v="1447" actId="948"/>
          <ac:graphicFrameMkLst>
            <pc:docMk/>
            <pc:sldMk cId="4165435570" sldId="284"/>
            <ac:graphicFrameMk id="13" creationId="{73CF2551-FE2A-4272-A972-970EDE51AD64}"/>
          </ac:graphicFrameMkLst>
        </pc:graphicFrameChg>
      </pc:sldChg>
      <pc:sldMasterChg chg="setBg modSldLayout">
        <pc:chgData name="hassan MH" userId="84cd2103f36ef0dc" providerId="LiveId" clId="{05DA878C-64A6-46BA-AF3D-6FDFE1C414F5}" dt="2020-06-16T18:17:11.191" v="23"/>
        <pc:sldMasterMkLst>
          <pc:docMk/>
          <pc:sldMasterMk cId="660995887" sldId="2147483648"/>
        </pc:sldMasterMkLst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393866904" sldId="2147483649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2638956452" sldId="2147483650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3308701177" sldId="2147483651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170402580" sldId="2147483652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530192974" sldId="2147483653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2962859379" sldId="2147483654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1733533248" sldId="2147483655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364907098" sldId="2147483656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3175167272" sldId="2147483657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2223013221" sldId="2147483658"/>
          </pc:sldLayoutMkLst>
        </pc:sldLayoutChg>
        <pc:sldLayoutChg chg="setBg">
          <pc:chgData name="hassan MH" userId="84cd2103f36ef0dc" providerId="LiveId" clId="{05DA878C-64A6-46BA-AF3D-6FDFE1C414F5}" dt="2020-06-16T18:17:11.191" v="23"/>
          <pc:sldLayoutMkLst>
            <pc:docMk/>
            <pc:sldMasterMk cId="660995887" sldId="2147483648"/>
            <pc:sldLayoutMk cId="2890626676" sldId="2147483659"/>
          </pc:sldLayoutMkLst>
        </pc:sldLayoutChg>
      </pc:sldMasterChg>
    </pc:docChg>
  </pc:docChgLst>
  <pc:docChgLst>
    <pc:chgData name="hassan MH" userId="84cd2103f36ef0dc" providerId="LiveId" clId="{80130D47-885A-44C9-9CAD-E6BFD21FAFD8}"/>
    <pc:docChg chg="undo custSel delSld modSld">
      <pc:chgData name="hassan MH" userId="84cd2103f36ef0dc" providerId="LiveId" clId="{80130D47-885A-44C9-9CAD-E6BFD21FAFD8}" dt="2020-11-06T12:48:03.569" v="8" actId="478"/>
      <pc:docMkLst>
        <pc:docMk/>
      </pc:docMkLst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56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57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58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59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60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61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62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63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64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65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66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68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69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70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71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72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73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74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75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76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77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79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80"/>
        </pc:sldMkLst>
      </pc:sldChg>
      <pc:sldChg chg="addSp delSp modSp mod modAnim">
        <pc:chgData name="hassan MH" userId="84cd2103f36ef0dc" providerId="LiveId" clId="{80130D47-885A-44C9-9CAD-E6BFD21FAFD8}" dt="2020-11-06T12:47:53.984" v="5"/>
        <pc:sldMkLst>
          <pc:docMk/>
          <pc:sldMk cId="2795862848" sldId="281"/>
        </pc:sldMkLst>
        <pc:spChg chg="add del mod">
          <ac:chgData name="hassan MH" userId="84cd2103f36ef0dc" providerId="LiveId" clId="{80130D47-885A-44C9-9CAD-E6BFD21FAFD8}" dt="2020-11-06T12:47:53.984" v="5"/>
          <ac:spMkLst>
            <pc:docMk/>
            <pc:sldMk cId="2795862848" sldId="281"/>
            <ac:spMk id="7" creationId="{067939C4-86F6-4102-A02D-A5F8DAB7F6D3}"/>
          </ac:spMkLst>
        </pc:spChg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82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83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84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85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86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88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90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92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98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299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300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301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302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303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946281140" sldId="304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305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307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308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309"/>
        </pc:sldMkLst>
      </pc:sldChg>
      <pc:sldChg chg="delSp mod delAnim">
        <pc:chgData name="hassan MH" userId="84cd2103f36ef0dc" providerId="LiveId" clId="{80130D47-885A-44C9-9CAD-E6BFD21FAFD8}" dt="2020-11-06T12:48:03.569" v="8" actId="478"/>
        <pc:sldMkLst>
          <pc:docMk/>
          <pc:sldMk cId="0" sldId="311"/>
        </pc:sldMkLst>
        <pc:spChg chg="del">
          <ac:chgData name="hassan MH" userId="84cd2103f36ef0dc" providerId="LiveId" clId="{80130D47-885A-44C9-9CAD-E6BFD21FAFD8}" dt="2020-11-06T12:48:03.569" v="8" actId="478"/>
          <ac:spMkLst>
            <pc:docMk/>
            <pc:sldMk cId="0" sldId="311"/>
            <ac:spMk id="1993" creationId="{00000000-0000-0000-0000-000000000000}"/>
          </ac:spMkLst>
        </pc:spChg>
        <pc:spChg chg="del">
          <ac:chgData name="hassan MH" userId="84cd2103f36ef0dc" providerId="LiveId" clId="{80130D47-885A-44C9-9CAD-E6BFD21FAFD8}" dt="2020-11-06T12:48:03.569" v="8" actId="478"/>
          <ac:spMkLst>
            <pc:docMk/>
            <pc:sldMk cId="0" sldId="311"/>
            <ac:spMk id="1994" creationId="{00000000-0000-0000-0000-000000000000}"/>
          </ac:spMkLst>
        </pc:spChg>
        <pc:spChg chg="del">
          <ac:chgData name="hassan MH" userId="84cd2103f36ef0dc" providerId="LiveId" clId="{80130D47-885A-44C9-9CAD-E6BFD21FAFD8}" dt="2020-11-06T12:48:03.569" v="8" actId="478"/>
          <ac:spMkLst>
            <pc:docMk/>
            <pc:sldMk cId="0" sldId="311"/>
            <ac:spMk id="1995" creationId="{00000000-0000-0000-0000-000000000000}"/>
          </ac:spMkLst>
        </pc:spChg>
        <pc:spChg chg="del">
          <ac:chgData name="hassan MH" userId="84cd2103f36ef0dc" providerId="LiveId" clId="{80130D47-885A-44C9-9CAD-E6BFD21FAFD8}" dt="2020-11-06T12:48:02.070" v="7" actId="478"/>
          <ac:spMkLst>
            <pc:docMk/>
            <pc:sldMk cId="0" sldId="311"/>
            <ac:spMk id="1996" creationId="{00000000-0000-0000-0000-000000000000}"/>
          </ac:spMkLst>
        </pc:spChg>
        <pc:spChg chg="del">
          <ac:chgData name="hassan MH" userId="84cd2103f36ef0dc" providerId="LiveId" clId="{80130D47-885A-44C9-9CAD-E6BFD21FAFD8}" dt="2020-11-06T12:48:02.070" v="7" actId="478"/>
          <ac:spMkLst>
            <pc:docMk/>
            <pc:sldMk cId="0" sldId="311"/>
            <ac:spMk id="1997" creationId="{00000000-0000-0000-0000-000000000000}"/>
          </ac:spMkLst>
        </pc:spChg>
        <pc:spChg chg="del">
          <ac:chgData name="hassan MH" userId="84cd2103f36ef0dc" providerId="LiveId" clId="{80130D47-885A-44C9-9CAD-E6BFD21FAFD8}" dt="2020-11-06T12:48:02.070" v="7" actId="478"/>
          <ac:spMkLst>
            <pc:docMk/>
            <pc:sldMk cId="0" sldId="311"/>
            <ac:spMk id="1998" creationId="{00000000-0000-0000-0000-000000000000}"/>
          </ac:spMkLst>
        </pc:spChg>
        <pc:spChg chg="del">
          <ac:chgData name="hassan MH" userId="84cd2103f36ef0dc" providerId="LiveId" clId="{80130D47-885A-44C9-9CAD-E6BFD21FAFD8}" dt="2020-11-06T12:48:02.070" v="7" actId="478"/>
          <ac:spMkLst>
            <pc:docMk/>
            <pc:sldMk cId="0" sldId="311"/>
            <ac:spMk id="1999" creationId="{00000000-0000-0000-0000-000000000000}"/>
          </ac:spMkLst>
        </pc:spChg>
        <pc:grpChg chg="del">
          <ac:chgData name="hassan MH" userId="84cd2103f36ef0dc" providerId="LiveId" clId="{80130D47-885A-44C9-9CAD-E6BFD21FAFD8}" dt="2020-11-06T12:48:02.070" v="7" actId="478"/>
          <ac:grpSpMkLst>
            <pc:docMk/>
            <pc:sldMk cId="0" sldId="311"/>
            <ac:grpSpMk id="2" creationId="{D6BA7788-B13D-924D-9DA9-0A0D87A384A4}"/>
          </ac:grpSpMkLst>
        </pc:grpChg>
        <pc:grpChg chg="del">
          <ac:chgData name="hassan MH" userId="84cd2103f36ef0dc" providerId="LiveId" clId="{80130D47-885A-44C9-9CAD-E6BFD21FAFD8}" dt="2020-11-06T12:48:02.070" v="7" actId="478"/>
          <ac:grpSpMkLst>
            <pc:docMk/>
            <pc:sldMk cId="0" sldId="311"/>
            <ac:grpSpMk id="3" creationId="{8A8B5777-5554-274C-81DF-1A6C4EAA9E3E}"/>
          </ac:grpSpMkLst>
        </pc:grpChg>
        <pc:grpChg chg="del">
          <ac:chgData name="hassan MH" userId="84cd2103f36ef0dc" providerId="LiveId" clId="{80130D47-885A-44C9-9CAD-E6BFD21FAFD8}" dt="2020-11-06T12:48:02.070" v="7" actId="478"/>
          <ac:grpSpMkLst>
            <pc:docMk/>
            <pc:sldMk cId="0" sldId="311"/>
            <ac:grpSpMk id="4" creationId="{A69DB048-5A01-714D-AE31-AF341F411A5C}"/>
          </ac:grpSpMkLst>
        </pc:grpChg>
        <pc:grpChg chg="del">
          <ac:chgData name="hassan MH" userId="84cd2103f36ef0dc" providerId="LiveId" clId="{80130D47-885A-44C9-9CAD-E6BFD21FAFD8}" dt="2020-11-06T12:48:02.070" v="7" actId="478"/>
          <ac:grpSpMkLst>
            <pc:docMk/>
            <pc:sldMk cId="0" sldId="311"/>
            <ac:grpSpMk id="5" creationId="{27B758DC-BA1D-A248-8AAB-4B34681B9C46}"/>
          </ac:grpSpMkLst>
        </pc:grpChg>
        <pc:grpChg chg="del">
          <ac:chgData name="hassan MH" userId="84cd2103f36ef0dc" providerId="LiveId" clId="{80130D47-885A-44C9-9CAD-E6BFD21FAFD8}" dt="2020-11-06T12:48:02.070" v="7" actId="478"/>
          <ac:grpSpMkLst>
            <pc:docMk/>
            <pc:sldMk cId="0" sldId="311"/>
            <ac:grpSpMk id="6" creationId="{7F3CAA8A-D4E5-0640-B44E-C7DAD5C731B3}"/>
          </ac:grpSpMkLst>
        </pc:grpChg>
        <pc:grpChg chg="del">
          <ac:chgData name="hassan MH" userId="84cd2103f36ef0dc" providerId="LiveId" clId="{80130D47-885A-44C9-9CAD-E6BFD21FAFD8}" dt="2020-11-06T12:48:02.070" v="7" actId="478"/>
          <ac:grpSpMkLst>
            <pc:docMk/>
            <pc:sldMk cId="0" sldId="311"/>
            <ac:grpSpMk id="7" creationId="{559A2543-2594-034A-A0A9-18571161D317}"/>
          </ac:grpSpMkLst>
        </pc:grpChg>
        <pc:grpChg chg="del">
          <ac:chgData name="hassan MH" userId="84cd2103f36ef0dc" providerId="LiveId" clId="{80130D47-885A-44C9-9CAD-E6BFD21FAFD8}" dt="2020-11-06T12:48:02.070" v="7" actId="478"/>
          <ac:grpSpMkLst>
            <pc:docMk/>
            <pc:sldMk cId="0" sldId="311"/>
            <ac:grpSpMk id="8" creationId="{374130E9-F4EE-0E45-A479-AE47526E1289}"/>
          </ac:grpSpMkLst>
        </pc:grpChg>
        <pc:grpChg chg="del">
          <ac:chgData name="hassan MH" userId="84cd2103f36ef0dc" providerId="LiveId" clId="{80130D47-885A-44C9-9CAD-E6BFD21FAFD8}" dt="2020-11-06T12:48:02.070" v="7" actId="478"/>
          <ac:grpSpMkLst>
            <pc:docMk/>
            <pc:sldMk cId="0" sldId="311"/>
            <ac:grpSpMk id="9" creationId="{F22934E8-0716-574C-AC5B-8CEFA3D0CE1B}"/>
          </ac:grpSpMkLst>
        </pc:grpChg>
        <pc:grpChg chg="del">
          <ac:chgData name="hassan MH" userId="84cd2103f36ef0dc" providerId="LiveId" clId="{80130D47-885A-44C9-9CAD-E6BFD21FAFD8}" dt="2020-11-06T12:48:02.070" v="7" actId="478"/>
          <ac:grpSpMkLst>
            <pc:docMk/>
            <pc:sldMk cId="0" sldId="311"/>
            <ac:grpSpMk id="10" creationId="{DE763148-E0B7-0B4E-A93B-4764435DD548}"/>
          </ac:grpSpMkLst>
        </pc:grpChg>
        <pc:grpChg chg="del">
          <ac:chgData name="hassan MH" userId="84cd2103f36ef0dc" providerId="LiveId" clId="{80130D47-885A-44C9-9CAD-E6BFD21FAFD8}" dt="2020-11-06T12:48:03.569" v="8" actId="478"/>
          <ac:grpSpMkLst>
            <pc:docMk/>
            <pc:sldMk cId="0" sldId="311"/>
            <ac:grpSpMk id="11" creationId="{4C049F9A-1BD0-1C44-AEC9-C99F6A3EF389}"/>
          </ac:grpSpMkLst>
        </pc:grpChg>
        <pc:grpChg chg="del">
          <ac:chgData name="hassan MH" userId="84cd2103f36ef0dc" providerId="LiveId" clId="{80130D47-885A-44C9-9CAD-E6BFD21FAFD8}" dt="2020-11-06T12:48:02.070" v="7" actId="478"/>
          <ac:grpSpMkLst>
            <pc:docMk/>
            <pc:sldMk cId="0" sldId="311"/>
            <ac:grpSpMk id="12" creationId="{74008FA5-D974-834C-B2F9-902AD15C1B74}"/>
          </ac:grpSpMkLst>
        </pc:grpChg>
        <pc:grpChg chg="del">
          <ac:chgData name="hassan MH" userId="84cd2103f36ef0dc" providerId="LiveId" clId="{80130D47-885A-44C9-9CAD-E6BFD21FAFD8}" dt="2020-11-06T12:48:02.070" v="7" actId="478"/>
          <ac:grpSpMkLst>
            <pc:docMk/>
            <pc:sldMk cId="0" sldId="311"/>
            <ac:grpSpMk id="13" creationId="{09791DA6-3DAD-2443-8796-F26297784A8E}"/>
          </ac:grpSpMkLst>
        </pc:grpChg>
        <pc:grpChg chg="del">
          <ac:chgData name="hassan MH" userId="84cd2103f36ef0dc" providerId="LiveId" clId="{80130D47-885A-44C9-9CAD-E6BFD21FAFD8}" dt="2020-11-06T12:48:03.569" v="8" actId="478"/>
          <ac:grpSpMkLst>
            <pc:docMk/>
            <pc:sldMk cId="0" sldId="311"/>
            <ac:grpSpMk id="14" creationId="{ADF55EAC-DDDC-CF40-9568-9486C60FD099}"/>
          </ac:grpSpMkLst>
        </pc:grpChg>
        <pc:grpChg chg="del">
          <ac:chgData name="hassan MH" userId="84cd2103f36ef0dc" providerId="LiveId" clId="{80130D47-885A-44C9-9CAD-E6BFD21FAFD8}" dt="2020-11-06T12:48:03.569" v="8" actId="478"/>
          <ac:grpSpMkLst>
            <pc:docMk/>
            <pc:sldMk cId="0" sldId="311"/>
            <ac:grpSpMk id="15" creationId="{9BF2DD95-E641-A84F-920B-B0151B0B056E}"/>
          </ac:grpSpMkLst>
        </pc:grpChg>
        <pc:grpChg chg="del">
          <ac:chgData name="hassan MH" userId="84cd2103f36ef0dc" providerId="LiveId" clId="{80130D47-885A-44C9-9CAD-E6BFD21FAFD8}" dt="2020-11-06T12:48:02.070" v="7" actId="478"/>
          <ac:grpSpMkLst>
            <pc:docMk/>
            <pc:sldMk cId="0" sldId="311"/>
            <ac:grpSpMk id="16" creationId="{FC39E7EC-5F80-E644-B199-DF5825B8504E}"/>
          </ac:grpSpMkLst>
        </pc:grpChg>
        <pc:grpChg chg="del">
          <ac:chgData name="hassan MH" userId="84cd2103f36ef0dc" providerId="LiveId" clId="{80130D47-885A-44C9-9CAD-E6BFD21FAFD8}" dt="2020-11-06T12:48:03.569" v="8" actId="478"/>
          <ac:grpSpMkLst>
            <pc:docMk/>
            <pc:sldMk cId="0" sldId="311"/>
            <ac:grpSpMk id="17" creationId="{1631AA54-F635-A343-8EC0-25211AA15082}"/>
          </ac:grpSpMkLst>
        </pc:grpChg>
        <pc:cxnChg chg="del">
          <ac:chgData name="hassan MH" userId="84cd2103f36ef0dc" providerId="LiveId" clId="{80130D47-885A-44C9-9CAD-E6BFD21FAFD8}" dt="2020-11-06T12:48:02.070" v="7" actId="478"/>
          <ac:cxnSpMkLst>
            <pc:docMk/>
            <pc:sldMk cId="0" sldId="311"/>
            <ac:cxnSpMk id="1978" creationId="{00000000-0000-0000-0000-000000000000}"/>
          </ac:cxnSpMkLst>
        </pc:cxnChg>
        <pc:cxnChg chg="del">
          <ac:chgData name="hassan MH" userId="84cd2103f36ef0dc" providerId="LiveId" clId="{80130D47-885A-44C9-9CAD-E6BFD21FAFD8}" dt="2020-11-06T12:48:02.070" v="7" actId="478"/>
          <ac:cxnSpMkLst>
            <pc:docMk/>
            <pc:sldMk cId="0" sldId="311"/>
            <ac:cxnSpMk id="1979" creationId="{00000000-0000-0000-0000-000000000000}"/>
          </ac:cxnSpMkLst>
        </pc:cxnChg>
        <pc:cxnChg chg="del">
          <ac:chgData name="hassan MH" userId="84cd2103f36ef0dc" providerId="LiveId" clId="{80130D47-885A-44C9-9CAD-E6BFD21FAFD8}" dt="2020-11-06T12:48:02.070" v="7" actId="478"/>
          <ac:cxnSpMkLst>
            <pc:docMk/>
            <pc:sldMk cId="0" sldId="311"/>
            <ac:cxnSpMk id="1980" creationId="{00000000-0000-0000-0000-000000000000}"/>
          </ac:cxnSpMkLst>
        </pc:cxnChg>
        <pc:cxnChg chg="del">
          <ac:chgData name="hassan MH" userId="84cd2103f36ef0dc" providerId="LiveId" clId="{80130D47-885A-44C9-9CAD-E6BFD21FAFD8}" dt="2020-11-06T12:48:02.070" v="7" actId="478"/>
          <ac:cxnSpMkLst>
            <pc:docMk/>
            <pc:sldMk cId="0" sldId="311"/>
            <ac:cxnSpMk id="1981" creationId="{00000000-0000-0000-0000-000000000000}"/>
          </ac:cxnSpMkLst>
        </pc:cxnChg>
        <pc:cxnChg chg="del">
          <ac:chgData name="hassan MH" userId="84cd2103f36ef0dc" providerId="LiveId" clId="{80130D47-885A-44C9-9CAD-E6BFD21FAFD8}" dt="2020-11-06T12:48:02.070" v="7" actId="478"/>
          <ac:cxnSpMkLst>
            <pc:docMk/>
            <pc:sldMk cId="0" sldId="311"/>
            <ac:cxnSpMk id="1982" creationId="{00000000-0000-0000-0000-000000000000}"/>
          </ac:cxnSpMkLst>
        </pc:cxnChg>
        <pc:cxnChg chg="del">
          <ac:chgData name="hassan MH" userId="84cd2103f36ef0dc" providerId="LiveId" clId="{80130D47-885A-44C9-9CAD-E6BFD21FAFD8}" dt="2020-11-06T12:48:02.070" v="7" actId="478"/>
          <ac:cxnSpMkLst>
            <pc:docMk/>
            <pc:sldMk cId="0" sldId="311"/>
            <ac:cxnSpMk id="1983" creationId="{00000000-0000-0000-0000-000000000000}"/>
          </ac:cxnSpMkLst>
        </pc:cxnChg>
        <pc:cxnChg chg="del">
          <ac:chgData name="hassan MH" userId="84cd2103f36ef0dc" providerId="LiveId" clId="{80130D47-885A-44C9-9CAD-E6BFD21FAFD8}" dt="2020-11-06T12:48:02.070" v="7" actId="478"/>
          <ac:cxnSpMkLst>
            <pc:docMk/>
            <pc:sldMk cId="0" sldId="311"/>
            <ac:cxnSpMk id="1984" creationId="{00000000-0000-0000-0000-000000000000}"/>
          </ac:cxnSpMkLst>
        </pc:cxnChg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3676390523" sldId="429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430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0" sldId="431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2947742875" sldId="466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749073962" sldId="467"/>
        </pc:sldMkLst>
      </pc:sldChg>
      <pc:sldChg chg="del">
        <pc:chgData name="hassan MH" userId="84cd2103f36ef0dc" providerId="LiveId" clId="{80130D47-885A-44C9-9CAD-E6BFD21FAFD8}" dt="2020-11-06T12:47:58.529" v="6" actId="47"/>
        <pc:sldMkLst>
          <pc:docMk/>
          <pc:sldMk cId="1146488440" sldId="468"/>
        </pc:sldMkLst>
      </pc:sldChg>
      <pc:sldMasterChg chg="delSldLayout">
        <pc:chgData name="hassan MH" userId="84cd2103f36ef0dc" providerId="LiveId" clId="{80130D47-885A-44C9-9CAD-E6BFD21FAFD8}" dt="2020-11-06T12:47:58.529" v="6" actId="47"/>
        <pc:sldMasterMkLst>
          <pc:docMk/>
          <pc:sldMasterMk cId="660995887" sldId="2147483648"/>
        </pc:sldMasterMkLst>
        <pc:sldLayoutChg chg="del">
          <pc:chgData name="hassan MH" userId="84cd2103f36ef0dc" providerId="LiveId" clId="{80130D47-885A-44C9-9CAD-E6BFD21FAFD8}" dt="2020-11-06T12:47:58.529" v="6" actId="47"/>
          <pc:sldLayoutMkLst>
            <pc:docMk/>
            <pc:sldMasterMk cId="660995887" sldId="2147483648"/>
            <pc:sldLayoutMk cId="3993978154" sldId="2147483660"/>
          </pc:sldLayoutMkLst>
        </pc:sldLayoutChg>
      </pc:sldMasterChg>
    </pc:docChg>
  </pc:docChgLst>
  <pc:docChgLst>
    <pc:chgData name="hassan MH" userId="84cd2103f36ef0dc" providerId="LiveId" clId="{26A236A5-DE7F-40A5-93CB-9EED2B990397}"/>
    <pc:docChg chg="undo custSel addSld delSld modSld sldOrd">
      <pc:chgData name="hassan MH" userId="84cd2103f36ef0dc" providerId="LiveId" clId="{26A236A5-DE7F-40A5-93CB-9EED2B990397}" dt="2020-06-29T12:41:59.488" v="1272" actId="47"/>
      <pc:docMkLst>
        <pc:docMk/>
      </pc:docMkLst>
      <pc:sldChg chg="del">
        <pc:chgData name="hassan MH" userId="84cd2103f36ef0dc" providerId="LiveId" clId="{26A236A5-DE7F-40A5-93CB-9EED2B990397}" dt="2020-06-29T11:22:11.932" v="0" actId="47"/>
        <pc:sldMkLst>
          <pc:docMk/>
          <pc:sldMk cId="366728167" sldId="257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4124225251" sldId="259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570848597" sldId="260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1785215152" sldId="261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2470200491" sldId="262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2131248194" sldId="263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467339100" sldId="265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1424648378" sldId="268"/>
        </pc:sldMkLst>
      </pc:sldChg>
      <pc:sldChg chg="delSp modSp mod">
        <pc:chgData name="hassan MH" userId="84cd2103f36ef0dc" providerId="LiveId" clId="{26A236A5-DE7F-40A5-93CB-9EED2B990397}" dt="2020-06-29T12:40:15.878" v="1250" actId="20577"/>
        <pc:sldMkLst>
          <pc:docMk/>
          <pc:sldMk cId="3893368810" sldId="278"/>
        </pc:sldMkLst>
        <pc:spChg chg="mod">
          <ac:chgData name="hassan MH" userId="84cd2103f36ef0dc" providerId="LiveId" clId="{26A236A5-DE7F-40A5-93CB-9EED2B990397}" dt="2020-06-29T12:02:56.457" v="776" actId="20577"/>
          <ac:spMkLst>
            <pc:docMk/>
            <pc:sldMk cId="3893368810" sldId="278"/>
            <ac:spMk id="3" creationId="{8197C538-F605-4470-B8E7-E81A57470B0C}"/>
          </ac:spMkLst>
        </pc:spChg>
        <pc:spChg chg="mod">
          <ac:chgData name="hassan MH" userId="84cd2103f36ef0dc" providerId="LiveId" clId="{26A236A5-DE7F-40A5-93CB-9EED2B990397}" dt="2020-06-29T12:40:15.878" v="1250" actId="20577"/>
          <ac:spMkLst>
            <pc:docMk/>
            <pc:sldMk cId="3893368810" sldId="278"/>
            <ac:spMk id="11" creationId="{0AE4D96F-4DFD-4770-819E-8D2A4C2C428D}"/>
          </ac:spMkLst>
        </pc:spChg>
        <pc:picChg chg="del mod">
          <ac:chgData name="hassan MH" userId="84cd2103f36ef0dc" providerId="LiveId" clId="{26A236A5-DE7F-40A5-93CB-9EED2B990397}" dt="2020-06-29T12:39:23.905" v="1215" actId="478"/>
          <ac:picMkLst>
            <pc:docMk/>
            <pc:sldMk cId="3893368810" sldId="278"/>
            <ac:picMk id="10" creationId="{2646E86F-54D6-4CAF-B49C-6692B98D275F}"/>
          </ac:picMkLst>
        </pc:picChg>
      </pc:sldChg>
      <pc:sldChg chg="addSp delSp modSp new mod ord setBg">
        <pc:chgData name="hassan MH" userId="84cd2103f36ef0dc" providerId="LiveId" clId="{26A236A5-DE7F-40A5-93CB-9EED2B990397}" dt="2020-06-29T12:33:36.785" v="1146" actId="782"/>
        <pc:sldMkLst>
          <pc:docMk/>
          <pc:sldMk cId="713277594" sldId="279"/>
        </pc:sldMkLst>
        <pc:spChg chg="del mod">
          <ac:chgData name="hassan MH" userId="84cd2103f36ef0dc" providerId="LiveId" clId="{26A236A5-DE7F-40A5-93CB-9EED2B990397}" dt="2020-06-29T11:22:19.071" v="7" actId="478"/>
          <ac:spMkLst>
            <pc:docMk/>
            <pc:sldMk cId="713277594" sldId="279"/>
            <ac:spMk id="2" creationId="{BD31DAE2-9112-4A21-978B-36A017963633}"/>
          </ac:spMkLst>
        </pc:spChg>
        <pc:spChg chg="del">
          <ac:chgData name="hassan MH" userId="84cd2103f36ef0dc" providerId="LiveId" clId="{26A236A5-DE7F-40A5-93CB-9EED2B990397}" dt="2020-06-29T11:22:19.071" v="7" actId="478"/>
          <ac:spMkLst>
            <pc:docMk/>
            <pc:sldMk cId="713277594" sldId="279"/>
            <ac:spMk id="3" creationId="{E4A079ED-9FE5-447D-B0EE-9851D6EFABCA}"/>
          </ac:spMkLst>
        </pc:spChg>
        <pc:spChg chg="add del mod">
          <ac:chgData name="hassan MH" userId="84cd2103f36ef0dc" providerId="LiveId" clId="{26A236A5-DE7F-40A5-93CB-9EED2B990397}" dt="2020-06-29T11:22:21.149" v="8" actId="478"/>
          <ac:spMkLst>
            <pc:docMk/>
            <pc:sldMk cId="713277594" sldId="279"/>
            <ac:spMk id="5" creationId="{A922175F-EDB3-4C1B-975F-210859CE20F2}"/>
          </ac:spMkLst>
        </pc:spChg>
        <pc:spChg chg="add mod">
          <ac:chgData name="hassan MH" userId="84cd2103f36ef0dc" providerId="LiveId" clId="{26A236A5-DE7F-40A5-93CB-9EED2B990397}" dt="2020-06-29T12:33:36.785" v="1146" actId="782"/>
          <ac:spMkLst>
            <pc:docMk/>
            <pc:sldMk cId="713277594" sldId="279"/>
            <ac:spMk id="10" creationId="{44324BBB-D744-4E94-8A60-F26A215C9BF6}"/>
          </ac:spMkLst>
        </pc:spChg>
        <pc:spChg chg="add del mod">
          <ac:chgData name="hassan MH" userId="84cd2103f36ef0dc" providerId="LiveId" clId="{26A236A5-DE7F-40A5-93CB-9EED2B990397}" dt="2020-06-29T12:33:36.785" v="1146" actId="782"/>
          <ac:spMkLst>
            <pc:docMk/>
            <pc:sldMk cId="713277594" sldId="279"/>
            <ac:spMk id="11" creationId="{F3AEBB61-0431-460A-A9AB-C9C05023F2A6}"/>
          </ac:spMkLst>
        </pc:spChg>
        <pc:spChg chg="add del mod">
          <ac:chgData name="hassan MH" userId="84cd2103f36ef0dc" providerId="LiveId" clId="{26A236A5-DE7F-40A5-93CB-9EED2B990397}" dt="2020-06-29T12:33:36.785" v="1146" actId="782"/>
          <ac:spMkLst>
            <pc:docMk/>
            <pc:sldMk cId="713277594" sldId="279"/>
            <ac:spMk id="12" creationId="{85EC0E75-37D0-4685-A018-82003265287F}"/>
          </ac:spMkLst>
        </pc:spChg>
        <pc:spChg chg="add del mod">
          <ac:chgData name="hassan MH" userId="84cd2103f36ef0dc" providerId="LiveId" clId="{26A236A5-DE7F-40A5-93CB-9EED2B990397}" dt="2020-06-29T12:33:36.785" v="1146" actId="782"/>
          <ac:spMkLst>
            <pc:docMk/>
            <pc:sldMk cId="713277594" sldId="279"/>
            <ac:spMk id="13" creationId="{9E2DE2CF-0B89-4EE9-B8F1-EE8C1CE9C1F2}"/>
          </ac:spMkLst>
        </pc:spChg>
        <pc:spChg chg="add mod">
          <ac:chgData name="hassan MH" userId="84cd2103f36ef0dc" providerId="LiveId" clId="{26A236A5-DE7F-40A5-93CB-9EED2B990397}" dt="2020-06-29T11:25:59.105" v="73" actId="571"/>
          <ac:spMkLst>
            <pc:docMk/>
            <pc:sldMk cId="713277594" sldId="279"/>
            <ac:spMk id="14" creationId="{F26923E7-815E-4B0C-9B92-4DC41080B2D4}"/>
          </ac:spMkLst>
        </pc:spChg>
        <pc:spChg chg="add mod">
          <ac:chgData name="hassan MH" userId="84cd2103f36ef0dc" providerId="LiveId" clId="{26A236A5-DE7F-40A5-93CB-9EED2B990397}" dt="2020-06-29T11:25:58.978" v="72" actId="571"/>
          <ac:spMkLst>
            <pc:docMk/>
            <pc:sldMk cId="713277594" sldId="279"/>
            <ac:spMk id="15" creationId="{9A81B7F8-FD14-4A7F-B80D-86A9E061765B}"/>
          </ac:spMkLst>
        </pc:spChg>
        <pc:spChg chg="add mod">
          <ac:chgData name="hassan MH" userId="84cd2103f36ef0dc" providerId="LiveId" clId="{26A236A5-DE7F-40A5-93CB-9EED2B990397}" dt="2020-06-29T11:25:58.845" v="71" actId="571"/>
          <ac:spMkLst>
            <pc:docMk/>
            <pc:sldMk cId="713277594" sldId="279"/>
            <ac:spMk id="16" creationId="{4F288AC2-2CD8-410C-B0E6-42324E913D83}"/>
          </ac:spMkLst>
        </pc:spChg>
        <pc:spChg chg="add mod">
          <ac:chgData name="hassan MH" userId="84cd2103f36ef0dc" providerId="LiveId" clId="{26A236A5-DE7F-40A5-93CB-9EED2B990397}" dt="2020-06-29T12:33:36.785" v="1146" actId="782"/>
          <ac:spMkLst>
            <pc:docMk/>
            <pc:sldMk cId="713277594" sldId="279"/>
            <ac:spMk id="17" creationId="{203069CF-FC8D-48D5-ABE9-231A7C61DF51}"/>
          </ac:spMkLst>
        </pc:spChg>
        <pc:spChg chg="add mod">
          <ac:chgData name="hassan MH" userId="84cd2103f36ef0dc" providerId="LiveId" clId="{26A236A5-DE7F-40A5-93CB-9EED2B990397}" dt="2020-06-29T12:33:36.785" v="1146" actId="782"/>
          <ac:spMkLst>
            <pc:docMk/>
            <pc:sldMk cId="713277594" sldId="279"/>
            <ac:spMk id="18" creationId="{643613E0-470E-406C-B606-8373E33E30B0}"/>
          </ac:spMkLst>
        </pc:spChg>
        <pc:grpChg chg="add mod">
          <ac:chgData name="hassan MH" userId="84cd2103f36ef0dc" providerId="LiveId" clId="{26A236A5-DE7F-40A5-93CB-9EED2B990397}" dt="2020-06-29T11:40:28.903" v="484" actId="164"/>
          <ac:grpSpMkLst>
            <pc:docMk/>
            <pc:sldMk cId="713277594" sldId="279"/>
            <ac:grpSpMk id="2" creationId="{1D6BA17F-B561-4B3E-BC50-40E393215F02}"/>
          </ac:grpSpMkLst>
        </pc:grpChg>
        <pc:picChg chg="add del mod">
          <ac:chgData name="hassan MH" userId="84cd2103f36ef0dc" providerId="LiveId" clId="{26A236A5-DE7F-40A5-93CB-9EED2B990397}" dt="2020-06-29T11:22:47.097" v="12" actId="478"/>
          <ac:picMkLst>
            <pc:docMk/>
            <pc:sldMk cId="713277594" sldId="279"/>
            <ac:picMk id="6" creationId="{EF488579-7D6E-4C3F-AD70-BCE1009032A9}"/>
          </ac:picMkLst>
        </pc:picChg>
        <pc:picChg chg="add mod">
          <ac:chgData name="hassan MH" userId="84cd2103f36ef0dc" providerId="LiveId" clId="{26A236A5-DE7F-40A5-93CB-9EED2B990397}" dt="2020-06-29T11:25:21.709" v="58" actId="1036"/>
          <ac:picMkLst>
            <pc:docMk/>
            <pc:sldMk cId="713277594" sldId="279"/>
            <ac:picMk id="7" creationId="{1FBE407F-A60C-4626-BFA0-C88DB77D064B}"/>
          </ac:picMkLst>
        </pc:picChg>
        <pc:picChg chg="add del mod">
          <ac:chgData name="hassan MH" userId="84cd2103f36ef0dc" providerId="LiveId" clId="{26A236A5-DE7F-40A5-93CB-9EED2B990397}" dt="2020-06-29T11:24:02.799" v="32" actId="478"/>
          <ac:picMkLst>
            <pc:docMk/>
            <pc:sldMk cId="713277594" sldId="279"/>
            <ac:picMk id="8" creationId="{3D667814-5CE2-4587-9D19-EE026CD957C3}"/>
          </ac:picMkLst>
        </pc:picChg>
        <pc:picChg chg="add del mod">
          <ac:chgData name="hassan MH" userId="84cd2103f36ef0dc" providerId="LiveId" clId="{26A236A5-DE7F-40A5-93CB-9EED2B990397}" dt="2020-06-29T11:27:34.367" v="152" actId="478"/>
          <ac:picMkLst>
            <pc:docMk/>
            <pc:sldMk cId="713277594" sldId="279"/>
            <ac:picMk id="9" creationId="{17D7F134-49D4-4759-AEFC-39ED58AC29E5}"/>
          </ac:picMkLst>
        </pc:picChg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3267084846" sldId="279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2769206725" sldId="280"/>
        </pc:sldMkLst>
      </pc:sldChg>
      <pc:sldChg chg="addSp delSp modSp new mod">
        <pc:chgData name="hassan MH" userId="84cd2103f36ef0dc" providerId="LiveId" clId="{26A236A5-DE7F-40A5-93CB-9EED2B990397}" dt="2020-06-29T12:32:22.113" v="1136" actId="121"/>
        <pc:sldMkLst>
          <pc:docMk/>
          <pc:sldMk cId="3907291077" sldId="280"/>
        </pc:sldMkLst>
        <pc:spChg chg="del">
          <ac:chgData name="hassan MH" userId="84cd2103f36ef0dc" providerId="LiveId" clId="{26A236A5-DE7F-40A5-93CB-9EED2B990397}" dt="2020-06-29T11:31:37.298" v="204" actId="478"/>
          <ac:spMkLst>
            <pc:docMk/>
            <pc:sldMk cId="3907291077" sldId="280"/>
            <ac:spMk id="2" creationId="{B8E24721-ADAC-40F5-8656-E0CDDA09A482}"/>
          </ac:spMkLst>
        </pc:spChg>
        <pc:spChg chg="del">
          <ac:chgData name="hassan MH" userId="84cd2103f36ef0dc" providerId="LiveId" clId="{26A236A5-DE7F-40A5-93CB-9EED2B990397}" dt="2020-06-29T11:31:37.298" v="204" actId="478"/>
          <ac:spMkLst>
            <pc:docMk/>
            <pc:sldMk cId="3907291077" sldId="280"/>
            <ac:spMk id="3" creationId="{072CF134-D461-49D0-BA75-962F07105F05}"/>
          </ac:spMkLst>
        </pc:spChg>
        <pc:spChg chg="add del mod">
          <ac:chgData name="hassan MH" userId="84cd2103f36ef0dc" providerId="LiveId" clId="{26A236A5-DE7F-40A5-93CB-9EED2B990397}" dt="2020-06-29T11:34:57.595" v="324" actId="478"/>
          <ac:spMkLst>
            <pc:docMk/>
            <pc:sldMk cId="3907291077" sldId="280"/>
            <ac:spMk id="7" creationId="{CD86A01C-686C-4207-99E4-D828EFE6C462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9" creationId="{D0289590-4A7F-4537-B0F4-D1F18A02DAF6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10" creationId="{29471285-1EB4-47E2-A44B-806D5BABA067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11" creationId="{697B6E97-B340-48E8-A646-A5620D97C116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12" creationId="{985595B6-8241-4156-90FD-63EE1770F56B}"/>
          </ac:spMkLst>
        </pc:spChg>
        <pc:spChg chg="add mod">
          <ac:chgData name="hassan MH" userId="84cd2103f36ef0dc" providerId="LiveId" clId="{26A236A5-DE7F-40A5-93CB-9EED2B990397}" dt="2020-06-29T12:32:22.113" v="1136" actId="121"/>
          <ac:spMkLst>
            <pc:docMk/>
            <pc:sldMk cId="3907291077" sldId="280"/>
            <ac:spMk id="13" creationId="{42CAC479-5366-42BA-BCBB-9DEC1970F841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28" creationId="{8203CF2E-DB9C-4315-B4B8-29336AEE687D}"/>
          </ac:spMkLst>
        </pc:spChg>
        <pc:spChg chg="add mod">
          <ac:chgData name="hassan MH" userId="84cd2103f36ef0dc" providerId="LiveId" clId="{26A236A5-DE7F-40A5-93CB-9EED2B990397}" dt="2020-06-29T12:32:18.473" v="1135" actId="121"/>
          <ac:spMkLst>
            <pc:docMk/>
            <pc:sldMk cId="3907291077" sldId="280"/>
            <ac:spMk id="29" creationId="{3A77E792-9F6B-49C3-82B3-D04C515E3628}"/>
          </ac:spMkLst>
        </pc:spChg>
        <pc:spChg chg="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31" creationId="{3FF204EB-D2C5-45DA-AFF3-60C466C9D760}"/>
          </ac:spMkLst>
        </pc:spChg>
        <pc:spChg chg="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32" creationId="{AD7AF728-57B0-4797-B111-DC905B37DB8E}"/>
          </ac:spMkLst>
        </pc:spChg>
        <pc:spChg chg="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33" creationId="{F5054AB0-2C8E-4DA4-9FD5-60D538F93BA9}"/>
          </ac:spMkLst>
        </pc:spChg>
        <pc:spChg chg="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34" creationId="{94E14F62-6603-4C88-B267-13515BDFE2F5}"/>
          </ac:spMkLst>
        </pc:spChg>
        <pc:spChg chg="add mod">
          <ac:chgData name="hassan MH" userId="84cd2103f36ef0dc" providerId="LiveId" clId="{26A236A5-DE7F-40A5-93CB-9EED2B990397}" dt="2020-06-29T11:45:45.879" v="530" actId="571"/>
          <ac:spMkLst>
            <pc:docMk/>
            <pc:sldMk cId="3907291077" sldId="280"/>
            <ac:spMk id="36" creationId="{340E4030-B0AA-4FAE-8D36-F5CF26D56CA5}"/>
          </ac:spMkLst>
        </pc:spChg>
        <pc:spChg chg="add mod">
          <ac:chgData name="hassan MH" userId="84cd2103f36ef0dc" providerId="LiveId" clId="{26A236A5-DE7F-40A5-93CB-9EED2B990397}" dt="2020-06-29T11:45:45.879" v="530" actId="571"/>
          <ac:spMkLst>
            <pc:docMk/>
            <pc:sldMk cId="3907291077" sldId="280"/>
            <ac:spMk id="37" creationId="{882A82AC-04B2-4016-93DF-9434F2973847}"/>
          </ac:spMkLst>
        </pc:spChg>
        <pc:spChg chg="add mod">
          <ac:chgData name="hassan MH" userId="84cd2103f36ef0dc" providerId="LiveId" clId="{26A236A5-DE7F-40A5-93CB-9EED2B990397}" dt="2020-06-29T11:45:45.527" v="529" actId="571"/>
          <ac:spMkLst>
            <pc:docMk/>
            <pc:sldMk cId="3907291077" sldId="280"/>
            <ac:spMk id="39" creationId="{D14CA966-39F9-4983-80A4-7D5DEC22573F}"/>
          </ac:spMkLst>
        </pc:spChg>
        <pc:spChg chg="add mod">
          <ac:chgData name="hassan MH" userId="84cd2103f36ef0dc" providerId="LiveId" clId="{26A236A5-DE7F-40A5-93CB-9EED2B990397}" dt="2020-06-29T11:45:45.527" v="529" actId="571"/>
          <ac:spMkLst>
            <pc:docMk/>
            <pc:sldMk cId="3907291077" sldId="280"/>
            <ac:spMk id="40" creationId="{D413E496-8B65-4368-A36C-C0FA1BFC009C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42" creationId="{AA6BC45C-1F04-4790-8138-729003D694E6}"/>
          </ac:spMkLst>
        </pc:spChg>
        <pc:spChg chg="add mod">
          <ac:chgData name="hassan MH" userId="84cd2103f36ef0dc" providerId="LiveId" clId="{26A236A5-DE7F-40A5-93CB-9EED2B990397}" dt="2020-06-29T12:32:18.473" v="1135" actId="121"/>
          <ac:spMkLst>
            <pc:docMk/>
            <pc:sldMk cId="3907291077" sldId="280"/>
            <ac:spMk id="43" creationId="{9137CABD-EC00-4F20-8E0F-10EC728C80E2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45" creationId="{22E4F82D-5A40-4D52-AB03-3A5AEFA10C3E}"/>
          </ac:spMkLst>
        </pc:spChg>
        <pc:spChg chg="add mod">
          <ac:chgData name="hassan MH" userId="84cd2103f36ef0dc" providerId="LiveId" clId="{26A236A5-DE7F-40A5-93CB-9EED2B990397}" dt="2020-06-29T12:32:18.473" v="1135" actId="121"/>
          <ac:spMkLst>
            <pc:docMk/>
            <pc:sldMk cId="3907291077" sldId="280"/>
            <ac:spMk id="46" creationId="{372EDC6C-020F-4AA0-8D36-9A11A0769F29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48" creationId="{0AA8F32C-9D4D-4FB5-9C40-1559396224F7}"/>
          </ac:spMkLst>
        </pc:spChg>
        <pc:spChg chg="add mod">
          <ac:chgData name="hassan MH" userId="84cd2103f36ef0dc" providerId="LiveId" clId="{26A236A5-DE7F-40A5-93CB-9EED2B990397}" dt="2020-06-29T12:32:18.473" v="1135" actId="121"/>
          <ac:spMkLst>
            <pc:docMk/>
            <pc:sldMk cId="3907291077" sldId="280"/>
            <ac:spMk id="49" creationId="{7C039499-BE78-4243-A9CE-2DE396417498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51" creationId="{F559A4D9-F4C9-4CC2-A46D-82C8214C2742}"/>
          </ac:spMkLst>
        </pc:spChg>
        <pc:spChg chg="add mod">
          <ac:chgData name="hassan MH" userId="84cd2103f36ef0dc" providerId="LiveId" clId="{26A236A5-DE7F-40A5-93CB-9EED2B990397}" dt="2020-06-29T12:32:18.473" v="1135" actId="121"/>
          <ac:spMkLst>
            <pc:docMk/>
            <pc:sldMk cId="3907291077" sldId="280"/>
            <ac:spMk id="52" creationId="{90F23B41-6383-4274-A139-F840B29072FD}"/>
          </ac:spMkLst>
        </pc:spChg>
        <pc:spChg chg="add mod">
          <ac:chgData name="hassan MH" userId="84cd2103f36ef0dc" providerId="LiveId" clId="{26A236A5-DE7F-40A5-93CB-9EED2B990397}" dt="2020-06-29T12:32:10.725" v="1134" actId="782"/>
          <ac:spMkLst>
            <pc:docMk/>
            <pc:sldMk cId="3907291077" sldId="280"/>
            <ac:spMk id="54" creationId="{82F9059A-9DE4-4B5F-B5B1-3864CDAA4E45}"/>
          </ac:spMkLst>
        </pc:spChg>
        <pc:spChg chg="add mod">
          <ac:chgData name="hassan MH" userId="84cd2103f36ef0dc" providerId="LiveId" clId="{26A236A5-DE7F-40A5-93CB-9EED2B990397}" dt="2020-06-29T12:32:18.473" v="1135" actId="121"/>
          <ac:spMkLst>
            <pc:docMk/>
            <pc:sldMk cId="3907291077" sldId="280"/>
            <ac:spMk id="55" creationId="{BFFF3A1D-FF52-4C20-BEBD-5C6C2D339F35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58" creationId="{7A8D5CBD-B19C-4062-90D3-CEE4F4B59E21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0" creationId="{7F6CC243-620A-48D1-B054-14FA27084534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1" creationId="{FD772CEC-5851-4B34-9466-CFAAD60DE529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2" creationId="{4E86B4B7-677E-4319-8782-E87580976B9D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3" creationId="{F09FA5A9-AA67-4A65-92DC-875B69CCAE7A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4" creationId="{1B975299-62DB-40F5-8EAF-DE6F043DA27A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5" creationId="{515A3233-F2AC-4120-8C20-BCA53821F9C5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6" creationId="{B145C071-7A2C-40EA-94F6-B2272BC5CAB7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7" creationId="{8F976B63-6789-4D1E-8FA0-7F0881C4F718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8" creationId="{57A71629-7CEE-432D-A063-AB3DE42B4018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69" creationId="{3B949C47-F4B0-4E07-8C64-16C062FC7ADA}"/>
          </ac:spMkLst>
        </pc:spChg>
        <pc:spChg chg="mod">
          <ac:chgData name="hassan MH" userId="84cd2103f36ef0dc" providerId="LiveId" clId="{26A236A5-DE7F-40A5-93CB-9EED2B990397}" dt="2020-06-29T11:54:52.873" v="623" actId="27803"/>
          <ac:spMkLst>
            <pc:docMk/>
            <pc:sldMk cId="3907291077" sldId="280"/>
            <ac:spMk id="70" creationId="{BBA941FE-1C5C-49B4-8D62-1B9690E98A47}"/>
          </ac:spMkLst>
        </pc:spChg>
        <pc:spChg chg="mod">
          <ac:chgData name="hassan MH" userId="84cd2103f36ef0dc" providerId="LiveId" clId="{26A236A5-DE7F-40A5-93CB-9EED2B990397}" dt="2020-06-29T11:54:58.072" v="625" actId="27803"/>
          <ac:spMkLst>
            <pc:docMk/>
            <pc:sldMk cId="3907291077" sldId="280"/>
            <ac:spMk id="74" creationId="{A23A1925-8D6A-4D9D-B2D6-54D0A10F5D45}"/>
          </ac:spMkLst>
        </pc:spChg>
        <pc:spChg chg="mod">
          <ac:chgData name="hassan MH" userId="84cd2103f36ef0dc" providerId="LiveId" clId="{26A236A5-DE7F-40A5-93CB-9EED2B990397}" dt="2020-06-29T11:54:58.072" v="625" actId="27803"/>
          <ac:spMkLst>
            <pc:docMk/>
            <pc:sldMk cId="3907291077" sldId="280"/>
            <ac:spMk id="75" creationId="{C3447B04-16EE-45F4-8DDB-79B14E2DAE98}"/>
          </ac:spMkLst>
        </pc:spChg>
        <pc:spChg chg="mod">
          <ac:chgData name="hassan MH" userId="84cd2103f36ef0dc" providerId="LiveId" clId="{26A236A5-DE7F-40A5-93CB-9EED2B990397}" dt="2020-06-29T11:54:58.072" v="625" actId="27803"/>
          <ac:spMkLst>
            <pc:docMk/>
            <pc:sldMk cId="3907291077" sldId="280"/>
            <ac:spMk id="76" creationId="{D83AB5F3-DBE5-4D08-9E67-67FEC3BD5E90}"/>
          </ac:spMkLst>
        </pc:spChg>
        <pc:spChg chg="mod">
          <ac:chgData name="hassan MH" userId="84cd2103f36ef0dc" providerId="LiveId" clId="{26A236A5-DE7F-40A5-93CB-9EED2B990397}" dt="2020-06-29T11:54:58.072" v="625" actId="27803"/>
          <ac:spMkLst>
            <pc:docMk/>
            <pc:sldMk cId="3907291077" sldId="280"/>
            <ac:spMk id="77" creationId="{6E9280C3-27FD-42E2-A37A-90D961C57263}"/>
          </ac:spMkLst>
        </pc:spChg>
        <pc:spChg chg="mod">
          <ac:chgData name="hassan MH" userId="84cd2103f36ef0dc" providerId="LiveId" clId="{26A236A5-DE7F-40A5-93CB-9EED2B990397}" dt="2020-06-29T11:54:58.072" v="625" actId="27803"/>
          <ac:spMkLst>
            <pc:docMk/>
            <pc:sldMk cId="3907291077" sldId="280"/>
            <ac:spMk id="78" creationId="{7B60097D-E273-4995-A4ED-1CDDD706CE4C}"/>
          </ac:spMkLst>
        </pc:spChg>
        <pc:spChg chg="mod">
          <ac:chgData name="hassan MH" userId="84cd2103f36ef0dc" providerId="LiveId" clId="{26A236A5-DE7F-40A5-93CB-9EED2B990397}" dt="2020-06-29T11:54:58.072" v="625" actId="27803"/>
          <ac:spMkLst>
            <pc:docMk/>
            <pc:sldMk cId="3907291077" sldId="280"/>
            <ac:spMk id="79" creationId="{E0D7E122-B870-464B-BF06-4320B81A8DB2}"/>
          </ac:spMkLst>
        </pc:spChg>
        <pc:spChg chg="mod">
          <ac:chgData name="hassan MH" userId="84cd2103f36ef0dc" providerId="LiveId" clId="{26A236A5-DE7F-40A5-93CB-9EED2B990397}" dt="2020-06-29T11:54:58.072" v="625" actId="27803"/>
          <ac:spMkLst>
            <pc:docMk/>
            <pc:sldMk cId="3907291077" sldId="280"/>
            <ac:spMk id="80" creationId="{7733A08D-5590-42F2-8C2B-7D4DC2F69EE0}"/>
          </ac:spMkLst>
        </pc:spChg>
        <pc:grpChg chg="add mod">
          <ac:chgData name="hassan MH" userId="84cd2103f36ef0dc" providerId="LiveId" clId="{26A236A5-DE7F-40A5-93CB-9EED2B990397}" dt="2020-06-29T11:40:30.814" v="485"/>
          <ac:grpSpMkLst>
            <pc:docMk/>
            <pc:sldMk cId="3907291077" sldId="280"/>
            <ac:grpSpMk id="30" creationId="{2DF6E2E5-9742-495F-9958-15E27605DE6E}"/>
          </ac:grpSpMkLst>
        </pc:grpChg>
        <pc:grpChg chg="mod">
          <ac:chgData name="hassan MH" userId="84cd2103f36ef0dc" providerId="LiveId" clId="{26A236A5-DE7F-40A5-93CB-9EED2B990397}" dt="2020-06-29T11:54:52.873" v="623" actId="27803"/>
          <ac:grpSpMkLst>
            <pc:docMk/>
            <pc:sldMk cId="3907291077" sldId="280"/>
            <ac:grpSpMk id="57" creationId="{B208505A-0DCD-4AF8-AC27-49BA7188EFE9}"/>
          </ac:grpSpMkLst>
        </pc:grpChg>
        <pc:grpChg chg="mod">
          <ac:chgData name="hassan MH" userId="84cd2103f36ef0dc" providerId="LiveId" clId="{26A236A5-DE7F-40A5-93CB-9EED2B990397}" dt="2020-06-29T11:54:52.873" v="623" actId="27803"/>
          <ac:grpSpMkLst>
            <pc:docMk/>
            <pc:sldMk cId="3907291077" sldId="280"/>
            <ac:grpSpMk id="59" creationId="{B208505A-0DCD-4AF8-AC27-49BA7188EFE9}"/>
          </ac:grpSpMkLst>
        </pc:grpChg>
        <pc:grpChg chg="mod">
          <ac:chgData name="hassan MH" userId="84cd2103f36ef0dc" providerId="LiveId" clId="{26A236A5-DE7F-40A5-93CB-9EED2B990397}" dt="2020-06-29T11:54:58.072" v="625" actId="27803"/>
          <ac:grpSpMkLst>
            <pc:docMk/>
            <pc:sldMk cId="3907291077" sldId="280"/>
            <ac:grpSpMk id="72" creationId="{48E9ABFC-1446-40DE-BC09-77F7C1B46D7A}"/>
          </ac:grpSpMkLst>
        </pc:grpChg>
        <pc:grpChg chg="mod">
          <ac:chgData name="hassan MH" userId="84cd2103f36ef0dc" providerId="LiveId" clId="{26A236A5-DE7F-40A5-93CB-9EED2B990397}" dt="2020-06-29T11:54:58.072" v="625" actId="27803"/>
          <ac:grpSpMkLst>
            <pc:docMk/>
            <pc:sldMk cId="3907291077" sldId="280"/>
            <ac:grpSpMk id="73" creationId="{48E9ABFC-1446-40DE-BC09-77F7C1B46D7A}"/>
          </ac:grpSpMkLst>
        </pc:grpChg>
        <pc:picChg chg="add del mod">
          <ac:chgData name="hassan MH" userId="84cd2103f36ef0dc" providerId="LiveId" clId="{26A236A5-DE7F-40A5-93CB-9EED2B990397}" dt="2020-06-29T11:55:21.375" v="642" actId="478"/>
          <ac:picMkLst>
            <pc:docMk/>
            <pc:sldMk cId="3907291077" sldId="280"/>
            <ac:picMk id="4" creationId="{F67BCB9F-DC32-4573-B137-A8897E1F4398}"/>
          </ac:picMkLst>
        </pc:picChg>
        <pc:picChg chg="add del">
          <ac:chgData name="hassan MH" userId="84cd2103f36ef0dc" providerId="LiveId" clId="{26A236A5-DE7F-40A5-93CB-9EED2B990397}" dt="2020-06-29T11:32:22.765" v="210"/>
          <ac:picMkLst>
            <pc:docMk/>
            <pc:sldMk cId="3907291077" sldId="280"/>
            <ac:picMk id="5" creationId="{94BCF945-6723-4379-9833-F37912790B51}"/>
          </ac:picMkLst>
        </pc:picChg>
        <pc:picChg chg="add del mod">
          <ac:chgData name="hassan MH" userId="84cd2103f36ef0dc" providerId="LiveId" clId="{26A236A5-DE7F-40A5-93CB-9EED2B990397}" dt="2020-06-29T11:32:40.653" v="217" actId="478"/>
          <ac:picMkLst>
            <pc:docMk/>
            <pc:sldMk cId="3907291077" sldId="280"/>
            <ac:picMk id="6" creationId="{F5E07B6B-C1F1-4BB9-8D98-C9D9EC08AAC6}"/>
          </ac:picMkLst>
        </pc:picChg>
        <pc:picChg chg="add del mod">
          <ac:chgData name="hassan MH" userId="84cd2103f36ef0dc" providerId="LiveId" clId="{26A236A5-DE7F-40A5-93CB-9EED2B990397}" dt="2020-06-29T11:52:06.573" v="590" actId="478"/>
          <ac:picMkLst>
            <pc:docMk/>
            <pc:sldMk cId="3907291077" sldId="280"/>
            <ac:picMk id="8" creationId="{4F937034-A076-44AB-9284-7C67BD453D66}"/>
          </ac:picMkLst>
        </pc:picChg>
        <pc:picChg chg="add mod">
          <ac:chgData name="hassan MH" userId="84cd2103f36ef0dc" providerId="LiveId" clId="{26A236A5-DE7F-40A5-93CB-9EED2B990397}" dt="2020-06-29T12:27:42.606" v="1094" actId="1035"/>
          <ac:picMkLst>
            <pc:docMk/>
            <pc:sldMk cId="3907291077" sldId="280"/>
            <ac:picMk id="15" creationId="{EC02E041-85BB-4B28-9BD9-1F1628DD17C9}"/>
          </ac:picMkLst>
        </pc:picChg>
        <pc:picChg chg="add del mod">
          <ac:chgData name="hassan MH" userId="84cd2103f36ef0dc" providerId="LiveId" clId="{26A236A5-DE7F-40A5-93CB-9EED2B990397}" dt="2020-06-29T11:52:25.407" v="599" actId="478"/>
          <ac:picMkLst>
            <pc:docMk/>
            <pc:sldMk cId="3907291077" sldId="280"/>
            <ac:picMk id="17" creationId="{9B32C73D-F800-4A0E-AB27-A299311AE870}"/>
          </ac:picMkLst>
        </pc:picChg>
        <pc:picChg chg="add mod">
          <ac:chgData name="hassan MH" userId="84cd2103f36ef0dc" providerId="LiveId" clId="{26A236A5-DE7F-40A5-93CB-9EED2B990397}" dt="2020-06-29T12:27:42.606" v="1094" actId="1035"/>
          <ac:picMkLst>
            <pc:docMk/>
            <pc:sldMk cId="3907291077" sldId="280"/>
            <ac:picMk id="19" creationId="{10BAA936-B63E-4169-BF34-A3F0FF41520A}"/>
          </ac:picMkLst>
        </pc:picChg>
        <pc:picChg chg="add mod">
          <ac:chgData name="hassan MH" userId="84cd2103f36ef0dc" providerId="LiveId" clId="{26A236A5-DE7F-40A5-93CB-9EED2B990397}" dt="2020-06-29T12:27:42.606" v="1094" actId="1035"/>
          <ac:picMkLst>
            <pc:docMk/>
            <pc:sldMk cId="3907291077" sldId="280"/>
            <ac:picMk id="21" creationId="{FA5F85ED-38D5-40D8-AE05-E5F3009EB255}"/>
          </ac:picMkLst>
        </pc:picChg>
        <pc:picChg chg="add mod">
          <ac:chgData name="hassan MH" userId="84cd2103f36ef0dc" providerId="LiveId" clId="{26A236A5-DE7F-40A5-93CB-9EED2B990397}" dt="2020-06-29T12:27:42.606" v="1094" actId="1035"/>
          <ac:picMkLst>
            <pc:docMk/>
            <pc:sldMk cId="3907291077" sldId="280"/>
            <ac:picMk id="23" creationId="{E7AD0E84-5C54-4D90-B095-095D6A3648E2}"/>
          </ac:picMkLst>
        </pc:picChg>
        <pc:picChg chg="add mod">
          <ac:chgData name="hassan MH" userId="84cd2103f36ef0dc" providerId="LiveId" clId="{26A236A5-DE7F-40A5-93CB-9EED2B990397}" dt="2020-06-29T12:27:42.606" v="1094" actId="1035"/>
          <ac:picMkLst>
            <pc:docMk/>
            <pc:sldMk cId="3907291077" sldId="280"/>
            <ac:picMk id="25" creationId="{BD511A1A-C34D-4DDE-97B9-CA65D27028FC}"/>
          </ac:picMkLst>
        </pc:picChg>
        <pc:picChg chg="add mod">
          <ac:chgData name="hassan MH" userId="84cd2103f36ef0dc" providerId="LiveId" clId="{26A236A5-DE7F-40A5-93CB-9EED2B990397}" dt="2020-06-29T12:27:42.606" v="1094" actId="1035"/>
          <ac:picMkLst>
            <pc:docMk/>
            <pc:sldMk cId="3907291077" sldId="280"/>
            <ac:picMk id="27" creationId="{0CB95F5E-8991-418E-8ED6-A81713836713}"/>
          </ac:picMkLst>
        </pc:picChg>
        <pc:picChg chg="add mod">
          <ac:chgData name="hassan MH" userId="84cd2103f36ef0dc" providerId="LiveId" clId="{26A236A5-DE7F-40A5-93CB-9EED2B990397}" dt="2020-06-29T11:45:45.879" v="530" actId="571"/>
          <ac:picMkLst>
            <pc:docMk/>
            <pc:sldMk cId="3907291077" sldId="280"/>
            <ac:picMk id="35" creationId="{54F6B599-74AD-411E-951A-58A1F2D413DB}"/>
          </ac:picMkLst>
        </pc:picChg>
        <pc:picChg chg="add mod">
          <ac:chgData name="hassan MH" userId="84cd2103f36ef0dc" providerId="LiveId" clId="{26A236A5-DE7F-40A5-93CB-9EED2B990397}" dt="2020-06-29T11:45:45.527" v="529" actId="571"/>
          <ac:picMkLst>
            <pc:docMk/>
            <pc:sldMk cId="3907291077" sldId="280"/>
            <ac:picMk id="38" creationId="{6DA0A9CF-A32F-4640-AB4F-576ACCB7C35D}"/>
          </ac:picMkLst>
        </pc:picChg>
        <pc:picChg chg="add del mod">
          <ac:chgData name="hassan MH" userId="84cd2103f36ef0dc" providerId="LiveId" clId="{26A236A5-DE7F-40A5-93CB-9EED2B990397}" dt="2020-06-29T11:46:13.204" v="547" actId="478"/>
          <ac:picMkLst>
            <pc:docMk/>
            <pc:sldMk cId="3907291077" sldId="280"/>
            <ac:picMk id="41" creationId="{7DA0C46C-C0F3-457D-BFE2-8A4C59A159C0}"/>
          </ac:picMkLst>
        </pc:picChg>
        <pc:picChg chg="add del mod">
          <ac:chgData name="hassan MH" userId="84cd2103f36ef0dc" providerId="LiveId" clId="{26A236A5-DE7F-40A5-93CB-9EED2B990397}" dt="2020-06-29T11:46:12.537" v="546" actId="478"/>
          <ac:picMkLst>
            <pc:docMk/>
            <pc:sldMk cId="3907291077" sldId="280"/>
            <ac:picMk id="44" creationId="{E9BB61B6-5EC8-4BB9-BD0C-1A032AFC8FC0}"/>
          </ac:picMkLst>
        </pc:picChg>
        <pc:picChg chg="add del mod">
          <ac:chgData name="hassan MH" userId="84cd2103f36ef0dc" providerId="LiveId" clId="{26A236A5-DE7F-40A5-93CB-9EED2B990397}" dt="2020-06-29T11:46:10.308" v="543" actId="478"/>
          <ac:picMkLst>
            <pc:docMk/>
            <pc:sldMk cId="3907291077" sldId="280"/>
            <ac:picMk id="47" creationId="{27E09EB7-215D-4B79-84AF-70C5CD0E434F}"/>
          </ac:picMkLst>
        </pc:picChg>
        <pc:picChg chg="add del mod">
          <ac:chgData name="hassan MH" userId="84cd2103f36ef0dc" providerId="LiveId" clId="{26A236A5-DE7F-40A5-93CB-9EED2B990397}" dt="2020-06-29T11:46:10.990" v="544" actId="478"/>
          <ac:picMkLst>
            <pc:docMk/>
            <pc:sldMk cId="3907291077" sldId="280"/>
            <ac:picMk id="50" creationId="{FD3BFFCF-F0FA-4875-BCF6-2DC98D1D4302}"/>
          </ac:picMkLst>
        </pc:picChg>
        <pc:picChg chg="add del mod">
          <ac:chgData name="hassan MH" userId="84cd2103f36ef0dc" providerId="LiveId" clId="{26A236A5-DE7F-40A5-93CB-9EED2B990397}" dt="2020-06-29T11:46:11.593" v="545" actId="478"/>
          <ac:picMkLst>
            <pc:docMk/>
            <pc:sldMk cId="3907291077" sldId="280"/>
            <ac:picMk id="53" creationId="{95C3CC83-E797-450B-ADA2-80CCF2F25D20}"/>
          </ac:picMkLst>
        </pc:picChg>
        <pc:picChg chg="add del mod">
          <ac:chgData name="hassan MH" userId="84cd2103f36ef0dc" providerId="LiveId" clId="{26A236A5-DE7F-40A5-93CB-9EED2B990397}" dt="2020-06-29T11:55:20.977" v="641"/>
          <ac:picMkLst>
            <pc:docMk/>
            <pc:sldMk cId="3907291077" sldId="280"/>
            <ac:picMk id="56" creationId="{B208505A-0DCD-4AF8-AC27-49BA7188EFE9}"/>
          </ac:picMkLst>
        </pc:picChg>
        <pc:picChg chg="add del">
          <ac:chgData name="hassan MH" userId="84cd2103f36ef0dc" providerId="LiveId" clId="{26A236A5-DE7F-40A5-93CB-9EED2B990397}" dt="2020-06-29T11:55:01.359" v="627"/>
          <ac:picMkLst>
            <pc:docMk/>
            <pc:sldMk cId="3907291077" sldId="280"/>
            <ac:picMk id="71" creationId="{48E9ABFC-1446-40DE-BC09-77F7C1B46D7A}"/>
          </ac:picMkLst>
        </pc:picChg>
        <pc:picChg chg="add del mod">
          <ac:chgData name="hassan MH" userId="84cd2103f36ef0dc" providerId="LiveId" clId="{26A236A5-DE7F-40A5-93CB-9EED2B990397}" dt="2020-06-29T11:55:18.250" v="633"/>
          <ac:picMkLst>
            <pc:docMk/>
            <pc:sldMk cId="3907291077" sldId="280"/>
            <ac:picMk id="81" creationId="{02CFDC44-7DEA-49C6-8D18-E51CFA893CF0}"/>
          </ac:picMkLst>
        </pc:picChg>
        <pc:picChg chg="add del mod">
          <ac:chgData name="hassan MH" userId="84cd2103f36ef0dc" providerId="LiveId" clId="{26A236A5-DE7F-40A5-93CB-9EED2B990397}" dt="2020-06-29T11:57:04.061" v="662" actId="478"/>
          <ac:picMkLst>
            <pc:docMk/>
            <pc:sldMk cId="3907291077" sldId="280"/>
            <ac:picMk id="82" creationId="{7835529B-E7E2-4089-BAD9-11D25E299CDC}"/>
          </ac:picMkLst>
        </pc:picChg>
        <pc:picChg chg="add del mod">
          <ac:chgData name="hassan MH" userId="84cd2103f36ef0dc" providerId="LiveId" clId="{26A236A5-DE7F-40A5-93CB-9EED2B990397}" dt="2020-06-29T11:57:03.343" v="661" actId="478"/>
          <ac:picMkLst>
            <pc:docMk/>
            <pc:sldMk cId="3907291077" sldId="280"/>
            <ac:picMk id="83" creationId="{B04EB874-9E1B-4347-B11A-9F7D2B9AF457}"/>
          </ac:picMkLst>
        </pc:picChg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845747023" sldId="281"/>
        </pc:sldMkLst>
      </pc:sldChg>
      <pc:sldChg chg="addSp delSp modSp add mod">
        <pc:chgData name="hassan MH" userId="84cd2103f36ef0dc" providerId="LiveId" clId="{26A236A5-DE7F-40A5-93CB-9EED2B990397}" dt="2020-06-29T12:32:29.502" v="1138" actId="121"/>
        <pc:sldMkLst>
          <pc:docMk/>
          <pc:sldMk cId="1635452355" sldId="281"/>
        </pc:sldMkLst>
        <pc:spChg chg="mod">
          <ac:chgData name="hassan MH" userId="84cd2103f36ef0dc" providerId="LiveId" clId="{26A236A5-DE7F-40A5-93CB-9EED2B990397}" dt="2020-06-29T12:32:26.627" v="1137" actId="782"/>
          <ac:spMkLst>
            <pc:docMk/>
            <pc:sldMk cId="1635452355" sldId="281"/>
            <ac:spMk id="9" creationId="{D0289590-4A7F-4537-B0F4-D1F18A02DAF6}"/>
          </ac:spMkLst>
        </pc:spChg>
        <pc:spChg chg="mod">
          <ac:chgData name="hassan MH" userId="84cd2103f36ef0dc" providerId="LiveId" clId="{26A236A5-DE7F-40A5-93CB-9EED2B990397}" dt="2020-06-29T12:32:26.627" v="1137" actId="782"/>
          <ac:spMkLst>
            <pc:docMk/>
            <pc:sldMk cId="1635452355" sldId="281"/>
            <ac:spMk id="10" creationId="{29471285-1EB4-47E2-A44B-806D5BABA067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11" creationId="{697B6E97-B340-48E8-A646-A5620D97C116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12" creationId="{985595B6-8241-4156-90FD-63EE1770F56B}"/>
          </ac:spMkLst>
        </pc:spChg>
        <pc:spChg chg="del">
          <ac:chgData name="hassan MH" userId="84cd2103f36ef0dc" providerId="LiveId" clId="{26A236A5-DE7F-40A5-93CB-9EED2B990397}" dt="2020-06-29T12:01:12.481" v="739" actId="478"/>
          <ac:spMkLst>
            <pc:docMk/>
            <pc:sldMk cId="1635452355" sldId="281"/>
            <ac:spMk id="13" creationId="{42CAC479-5366-42BA-BCBB-9DEC1970F841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28" creationId="{8203CF2E-DB9C-4315-B4B8-29336AEE687D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29" creationId="{3A77E792-9F6B-49C3-82B3-D04C515E3628}"/>
          </ac:spMkLst>
        </pc:spChg>
        <pc:spChg chg="mod">
          <ac:chgData name="hassan MH" userId="84cd2103f36ef0dc" providerId="LiveId" clId="{26A236A5-DE7F-40A5-93CB-9EED2B990397}" dt="2020-06-29T12:32:26.627" v="1137" actId="782"/>
          <ac:spMkLst>
            <pc:docMk/>
            <pc:sldMk cId="1635452355" sldId="281"/>
            <ac:spMk id="31" creationId="{3FF204EB-D2C5-45DA-AFF3-60C466C9D760}"/>
          </ac:spMkLst>
        </pc:spChg>
        <pc:spChg chg="mod">
          <ac:chgData name="hassan MH" userId="84cd2103f36ef0dc" providerId="LiveId" clId="{26A236A5-DE7F-40A5-93CB-9EED2B990397}" dt="2020-06-29T12:32:26.627" v="1137" actId="782"/>
          <ac:spMkLst>
            <pc:docMk/>
            <pc:sldMk cId="1635452355" sldId="281"/>
            <ac:spMk id="32" creationId="{AD7AF728-57B0-4797-B111-DC905B37DB8E}"/>
          </ac:spMkLst>
        </pc:spChg>
        <pc:spChg chg="mod">
          <ac:chgData name="hassan MH" userId="84cd2103f36ef0dc" providerId="LiveId" clId="{26A236A5-DE7F-40A5-93CB-9EED2B990397}" dt="2020-06-29T12:32:26.627" v="1137" actId="782"/>
          <ac:spMkLst>
            <pc:docMk/>
            <pc:sldMk cId="1635452355" sldId="281"/>
            <ac:spMk id="33" creationId="{F5054AB0-2C8E-4DA4-9FD5-60D538F93BA9}"/>
          </ac:spMkLst>
        </pc:spChg>
        <pc:spChg chg="mod">
          <ac:chgData name="hassan MH" userId="84cd2103f36ef0dc" providerId="LiveId" clId="{26A236A5-DE7F-40A5-93CB-9EED2B990397}" dt="2020-06-29T12:32:26.627" v="1137" actId="782"/>
          <ac:spMkLst>
            <pc:docMk/>
            <pc:sldMk cId="1635452355" sldId="281"/>
            <ac:spMk id="34" creationId="{94E14F62-6603-4C88-B267-13515BDFE2F5}"/>
          </ac:spMkLst>
        </pc:spChg>
        <pc:spChg chg="add del mod">
          <ac:chgData name="hassan MH" userId="84cd2103f36ef0dc" providerId="LiveId" clId="{26A236A5-DE7F-40A5-93CB-9EED2B990397}" dt="2020-06-29T11:59:43.618" v="715"/>
          <ac:spMkLst>
            <pc:docMk/>
            <pc:sldMk cId="1635452355" sldId="281"/>
            <ac:spMk id="39" creationId="{20CD921F-DBD6-4BB5-BF6B-348282EF903B}"/>
          </ac:spMkLst>
        </pc:spChg>
        <pc:spChg chg="add mod">
          <ac:chgData name="hassan MH" userId="84cd2103f36ef0dc" providerId="LiveId" clId="{26A236A5-DE7F-40A5-93CB-9EED2B990397}" dt="2020-06-29T12:32:26.627" v="1137" actId="782"/>
          <ac:spMkLst>
            <pc:docMk/>
            <pc:sldMk cId="1635452355" sldId="281"/>
            <ac:spMk id="40" creationId="{C107A11B-9E20-49CA-9604-54FB4C9D7189}"/>
          </ac:spMkLst>
        </pc:spChg>
        <pc:spChg chg="add del mod">
          <ac:chgData name="hassan MH" userId="84cd2103f36ef0dc" providerId="LiveId" clId="{26A236A5-DE7F-40A5-93CB-9EED2B990397}" dt="2020-06-29T12:01:40.741" v="762" actId="478"/>
          <ac:spMkLst>
            <pc:docMk/>
            <pc:sldMk cId="1635452355" sldId="281"/>
            <ac:spMk id="41" creationId="{36030A99-8AB6-4B4B-9E39-F115F8ACCDA8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42" creationId="{AA6BC45C-1F04-4790-8138-729003D694E6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43" creationId="{9137CABD-EC00-4F20-8E0F-10EC728C80E2}"/>
          </ac:spMkLst>
        </pc:spChg>
        <pc:spChg chg="add mod">
          <ac:chgData name="hassan MH" userId="84cd2103f36ef0dc" providerId="LiveId" clId="{26A236A5-DE7F-40A5-93CB-9EED2B990397}" dt="2020-06-29T12:32:29.502" v="1138" actId="121"/>
          <ac:spMkLst>
            <pc:docMk/>
            <pc:sldMk cId="1635452355" sldId="281"/>
            <ac:spMk id="44" creationId="{66E0BB55-6D5C-4E25-8396-514D58DA1BEC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45" creationId="{22E4F82D-5A40-4D52-AB03-3A5AEFA10C3E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46" creationId="{372EDC6C-020F-4AA0-8D36-9A11A0769F29}"/>
          </ac:spMkLst>
        </pc:spChg>
        <pc:spChg chg="add mod">
          <ac:chgData name="hassan MH" userId="84cd2103f36ef0dc" providerId="LiveId" clId="{26A236A5-DE7F-40A5-93CB-9EED2B990397}" dt="2020-06-29T12:32:26.627" v="1137" actId="782"/>
          <ac:spMkLst>
            <pc:docMk/>
            <pc:sldMk cId="1635452355" sldId="281"/>
            <ac:spMk id="47" creationId="{2C9CD23B-7E79-4610-998D-C7CD90CB7813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48" creationId="{0AA8F32C-9D4D-4FB5-9C40-1559396224F7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49" creationId="{7C039499-BE78-4243-A9CE-2DE396417498}"/>
          </ac:spMkLst>
        </pc:spChg>
        <pc:spChg chg="add del mod">
          <ac:chgData name="hassan MH" userId="84cd2103f36ef0dc" providerId="LiveId" clId="{26A236A5-DE7F-40A5-93CB-9EED2B990397}" dt="2020-06-29T12:02:06.946" v="766" actId="478"/>
          <ac:spMkLst>
            <pc:docMk/>
            <pc:sldMk cId="1635452355" sldId="281"/>
            <ac:spMk id="50" creationId="{5B9B200D-B1EA-4D6F-A2FB-EBADB40B8A64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51" creationId="{F559A4D9-F4C9-4CC2-A46D-82C8214C2742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52" creationId="{90F23B41-6383-4274-A139-F840B29072FD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54" creationId="{82F9059A-9DE4-4B5F-B5B1-3864CDAA4E45}"/>
          </ac:spMkLst>
        </pc:spChg>
        <pc:spChg chg="del">
          <ac:chgData name="hassan MH" userId="84cd2103f36ef0dc" providerId="LiveId" clId="{26A236A5-DE7F-40A5-93CB-9EED2B990397}" dt="2020-06-29T11:58:01.720" v="666" actId="478"/>
          <ac:spMkLst>
            <pc:docMk/>
            <pc:sldMk cId="1635452355" sldId="281"/>
            <ac:spMk id="55" creationId="{BFFF3A1D-FF52-4C20-BEBD-5C6C2D339F35}"/>
          </ac:spMkLst>
        </pc:spChg>
        <pc:picChg chg="add del mod modCrop">
          <ac:chgData name="hassan MH" userId="84cd2103f36ef0dc" providerId="LiveId" clId="{26A236A5-DE7F-40A5-93CB-9EED2B990397}" dt="2020-06-29T11:58:37.613" v="683" actId="478"/>
          <ac:picMkLst>
            <pc:docMk/>
            <pc:sldMk cId="1635452355" sldId="281"/>
            <ac:picMk id="2" creationId="{5B8DA272-A7D5-401D-98A5-7B73A23B7A8A}"/>
          </ac:picMkLst>
        </pc:picChg>
        <pc:picChg chg="add mod">
          <ac:chgData name="hassan MH" userId="84cd2103f36ef0dc" providerId="LiveId" clId="{26A236A5-DE7F-40A5-93CB-9EED2B990397}" dt="2020-06-29T12:00:12.826" v="729"/>
          <ac:picMkLst>
            <pc:docMk/>
            <pc:sldMk cId="1635452355" sldId="281"/>
            <ac:picMk id="3" creationId="{AF6F370E-8BC6-40AA-B02A-66ACAE8CA8BF}"/>
          </ac:picMkLst>
        </pc:picChg>
        <pc:picChg chg="del">
          <ac:chgData name="hassan MH" userId="84cd2103f36ef0dc" providerId="LiveId" clId="{26A236A5-DE7F-40A5-93CB-9EED2B990397}" dt="2020-06-29T11:58:00.550" v="665" actId="478"/>
          <ac:picMkLst>
            <pc:docMk/>
            <pc:sldMk cId="1635452355" sldId="281"/>
            <ac:picMk id="4" creationId="{F67BCB9F-DC32-4573-B137-A8897E1F4398}"/>
          </ac:picMkLst>
        </pc:picChg>
        <pc:picChg chg="add mod">
          <ac:chgData name="hassan MH" userId="84cd2103f36ef0dc" providerId="LiveId" clId="{26A236A5-DE7F-40A5-93CB-9EED2B990397}" dt="2020-06-29T11:59:49.213" v="718" actId="1076"/>
          <ac:picMkLst>
            <pc:docMk/>
            <pc:sldMk cId="1635452355" sldId="281"/>
            <ac:picMk id="5" creationId="{1592683A-A688-4CE7-9894-96E8B3F5592C}"/>
          </ac:picMkLst>
        </pc:picChg>
        <pc:picChg chg="add del mod">
          <ac:chgData name="hassan MH" userId="84cd2103f36ef0dc" providerId="LiveId" clId="{26A236A5-DE7F-40A5-93CB-9EED2B990397}" dt="2020-06-29T11:59:08.205" v="702"/>
          <ac:picMkLst>
            <pc:docMk/>
            <pc:sldMk cId="1635452355" sldId="281"/>
            <ac:picMk id="6" creationId="{676F5EBC-4815-44A7-9143-CB201E043031}"/>
          </ac:picMkLst>
        </pc:picChg>
        <pc:picChg chg="add del">
          <ac:chgData name="hassan MH" userId="84cd2103f36ef0dc" providerId="LiveId" clId="{26A236A5-DE7F-40A5-93CB-9EED2B990397}" dt="2020-06-29T11:59:20.632" v="704"/>
          <ac:picMkLst>
            <pc:docMk/>
            <pc:sldMk cId="1635452355" sldId="281"/>
            <ac:picMk id="7" creationId="{169C8606-E5B9-4F0C-A66C-64E19B171F65}"/>
          </ac:picMkLst>
        </pc:picChg>
        <pc:picChg chg="add mod">
          <ac:chgData name="hassan MH" userId="84cd2103f36ef0dc" providerId="LiveId" clId="{26A236A5-DE7F-40A5-93CB-9EED2B990397}" dt="2020-06-29T11:59:27.221" v="708" actId="1076"/>
          <ac:picMkLst>
            <pc:docMk/>
            <pc:sldMk cId="1635452355" sldId="281"/>
            <ac:picMk id="8" creationId="{8488D344-4F0B-4438-9D97-B44531B15594}"/>
          </ac:picMkLst>
        </pc:picChg>
        <pc:picChg chg="del">
          <ac:chgData name="hassan MH" userId="84cd2103f36ef0dc" providerId="LiveId" clId="{26A236A5-DE7F-40A5-93CB-9EED2B990397}" dt="2020-06-29T11:58:01.720" v="666" actId="478"/>
          <ac:picMkLst>
            <pc:docMk/>
            <pc:sldMk cId="1635452355" sldId="281"/>
            <ac:picMk id="15" creationId="{EC02E041-85BB-4B28-9BD9-1F1628DD17C9}"/>
          </ac:picMkLst>
        </pc:picChg>
        <pc:picChg chg="del">
          <ac:chgData name="hassan MH" userId="84cd2103f36ef0dc" providerId="LiveId" clId="{26A236A5-DE7F-40A5-93CB-9EED2B990397}" dt="2020-06-29T11:58:01.720" v="666" actId="478"/>
          <ac:picMkLst>
            <pc:docMk/>
            <pc:sldMk cId="1635452355" sldId="281"/>
            <ac:picMk id="19" creationId="{10BAA936-B63E-4169-BF34-A3F0FF41520A}"/>
          </ac:picMkLst>
        </pc:picChg>
        <pc:picChg chg="del">
          <ac:chgData name="hassan MH" userId="84cd2103f36ef0dc" providerId="LiveId" clId="{26A236A5-DE7F-40A5-93CB-9EED2B990397}" dt="2020-06-29T11:58:01.720" v="666" actId="478"/>
          <ac:picMkLst>
            <pc:docMk/>
            <pc:sldMk cId="1635452355" sldId="281"/>
            <ac:picMk id="21" creationId="{FA5F85ED-38D5-40D8-AE05-E5F3009EB255}"/>
          </ac:picMkLst>
        </pc:picChg>
        <pc:picChg chg="del">
          <ac:chgData name="hassan MH" userId="84cd2103f36ef0dc" providerId="LiveId" clId="{26A236A5-DE7F-40A5-93CB-9EED2B990397}" dt="2020-06-29T11:58:01.720" v="666" actId="478"/>
          <ac:picMkLst>
            <pc:docMk/>
            <pc:sldMk cId="1635452355" sldId="281"/>
            <ac:picMk id="23" creationId="{E7AD0E84-5C54-4D90-B095-095D6A3648E2}"/>
          </ac:picMkLst>
        </pc:picChg>
        <pc:picChg chg="del">
          <ac:chgData name="hassan MH" userId="84cd2103f36ef0dc" providerId="LiveId" clId="{26A236A5-DE7F-40A5-93CB-9EED2B990397}" dt="2020-06-29T11:58:01.720" v="666" actId="478"/>
          <ac:picMkLst>
            <pc:docMk/>
            <pc:sldMk cId="1635452355" sldId="281"/>
            <ac:picMk id="25" creationId="{BD511A1A-C34D-4DDE-97B9-CA65D27028FC}"/>
          </ac:picMkLst>
        </pc:picChg>
        <pc:picChg chg="del">
          <ac:chgData name="hassan MH" userId="84cd2103f36ef0dc" providerId="LiveId" clId="{26A236A5-DE7F-40A5-93CB-9EED2B990397}" dt="2020-06-29T11:58:01.720" v="666" actId="478"/>
          <ac:picMkLst>
            <pc:docMk/>
            <pc:sldMk cId="1635452355" sldId="281"/>
            <ac:picMk id="27" creationId="{0CB95F5E-8991-418E-8ED6-A81713836713}"/>
          </ac:picMkLst>
        </pc:picChg>
        <pc:picChg chg="add mod">
          <ac:chgData name="hassan MH" userId="84cd2103f36ef0dc" providerId="LiveId" clId="{26A236A5-DE7F-40A5-93CB-9EED2B990397}" dt="2020-06-29T11:59:29.485" v="710" actId="1076"/>
          <ac:picMkLst>
            <pc:docMk/>
            <pc:sldMk cId="1635452355" sldId="281"/>
            <ac:picMk id="37" creationId="{7D8C61CB-5FE4-46A7-B055-FCAC4FD71B07}"/>
          </ac:picMkLst>
        </pc:picChg>
        <pc:picChg chg="add mod">
          <ac:chgData name="hassan MH" userId="84cd2103f36ef0dc" providerId="LiveId" clId="{26A236A5-DE7F-40A5-93CB-9EED2B990397}" dt="2020-06-29T11:59:31.637" v="712" actId="1076"/>
          <ac:picMkLst>
            <pc:docMk/>
            <pc:sldMk cId="1635452355" sldId="281"/>
            <ac:picMk id="38" creationId="{39879309-2B27-4314-BA42-7B68E6894D62}"/>
          </ac:picMkLst>
        </pc:picChg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129192427" sldId="282"/>
        </pc:sldMkLst>
      </pc:sldChg>
      <pc:sldChg chg="addSp delSp modSp add mod">
        <pc:chgData name="hassan MH" userId="84cd2103f36ef0dc" providerId="LiveId" clId="{26A236A5-DE7F-40A5-93CB-9EED2B990397}" dt="2020-06-29T12:33:07.026" v="1145" actId="121"/>
        <pc:sldMkLst>
          <pc:docMk/>
          <pc:sldMk cId="512269479" sldId="282"/>
        </pc:sldMkLst>
        <pc:spChg chg="add 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7" creationId="{E65A68C1-9F1B-4E5C-BC36-599B37EA67FB}"/>
          </ac:spMkLst>
        </pc:spChg>
        <pc:spChg chg="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9" creationId="{D0289590-4A7F-4537-B0F4-D1F18A02DAF6}"/>
          </ac:spMkLst>
        </pc:spChg>
        <pc:spChg chg="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10" creationId="{29471285-1EB4-47E2-A44B-806D5BABA067}"/>
          </ac:spMkLst>
        </pc:spChg>
        <pc:spChg chg="add 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23" creationId="{3FF0E8A5-AA96-4563-ABCE-FE9A9BEC9215}"/>
          </ac:spMkLst>
        </pc:spChg>
        <pc:spChg chg="add mod">
          <ac:chgData name="hassan MH" userId="84cd2103f36ef0dc" providerId="LiveId" clId="{26A236A5-DE7F-40A5-93CB-9EED2B990397}" dt="2020-06-29T12:32:39.406" v="1140" actId="121"/>
          <ac:spMkLst>
            <pc:docMk/>
            <pc:sldMk cId="512269479" sldId="282"/>
            <ac:spMk id="24" creationId="{2FFB8B1F-B96E-4CEE-A3C1-CDE7D24FA125}"/>
          </ac:spMkLst>
        </pc:spChg>
        <pc:spChg chg="add 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25" creationId="{9F6A2DD6-BF5B-4E98-A701-6BDAF78D2B16}"/>
          </ac:spMkLst>
        </pc:spChg>
        <pc:spChg chg="add 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26" creationId="{DB35F616-298C-4255-BDE6-2D988503A153}"/>
          </ac:spMkLst>
        </pc:spChg>
        <pc:spChg chg="add mod">
          <ac:chgData name="hassan MH" userId="84cd2103f36ef0dc" providerId="LiveId" clId="{26A236A5-DE7F-40A5-93CB-9EED2B990397}" dt="2020-06-29T12:32:39.406" v="1140" actId="121"/>
          <ac:spMkLst>
            <pc:docMk/>
            <pc:sldMk cId="512269479" sldId="282"/>
            <ac:spMk id="27" creationId="{07AF4EE7-3D58-425B-AFF7-43D9D52F962E}"/>
          </ac:spMkLst>
        </pc:spChg>
        <pc:spChg chg="add 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28" creationId="{F7875C3B-F408-4F85-AAB9-E27F9AC62D13}"/>
          </ac:spMkLst>
        </pc:spChg>
        <pc:spChg chg="add 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29" creationId="{D7F22F23-2045-46C6-9156-ED75C4C1D432}"/>
          </ac:spMkLst>
        </pc:spChg>
        <pc:spChg chg="add mod">
          <ac:chgData name="hassan MH" userId="84cd2103f36ef0dc" providerId="LiveId" clId="{26A236A5-DE7F-40A5-93CB-9EED2B990397}" dt="2020-06-29T12:32:39.406" v="1140" actId="121"/>
          <ac:spMkLst>
            <pc:docMk/>
            <pc:sldMk cId="512269479" sldId="282"/>
            <ac:spMk id="35" creationId="{129EAE4E-F8AA-4C94-A799-E7E73126131C}"/>
          </ac:spMkLst>
        </pc:spChg>
        <pc:spChg chg="add 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36" creationId="{1D388C69-E991-442B-97A9-C842C110047E}"/>
          </ac:spMkLst>
        </pc:spChg>
        <pc:spChg chg="add 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39" creationId="{05FD043D-7A6F-4990-ADCF-9B0803CF2618}"/>
          </ac:spMkLst>
        </pc:spChg>
        <pc:spChg chg="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40" creationId="{C107A11B-9E20-49CA-9604-54FB4C9D7189}"/>
          </ac:spMkLst>
        </pc:spChg>
        <pc:spChg chg="add mod">
          <ac:chgData name="hassan MH" userId="84cd2103f36ef0dc" providerId="LiveId" clId="{26A236A5-DE7F-40A5-93CB-9EED2B990397}" dt="2020-06-29T12:32:39.406" v="1140" actId="121"/>
          <ac:spMkLst>
            <pc:docMk/>
            <pc:sldMk cId="512269479" sldId="282"/>
            <ac:spMk id="41" creationId="{220766C3-D0EA-4F1F-905B-9D3C86B85AD7}"/>
          </ac:spMkLst>
        </pc:spChg>
        <pc:spChg chg="mod">
          <ac:chgData name="hassan MH" userId="84cd2103f36ef0dc" providerId="LiveId" clId="{26A236A5-DE7F-40A5-93CB-9EED2B990397}" dt="2020-06-29T12:33:07.026" v="1145" actId="121"/>
          <ac:spMkLst>
            <pc:docMk/>
            <pc:sldMk cId="512269479" sldId="282"/>
            <ac:spMk id="44" creationId="{66E0BB55-6D5C-4E25-8396-514D58DA1BEC}"/>
          </ac:spMkLst>
        </pc:spChg>
        <pc:spChg chg="mod">
          <ac:chgData name="hassan MH" userId="84cd2103f36ef0dc" providerId="LiveId" clId="{26A236A5-DE7F-40A5-93CB-9EED2B990397}" dt="2020-06-29T12:32:33.360" v="1139" actId="782"/>
          <ac:spMkLst>
            <pc:docMk/>
            <pc:sldMk cId="512269479" sldId="282"/>
            <ac:spMk id="47" creationId="{2C9CD23B-7E79-4610-998D-C7CD90CB7813}"/>
          </ac:spMkLst>
        </pc:spChg>
        <pc:grpChg chg="mod">
          <ac:chgData name="hassan MH" userId="84cd2103f36ef0dc" providerId="LiveId" clId="{26A236A5-DE7F-40A5-93CB-9EED2B990397}" dt="2020-06-29T12:32:33.360" v="1139" actId="782"/>
          <ac:grpSpMkLst>
            <pc:docMk/>
            <pc:sldMk cId="512269479" sldId="282"/>
            <ac:grpSpMk id="30" creationId="{2DF6E2E5-9742-495F-9958-15E27605DE6E}"/>
          </ac:grpSpMkLst>
        </pc:grpChg>
        <pc:graphicFrameChg chg="add mod">
          <ac:chgData name="hassan MH" userId="84cd2103f36ef0dc" providerId="LiveId" clId="{26A236A5-DE7F-40A5-93CB-9EED2B990397}" dt="2020-06-29T12:32:33.360" v="1139" actId="782"/>
          <ac:graphicFrameMkLst>
            <pc:docMk/>
            <pc:sldMk cId="512269479" sldId="282"/>
            <ac:graphicFrameMk id="6" creationId="{E949E537-1BA9-448A-9195-9E4C40D1FAEA}"/>
          </ac:graphicFrameMkLst>
        </pc:graphicFrameChg>
        <pc:graphicFrameChg chg="add mod">
          <ac:chgData name="hassan MH" userId="84cd2103f36ef0dc" providerId="LiveId" clId="{26A236A5-DE7F-40A5-93CB-9EED2B990397}" dt="2020-06-29T12:32:33.360" v="1139" actId="782"/>
          <ac:graphicFrameMkLst>
            <pc:docMk/>
            <pc:sldMk cId="512269479" sldId="282"/>
            <ac:graphicFrameMk id="20" creationId="{A7A1530C-563C-48FD-B557-5BD4FBB0B0D3}"/>
          </ac:graphicFrameMkLst>
        </pc:graphicFrameChg>
        <pc:graphicFrameChg chg="add mod">
          <ac:chgData name="hassan MH" userId="84cd2103f36ef0dc" providerId="LiveId" clId="{26A236A5-DE7F-40A5-93CB-9EED2B990397}" dt="2020-06-29T12:32:33.360" v="1139" actId="782"/>
          <ac:graphicFrameMkLst>
            <pc:docMk/>
            <pc:sldMk cId="512269479" sldId="282"/>
            <ac:graphicFrameMk id="21" creationId="{4E000894-EF48-4DCA-A502-6E37675E5E52}"/>
          </ac:graphicFrameMkLst>
        </pc:graphicFrameChg>
        <pc:graphicFrameChg chg="add mod">
          <ac:chgData name="hassan MH" userId="84cd2103f36ef0dc" providerId="LiveId" clId="{26A236A5-DE7F-40A5-93CB-9EED2B990397}" dt="2020-06-29T12:32:33.360" v="1139" actId="782"/>
          <ac:graphicFrameMkLst>
            <pc:docMk/>
            <pc:sldMk cId="512269479" sldId="282"/>
            <ac:graphicFrameMk id="42" creationId="{1965A950-5561-4111-A078-A06302441CCB}"/>
          </ac:graphicFrameMkLst>
        </pc:graphicFrameChg>
        <pc:picChg chg="del">
          <ac:chgData name="hassan MH" userId="84cd2103f36ef0dc" providerId="LiveId" clId="{26A236A5-DE7F-40A5-93CB-9EED2B990397}" dt="2020-06-29T12:03:19.152" v="778" actId="478"/>
          <ac:picMkLst>
            <pc:docMk/>
            <pc:sldMk cId="512269479" sldId="282"/>
            <ac:picMk id="3" creationId="{AF6F370E-8BC6-40AA-B02A-66ACAE8CA8BF}"/>
          </ac:picMkLst>
        </pc:picChg>
        <pc:picChg chg="del">
          <ac:chgData name="hassan MH" userId="84cd2103f36ef0dc" providerId="LiveId" clId="{26A236A5-DE7F-40A5-93CB-9EED2B990397}" dt="2020-06-29T12:03:19.832" v="779" actId="478"/>
          <ac:picMkLst>
            <pc:docMk/>
            <pc:sldMk cId="512269479" sldId="282"/>
            <ac:picMk id="5" creationId="{1592683A-A688-4CE7-9894-96E8B3F5592C}"/>
          </ac:picMkLst>
        </pc:picChg>
        <pc:picChg chg="del">
          <ac:chgData name="hassan MH" userId="84cd2103f36ef0dc" providerId="LiveId" clId="{26A236A5-DE7F-40A5-93CB-9EED2B990397}" dt="2020-06-29T12:03:21.189" v="780" actId="478"/>
          <ac:picMkLst>
            <pc:docMk/>
            <pc:sldMk cId="512269479" sldId="282"/>
            <ac:picMk id="8" creationId="{8488D344-4F0B-4438-9D97-B44531B15594}"/>
          </ac:picMkLst>
        </pc:picChg>
        <pc:picChg chg="del">
          <ac:chgData name="hassan MH" userId="84cd2103f36ef0dc" providerId="LiveId" clId="{26A236A5-DE7F-40A5-93CB-9EED2B990397}" dt="2020-06-29T12:03:21.189" v="780" actId="478"/>
          <ac:picMkLst>
            <pc:docMk/>
            <pc:sldMk cId="512269479" sldId="282"/>
            <ac:picMk id="37" creationId="{7D8C61CB-5FE4-46A7-B055-FCAC4FD71B07}"/>
          </ac:picMkLst>
        </pc:picChg>
        <pc:picChg chg="del">
          <ac:chgData name="hassan MH" userId="84cd2103f36ef0dc" providerId="LiveId" clId="{26A236A5-DE7F-40A5-93CB-9EED2B990397}" dt="2020-06-29T12:03:21.189" v="780" actId="478"/>
          <ac:picMkLst>
            <pc:docMk/>
            <pc:sldMk cId="512269479" sldId="282"/>
            <ac:picMk id="38" creationId="{39879309-2B27-4314-BA42-7B68E6894D62}"/>
          </ac:picMkLst>
        </pc:picChg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2755365983" sldId="283"/>
        </pc:sldMkLst>
      </pc:sldChg>
      <pc:sldChg chg="addSp delSp modSp add mod ord">
        <pc:chgData name="hassan MH" userId="84cd2103f36ef0dc" providerId="LiveId" clId="{26A236A5-DE7F-40A5-93CB-9EED2B990397}" dt="2020-06-29T12:32:48.341" v="1141" actId="121"/>
        <pc:sldMkLst>
          <pc:docMk/>
          <pc:sldMk cId="4145777603" sldId="283"/>
        </pc:sldMkLst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7" creationId="{E65A68C1-9F1B-4E5C-BC36-599B37EA67FB}"/>
          </ac:spMkLst>
        </pc:spChg>
        <pc:spChg chg="mod">
          <ac:chgData name="hassan MH" userId="84cd2103f36ef0dc" providerId="LiveId" clId="{26A236A5-DE7F-40A5-93CB-9EED2B990397}" dt="2020-06-29T12:31:15.176" v="1119" actId="121"/>
          <ac:spMkLst>
            <pc:docMk/>
            <pc:sldMk cId="4145777603" sldId="283"/>
            <ac:spMk id="9" creationId="{D0289590-4A7F-4537-B0F4-D1F18A02DAF6}"/>
          </ac:spMkLst>
        </pc:spChg>
        <pc:spChg chg="mod">
          <ac:chgData name="hassan MH" userId="84cd2103f36ef0dc" providerId="LiveId" clId="{26A236A5-DE7F-40A5-93CB-9EED2B990397}" dt="2020-06-29T12:31:15.176" v="1119" actId="121"/>
          <ac:spMkLst>
            <pc:docMk/>
            <pc:sldMk cId="4145777603" sldId="283"/>
            <ac:spMk id="10" creationId="{29471285-1EB4-47E2-A44B-806D5BABA067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23" creationId="{3FF0E8A5-AA96-4563-ABCE-FE9A9BEC9215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24" creationId="{2FFB8B1F-B96E-4CEE-A3C1-CDE7D24FA125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25" creationId="{9F6A2DD6-BF5B-4E98-A701-6BDAF78D2B16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26" creationId="{DB35F616-298C-4255-BDE6-2D988503A153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27" creationId="{07AF4EE7-3D58-425B-AFF7-43D9D52F962E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28" creationId="{F7875C3B-F408-4F85-AAB9-E27F9AC62D13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29" creationId="{D7F22F23-2045-46C6-9156-ED75C4C1D432}"/>
          </ac:spMkLst>
        </pc:spChg>
        <pc:spChg chg="mod">
          <ac:chgData name="hassan MH" userId="84cd2103f36ef0dc" providerId="LiveId" clId="{26A236A5-DE7F-40A5-93CB-9EED2B990397}" dt="2020-06-29T12:31:15.176" v="1119" actId="121"/>
          <ac:spMkLst>
            <pc:docMk/>
            <pc:sldMk cId="4145777603" sldId="283"/>
            <ac:spMk id="31" creationId="{3FF204EB-D2C5-45DA-AFF3-60C466C9D760}"/>
          </ac:spMkLst>
        </pc:spChg>
        <pc:spChg chg="mod">
          <ac:chgData name="hassan MH" userId="84cd2103f36ef0dc" providerId="LiveId" clId="{26A236A5-DE7F-40A5-93CB-9EED2B990397}" dt="2020-06-29T12:31:15.176" v="1119" actId="121"/>
          <ac:spMkLst>
            <pc:docMk/>
            <pc:sldMk cId="4145777603" sldId="283"/>
            <ac:spMk id="32" creationId="{AD7AF728-57B0-4797-B111-DC905B37DB8E}"/>
          </ac:spMkLst>
        </pc:spChg>
        <pc:spChg chg="mod">
          <ac:chgData name="hassan MH" userId="84cd2103f36ef0dc" providerId="LiveId" clId="{26A236A5-DE7F-40A5-93CB-9EED2B990397}" dt="2020-06-29T12:31:15.176" v="1119" actId="121"/>
          <ac:spMkLst>
            <pc:docMk/>
            <pc:sldMk cId="4145777603" sldId="283"/>
            <ac:spMk id="33" creationId="{F5054AB0-2C8E-4DA4-9FD5-60D538F93BA9}"/>
          </ac:spMkLst>
        </pc:spChg>
        <pc:spChg chg="mod">
          <ac:chgData name="hassan MH" userId="84cd2103f36ef0dc" providerId="LiveId" clId="{26A236A5-DE7F-40A5-93CB-9EED2B990397}" dt="2020-06-29T12:31:15.176" v="1119" actId="121"/>
          <ac:spMkLst>
            <pc:docMk/>
            <pc:sldMk cId="4145777603" sldId="283"/>
            <ac:spMk id="34" creationId="{94E14F62-6603-4C88-B267-13515BDFE2F5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35" creationId="{129EAE4E-F8AA-4C94-A799-E7E73126131C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36" creationId="{1D388C69-E991-442B-97A9-C842C110047E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39" creationId="{05FD043D-7A6F-4990-ADCF-9B0803CF2618}"/>
          </ac:spMkLst>
        </pc:spChg>
        <pc:spChg chg="del">
          <ac:chgData name="hassan MH" userId="84cd2103f36ef0dc" providerId="LiveId" clId="{26A236A5-DE7F-40A5-93CB-9EED2B990397}" dt="2020-06-29T12:08:54.615" v="856" actId="478"/>
          <ac:spMkLst>
            <pc:docMk/>
            <pc:sldMk cId="4145777603" sldId="283"/>
            <ac:spMk id="40" creationId="{C107A11B-9E20-49CA-9604-54FB4C9D7189}"/>
          </ac:spMkLst>
        </pc:spChg>
        <pc:spChg chg="del">
          <ac:chgData name="hassan MH" userId="84cd2103f36ef0dc" providerId="LiveId" clId="{26A236A5-DE7F-40A5-93CB-9EED2B990397}" dt="2020-06-29T12:08:53.350" v="855" actId="478"/>
          <ac:spMkLst>
            <pc:docMk/>
            <pc:sldMk cId="4145777603" sldId="283"/>
            <ac:spMk id="41" creationId="{220766C3-D0EA-4F1F-905B-9D3C86B85AD7}"/>
          </ac:spMkLst>
        </pc:spChg>
        <pc:spChg chg="mod">
          <ac:chgData name="hassan MH" userId="84cd2103f36ef0dc" providerId="LiveId" clId="{26A236A5-DE7F-40A5-93CB-9EED2B990397}" dt="2020-06-29T12:32:48.341" v="1141" actId="121"/>
          <ac:spMkLst>
            <pc:docMk/>
            <pc:sldMk cId="4145777603" sldId="283"/>
            <ac:spMk id="44" creationId="{66E0BB55-6D5C-4E25-8396-514D58DA1BEC}"/>
          </ac:spMkLst>
        </pc:spChg>
        <pc:spChg chg="add mod">
          <ac:chgData name="hassan MH" userId="84cd2103f36ef0dc" providerId="LiveId" clId="{26A236A5-DE7F-40A5-93CB-9EED2B990397}" dt="2020-06-29T12:31:19.596" v="1120" actId="121"/>
          <ac:spMkLst>
            <pc:docMk/>
            <pc:sldMk cId="4145777603" sldId="283"/>
            <ac:spMk id="45" creationId="{DC7D5640-53D3-44D4-BB0A-D4AC118F934A}"/>
          </ac:spMkLst>
        </pc:spChg>
        <pc:spChg chg="add mod">
          <ac:chgData name="hassan MH" userId="84cd2103f36ef0dc" providerId="LiveId" clId="{26A236A5-DE7F-40A5-93CB-9EED2B990397}" dt="2020-06-29T12:31:19.596" v="1120" actId="121"/>
          <ac:spMkLst>
            <pc:docMk/>
            <pc:sldMk cId="4145777603" sldId="283"/>
            <ac:spMk id="46" creationId="{2548FE81-09FC-4BC2-AC0E-B8A702D1991D}"/>
          </ac:spMkLst>
        </pc:spChg>
        <pc:spChg chg="del">
          <ac:chgData name="hassan MH" userId="84cd2103f36ef0dc" providerId="LiveId" clId="{26A236A5-DE7F-40A5-93CB-9EED2B990397}" dt="2020-06-29T12:08:54.615" v="856" actId="478"/>
          <ac:spMkLst>
            <pc:docMk/>
            <pc:sldMk cId="4145777603" sldId="283"/>
            <ac:spMk id="47" creationId="{2C9CD23B-7E79-4610-998D-C7CD90CB7813}"/>
          </ac:spMkLst>
        </pc:spChg>
        <pc:spChg chg="add mod">
          <ac:chgData name="hassan MH" userId="84cd2103f36ef0dc" providerId="LiveId" clId="{26A236A5-DE7F-40A5-93CB-9EED2B990397}" dt="2020-06-29T12:31:19.596" v="1120" actId="121"/>
          <ac:spMkLst>
            <pc:docMk/>
            <pc:sldMk cId="4145777603" sldId="283"/>
            <ac:spMk id="48" creationId="{6D16C5B7-5B6F-4203-8A03-7ECA45EC3752}"/>
          </ac:spMkLst>
        </pc:spChg>
        <pc:spChg chg="add mod">
          <ac:chgData name="hassan MH" userId="84cd2103f36ef0dc" providerId="LiveId" clId="{26A236A5-DE7F-40A5-93CB-9EED2B990397}" dt="2020-06-29T12:31:19.596" v="1120" actId="121"/>
          <ac:spMkLst>
            <pc:docMk/>
            <pc:sldMk cId="4145777603" sldId="283"/>
            <ac:spMk id="49" creationId="{B61D6C14-D2D8-4B56-9FD4-093026E261AC}"/>
          </ac:spMkLst>
        </pc:spChg>
        <pc:spChg chg="add mod">
          <ac:chgData name="hassan MH" userId="84cd2103f36ef0dc" providerId="LiveId" clId="{26A236A5-DE7F-40A5-93CB-9EED2B990397}" dt="2020-06-29T12:31:19.596" v="1120" actId="121"/>
          <ac:spMkLst>
            <pc:docMk/>
            <pc:sldMk cId="4145777603" sldId="283"/>
            <ac:spMk id="50" creationId="{FFC500B8-3956-4D73-B17A-BC1E332231CD}"/>
          </ac:spMkLst>
        </pc:spChg>
        <pc:spChg chg="add mod">
          <ac:chgData name="hassan MH" userId="84cd2103f36ef0dc" providerId="LiveId" clId="{26A236A5-DE7F-40A5-93CB-9EED2B990397}" dt="2020-06-29T12:31:19.596" v="1120" actId="121"/>
          <ac:spMkLst>
            <pc:docMk/>
            <pc:sldMk cId="4145777603" sldId="283"/>
            <ac:spMk id="51" creationId="{2FDCBC9E-1B27-4218-9E79-F9D2EA502CB1}"/>
          </ac:spMkLst>
        </pc:spChg>
        <pc:spChg chg="add mod">
          <ac:chgData name="hassan MH" userId="84cd2103f36ef0dc" providerId="LiveId" clId="{26A236A5-DE7F-40A5-93CB-9EED2B990397}" dt="2020-06-29T12:31:23.877" v="1121" actId="120"/>
          <ac:spMkLst>
            <pc:docMk/>
            <pc:sldMk cId="4145777603" sldId="283"/>
            <ac:spMk id="52" creationId="{A13516CD-A1A9-41E4-B88C-0181A53FBF6D}"/>
          </ac:spMkLst>
        </pc:spChg>
        <pc:spChg chg="add mod">
          <ac:chgData name="hassan MH" userId="84cd2103f36ef0dc" providerId="LiveId" clId="{26A236A5-DE7F-40A5-93CB-9EED2B990397}" dt="2020-06-29T12:31:25.939" v="1122" actId="121"/>
          <ac:spMkLst>
            <pc:docMk/>
            <pc:sldMk cId="4145777603" sldId="283"/>
            <ac:spMk id="53" creationId="{8BADBB1C-B466-4BF8-9AD3-EB9B520A3DAA}"/>
          </ac:spMkLst>
        </pc:spChg>
        <pc:graphicFrameChg chg="del">
          <ac:chgData name="hassan MH" userId="84cd2103f36ef0dc" providerId="LiveId" clId="{26A236A5-DE7F-40A5-93CB-9EED2B990397}" dt="2020-06-29T12:08:53.350" v="855" actId="478"/>
          <ac:graphicFrameMkLst>
            <pc:docMk/>
            <pc:sldMk cId="4145777603" sldId="283"/>
            <ac:graphicFrameMk id="6" creationId="{E949E537-1BA9-448A-9195-9E4C40D1FAEA}"/>
          </ac:graphicFrameMkLst>
        </pc:graphicFrameChg>
        <pc:graphicFrameChg chg="del">
          <ac:chgData name="hassan MH" userId="84cd2103f36ef0dc" providerId="LiveId" clId="{26A236A5-DE7F-40A5-93CB-9EED2B990397}" dt="2020-06-29T12:08:53.350" v="855" actId="478"/>
          <ac:graphicFrameMkLst>
            <pc:docMk/>
            <pc:sldMk cId="4145777603" sldId="283"/>
            <ac:graphicFrameMk id="20" creationId="{A7A1530C-563C-48FD-B557-5BD4FBB0B0D3}"/>
          </ac:graphicFrameMkLst>
        </pc:graphicFrameChg>
        <pc:graphicFrameChg chg="del">
          <ac:chgData name="hassan MH" userId="84cd2103f36ef0dc" providerId="LiveId" clId="{26A236A5-DE7F-40A5-93CB-9EED2B990397}" dt="2020-06-29T12:08:53.350" v="855" actId="478"/>
          <ac:graphicFrameMkLst>
            <pc:docMk/>
            <pc:sldMk cId="4145777603" sldId="283"/>
            <ac:graphicFrameMk id="21" creationId="{4E000894-EF48-4DCA-A502-6E37675E5E52}"/>
          </ac:graphicFrameMkLst>
        </pc:graphicFrameChg>
        <pc:graphicFrameChg chg="del">
          <ac:chgData name="hassan MH" userId="84cd2103f36ef0dc" providerId="LiveId" clId="{26A236A5-DE7F-40A5-93CB-9EED2B990397}" dt="2020-06-29T12:08:53.350" v="855" actId="478"/>
          <ac:graphicFrameMkLst>
            <pc:docMk/>
            <pc:sldMk cId="4145777603" sldId="283"/>
            <ac:graphicFrameMk id="42" creationId="{1965A950-5561-4111-A078-A06302441CCB}"/>
          </ac:graphicFrameMkLst>
        </pc:graphicFrameChg>
        <pc:picChg chg="add mod">
          <ac:chgData name="hassan MH" userId="84cd2103f36ef0dc" providerId="LiveId" clId="{26A236A5-DE7F-40A5-93CB-9EED2B990397}" dt="2020-06-29T12:09:19.236" v="862" actId="1076"/>
          <ac:picMkLst>
            <pc:docMk/>
            <pc:sldMk cId="4145777603" sldId="283"/>
            <ac:picMk id="2" creationId="{EE67C5F0-1574-4C71-AAC3-AD6E703C5BF5}"/>
          </ac:picMkLst>
        </pc:picChg>
        <pc:picChg chg="add mod">
          <ac:chgData name="hassan MH" userId="84cd2103f36ef0dc" providerId="LiveId" clId="{26A236A5-DE7F-40A5-93CB-9EED2B990397}" dt="2020-06-29T12:11:26.172" v="901" actId="1076"/>
          <ac:picMkLst>
            <pc:docMk/>
            <pc:sldMk cId="4145777603" sldId="283"/>
            <ac:picMk id="3" creationId="{41352148-9CD3-4E33-B6C0-DF72F7CA2ABE}"/>
          </ac:picMkLst>
        </pc:picChg>
        <pc:picChg chg="add mod">
          <ac:chgData name="hassan MH" userId="84cd2103f36ef0dc" providerId="LiveId" clId="{26A236A5-DE7F-40A5-93CB-9EED2B990397}" dt="2020-06-29T12:10:15.816" v="875" actId="1076"/>
          <ac:picMkLst>
            <pc:docMk/>
            <pc:sldMk cId="4145777603" sldId="283"/>
            <ac:picMk id="37" creationId="{4D7E6C43-E0A7-42A6-8F60-C50B66F810DB}"/>
          </ac:picMkLst>
        </pc:picChg>
        <pc:picChg chg="add mod">
          <ac:chgData name="hassan MH" userId="84cd2103f36ef0dc" providerId="LiveId" clId="{26A236A5-DE7F-40A5-93CB-9EED2B990397}" dt="2020-06-29T12:10:12.196" v="874" actId="1076"/>
          <ac:picMkLst>
            <pc:docMk/>
            <pc:sldMk cId="4145777603" sldId="283"/>
            <ac:picMk id="38" creationId="{CB9D5E17-D2A9-4F5E-AC3F-6A287A183690}"/>
          </ac:picMkLst>
        </pc:picChg>
        <pc:picChg chg="add mod">
          <ac:chgData name="hassan MH" userId="84cd2103f36ef0dc" providerId="LiveId" clId="{26A236A5-DE7F-40A5-93CB-9EED2B990397}" dt="2020-06-29T12:10:19.686" v="876" actId="1076"/>
          <ac:picMkLst>
            <pc:docMk/>
            <pc:sldMk cId="4145777603" sldId="283"/>
            <ac:picMk id="43" creationId="{C66EF6FA-1304-4026-A78C-2E70AB3310E4}"/>
          </ac:picMkLst>
        </pc:picChg>
        <pc:picChg chg="add mod">
          <ac:chgData name="hassan MH" userId="84cd2103f36ef0dc" providerId="LiveId" clId="{26A236A5-DE7F-40A5-93CB-9EED2B990397}" dt="2020-06-29T12:10:50.910" v="887" actId="1076"/>
          <ac:picMkLst>
            <pc:docMk/>
            <pc:sldMk cId="4145777603" sldId="283"/>
            <ac:picMk id="54" creationId="{C96E49AF-2AFD-494E-90EB-D87AFDFAEC86}"/>
          </ac:picMkLst>
        </pc:picChg>
        <pc:picChg chg="add mod">
          <ac:chgData name="hassan MH" userId="84cd2103f36ef0dc" providerId="LiveId" clId="{26A236A5-DE7F-40A5-93CB-9EED2B990397}" dt="2020-06-29T12:10:55.636" v="889" actId="1076"/>
          <ac:picMkLst>
            <pc:docMk/>
            <pc:sldMk cId="4145777603" sldId="283"/>
            <ac:picMk id="55" creationId="{A55A3747-EC0F-4F89-98E3-2058752ADBD9}"/>
          </ac:picMkLst>
        </pc:picChg>
      </pc:sldChg>
      <pc:sldChg chg="addSp delSp modSp add mod">
        <pc:chgData name="hassan MH" userId="84cd2103f36ef0dc" providerId="LiveId" clId="{26A236A5-DE7F-40A5-93CB-9EED2B990397}" dt="2020-06-29T12:40:48.854" v="1258" actId="27918"/>
        <pc:sldMkLst>
          <pc:docMk/>
          <pc:sldMk cId="2492330514" sldId="284"/>
        </pc:sldMkLst>
        <pc:spChg chg="mod">
          <ac:chgData name="hassan MH" userId="84cd2103f36ef0dc" providerId="LiveId" clId="{26A236A5-DE7F-40A5-93CB-9EED2B990397}" dt="2020-06-29T12:31:35.874" v="1127" actId="121"/>
          <ac:spMkLst>
            <pc:docMk/>
            <pc:sldMk cId="2492330514" sldId="284"/>
            <ac:spMk id="7" creationId="{E65A68C1-9F1B-4E5C-BC36-599B37EA67FB}"/>
          </ac:spMkLst>
        </pc:spChg>
        <pc:spChg chg="mod">
          <ac:chgData name="hassan MH" userId="84cd2103f36ef0dc" providerId="LiveId" clId="{26A236A5-DE7F-40A5-93CB-9EED2B990397}" dt="2020-06-29T12:31:29.938" v="1123" actId="782"/>
          <ac:spMkLst>
            <pc:docMk/>
            <pc:sldMk cId="2492330514" sldId="284"/>
            <ac:spMk id="9" creationId="{D0289590-4A7F-4537-B0F4-D1F18A02DAF6}"/>
          </ac:spMkLst>
        </pc:spChg>
        <pc:spChg chg="mod">
          <ac:chgData name="hassan MH" userId="84cd2103f36ef0dc" providerId="LiveId" clId="{26A236A5-DE7F-40A5-93CB-9EED2B990397}" dt="2020-06-29T12:31:29.938" v="1123" actId="782"/>
          <ac:spMkLst>
            <pc:docMk/>
            <pc:sldMk cId="2492330514" sldId="284"/>
            <ac:spMk id="10" creationId="{29471285-1EB4-47E2-A44B-806D5BABA067}"/>
          </ac:spMkLst>
        </pc:spChg>
        <pc:spChg chg="mod">
          <ac:chgData name="hassan MH" userId="84cd2103f36ef0dc" providerId="LiveId" clId="{26A236A5-DE7F-40A5-93CB-9EED2B990397}" dt="2020-06-29T12:31:29.938" v="1123" actId="782"/>
          <ac:spMkLst>
            <pc:docMk/>
            <pc:sldMk cId="2492330514" sldId="284"/>
            <ac:spMk id="23" creationId="{3FF0E8A5-AA96-4563-ABCE-FE9A9BEC9215}"/>
          </ac:spMkLst>
        </pc:spChg>
        <pc:spChg chg="mod">
          <ac:chgData name="hassan MH" userId="84cd2103f36ef0dc" providerId="LiveId" clId="{26A236A5-DE7F-40A5-93CB-9EED2B990397}" dt="2020-06-29T12:31:35.874" v="1127" actId="121"/>
          <ac:spMkLst>
            <pc:docMk/>
            <pc:sldMk cId="2492330514" sldId="284"/>
            <ac:spMk id="24" creationId="{2FFB8B1F-B96E-4CEE-A3C1-CDE7D24FA125}"/>
          </ac:spMkLst>
        </pc:spChg>
        <pc:spChg chg="mod">
          <ac:chgData name="hassan MH" userId="84cd2103f36ef0dc" providerId="LiveId" clId="{26A236A5-DE7F-40A5-93CB-9EED2B990397}" dt="2020-06-29T12:31:35.874" v="1127" actId="121"/>
          <ac:spMkLst>
            <pc:docMk/>
            <pc:sldMk cId="2492330514" sldId="284"/>
            <ac:spMk id="25" creationId="{9F6A2DD6-BF5B-4E98-A701-6BDAF78D2B16}"/>
          </ac:spMkLst>
        </pc:spChg>
        <pc:spChg chg="mod">
          <ac:chgData name="hassan MH" userId="84cd2103f36ef0dc" providerId="LiveId" clId="{26A236A5-DE7F-40A5-93CB-9EED2B990397}" dt="2020-06-29T12:31:29.938" v="1123" actId="782"/>
          <ac:spMkLst>
            <pc:docMk/>
            <pc:sldMk cId="2492330514" sldId="284"/>
            <ac:spMk id="26" creationId="{DB35F616-298C-4255-BDE6-2D988503A153}"/>
          </ac:spMkLst>
        </pc:spChg>
        <pc:spChg chg="mod">
          <ac:chgData name="hassan MH" userId="84cd2103f36ef0dc" providerId="LiveId" clId="{26A236A5-DE7F-40A5-93CB-9EED2B990397}" dt="2020-06-29T12:31:35.874" v="1127" actId="121"/>
          <ac:spMkLst>
            <pc:docMk/>
            <pc:sldMk cId="2492330514" sldId="284"/>
            <ac:spMk id="27" creationId="{07AF4EE7-3D58-425B-AFF7-43D9D52F962E}"/>
          </ac:spMkLst>
        </pc:spChg>
        <pc:spChg chg="mod">
          <ac:chgData name="hassan MH" userId="84cd2103f36ef0dc" providerId="LiveId" clId="{26A236A5-DE7F-40A5-93CB-9EED2B990397}" dt="2020-06-29T12:31:35.874" v="1127" actId="121"/>
          <ac:spMkLst>
            <pc:docMk/>
            <pc:sldMk cId="2492330514" sldId="284"/>
            <ac:spMk id="28" creationId="{F7875C3B-F408-4F85-AAB9-E27F9AC62D13}"/>
          </ac:spMkLst>
        </pc:spChg>
        <pc:spChg chg="mod">
          <ac:chgData name="hassan MH" userId="84cd2103f36ef0dc" providerId="LiveId" clId="{26A236A5-DE7F-40A5-93CB-9EED2B990397}" dt="2020-06-29T12:31:29.938" v="1123" actId="782"/>
          <ac:spMkLst>
            <pc:docMk/>
            <pc:sldMk cId="2492330514" sldId="284"/>
            <ac:spMk id="29" creationId="{D7F22F23-2045-46C6-9156-ED75C4C1D432}"/>
          </ac:spMkLst>
        </pc:spChg>
        <pc:spChg chg="mod">
          <ac:chgData name="hassan MH" userId="84cd2103f36ef0dc" providerId="LiveId" clId="{26A236A5-DE7F-40A5-93CB-9EED2B990397}" dt="2020-06-29T12:31:35.874" v="1127" actId="121"/>
          <ac:spMkLst>
            <pc:docMk/>
            <pc:sldMk cId="2492330514" sldId="284"/>
            <ac:spMk id="35" creationId="{129EAE4E-F8AA-4C94-A799-E7E73126131C}"/>
          </ac:spMkLst>
        </pc:spChg>
        <pc:spChg chg="mod">
          <ac:chgData name="hassan MH" userId="84cd2103f36ef0dc" providerId="LiveId" clId="{26A236A5-DE7F-40A5-93CB-9EED2B990397}" dt="2020-06-29T12:31:35.874" v="1127" actId="121"/>
          <ac:spMkLst>
            <pc:docMk/>
            <pc:sldMk cId="2492330514" sldId="284"/>
            <ac:spMk id="36" creationId="{1D388C69-E991-442B-97A9-C842C110047E}"/>
          </ac:spMkLst>
        </pc:spChg>
        <pc:spChg chg="mod">
          <ac:chgData name="hassan MH" userId="84cd2103f36ef0dc" providerId="LiveId" clId="{26A236A5-DE7F-40A5-93CB-9EED2B990397}" dt="2020-06-29T12:31:29.938" v="1123" actId="782"/>
          <ac:spMkLst>
            <pc:docMk/>
            <pc:sldMk cId="2492330514" sldId="284"/>
            <ac:spMk id="39" creationId="{05FD043D-7A6F-4990-ADCF-9B0803CF2618}"/>
          </ac:spMkLst>
        </pc:spChg>
        <pc:spChg chg="mod">
          <ac:chgData name="hassan MH" userId="84cd2103f36ef0dc" providerId="LiveId" clId="{26A236A5-DE7F-40A5-93CB-9EED2B990397}" dt="2020-06-29T12:31:29.938" v="1123" actId="782"/>
          <ac:spMkLst>
            <pc:docMk/>
            <pc:sldMk cId="2492330514" sldId="284"/>
            <ac:spMk id="40" creationId="{C107A11B-9E20-49CA-9604-54FB4C9D7189}"/>
          </ac:spMkLst>
        </pc:spChg>
        <pc:spChg chg="mod">
          <ac:chgData name="hassan MH" userId="84cd2103f36ef0dc" providerId="LiveId" clId="{26A236A5-DE7F-40A5-93CB-9EED2B990397}" dt="2020-06-29T12:31:35.874" v="1127" actId="121"/>
          <ac:spMkLst>
            <pc:docMk/>
            <pc:sldMk cId="2492330514" sldId="284"/>
            <ac:spMk id="41" creationId="{220766C3-D0EA-4F1F-905B-9D3C86B85AD7}"/>
          </ac:spMkLst>
        </pc:spChg>
        <pc:spChg chg="mod">
          <ac:chgData name="hassan MH" userId="84cd2103f36ef0dc" providerId="LiveId" clId="{26A236A5-DE7F-40A5-93CB-9EED2B990397}" dt="2020-06-29T12:32:52.684" v="1142" actId="121"/>
          <ac:spMkLst>
            <pc:docMk/>
            <pc:sldMk cId="2492330514" sldId="284"/>
            <ac:spMk id="44" creationId="{66E0BB55-6D5C-4E25-8396-514D58DA1BEC}"/>
          </ac:spMkLst>
        </pc:spChg>
        <pc:spChg chg="mod">
          <ac:chgData name="hassan MH" userId="84cd2103f36ef0dc" providerId="LiveId" clId="{26A236A5-DE7F-40A5-93CB-9EED2B990397}" dt="2020-06-29T12:31:29.938" v="1123" actId="782"/>
          <ac:spMkLst>
            <pc:docMk/>
            <pc:sldMk cId="2492330514" sldId="284"/>
            <ac:spMk id="47" creationId="{2C9CD23B-7E79-4610-998D-C7CD90CB7813}"/>
          </ac:spMkLst>
        </pc:spChg>
        <pc:grpChg chg="mod">
          <ac:chgData name="hassan MH" userId="84cd2103f36ef0dc" providerId="LiveId" clId="{26A236A5-DE7F-40A5-93CB-9EED2B990397}" dt="2020-06-29T12:31:29.938" v="1123" actId="782"/>
          <ac:grpSpMkLst>
            <pc:docMk/>
            <pc:sldMk cId="2492330514" sldId="284"/>
            <ac:grpSpMk id="30" creationId="{2DF6E2E5-9742-495F-9958-15E27605DE6E}"/>
          </ac:grpSpMkLst>
        </pc:grpChg>
        <pc:graphicFrameChg chg="add mod">
          <ac:chgData name="hassan MH" userId="84cd2103f36ef0dc" providerId="LiveId" clId="{26A236A5-DE7F-40A5-93CB-9EED2B990397}" dt="2020-06-29T12:31:32.953" v="1125" actId="1076"/>
          <ac:graphicFrameMkLst>
            <pc:docMk/>
            <pc:sldMk cId="2492330514" sldId="284"/>
            <ac:graphicFrameMk id="4" creationId="{4E190553-669B-4B31-B71D-E778B40B5EB3}"/>
          </ac:graphicFrameMkLst>
        </pc:graphicFrameChg>
        <pc:graphicFrameChg chg="del topLvl modGraphic">
          <ac:chgData name="hassan MH" userId="84cd2103f36ef0dc" providerId="LiveId" clId="{26A236A5-DE7F-40A5-93CB-9EED2B990397}" dt="2020-06-29T12:12:25.865" v="907" actId="478"/>
          <ac:graphicFrameMkLst>
            <pc:docMk/>
            <pc:sldMk cId="2492330514" sldId="284"/>
            <ac:graphicFrameMk id="6" creationId="{E949E537-1BA9-448A-9195-9E4C40D1FAEA}"/>
          </ac:graphicFrameMkLst>
        </pc:graphicFrameChg>
        <pc:graphicFrameChg chg="del">
          <ac:chgData name="hassan MH" userId="84cd2103f36ef0dc" providerId="LiveId" clId="{26A236A5-DE7F-40A5-93CB-9EED2B990397}" dt="2020-06-29T12:12:26.742" v="908" actId="478"/>
          <ac:graphicFrameMkLst>
            <pc:docMk/>
            <pc:sldMk cId="2492330514" sldId="284"/>
            <ac:graphicFrameMk id="20" creationId="{A7A1530C-563C-48FD-B557-5BD4FBB0B0D3}"/>
          </ac:graphicFrameMkLst>
        </pc:graphicFrameChg>
        <pc:graphicFrameChg chg="del">
          <ac:chgData name="hassan MH" userId="84cd2103f36ef0dc" providerId="LiveId" clId="{26A236A5-DE7F-40A5-93CB-9EED2B990397}" dt="2020-06-29T12:12:30.099" v="909" actId="478"/>
          <ac:graphicFrameMkLst>
            <pc:docMk/>
            <pc:sldMk cId="2492330514" sldId="284"/>
            <ac:graphicFrameMk id="21" creationId="{4E000894-EF48-4DCA-A502-6E37675E5E52}"/>
          </ac:graphicFrameMkLst>
        </pc:graphicFrameChg>
        <pc:graphicFrameChg chg="add mod">
          <ac:chgData name="hassan MH" userId="84cd2103f36ef0dc" providerId="LiveId" clId="{26A236A5-DE7F-40A5-93CB-9EED2B990397}" dt="2020-06-29T12:31:29.938" v="1123" actId="782"/>
          <ac:graphicFrameMkLst>
            <pc:docMk/>
            <pc:sldMk cId="2492330514" sldId="284"/>
            <ac:graphicFrameMk id="37" creationId="{4DDE8A01-1471-4421-A086-2A882220E302}"/>
          </ac:graphicFrameMkLst>
        </pc:graphicFrameChg>
        <pc:graphicFrameChg chg="add mod">
          <ac:chgData name="hassan MH" userId="84cd2103f36ef0dc" providerId="LiveId" clId="{26A236A5-DE7F-40A5-93CB-9EED2B990397}" dt="2020-06-29T12:31:29.938" v="1123" actId="782"/>
          <ac:graphicFrameMkLst>
            <pc:docMk/>
            <pc:sldMk cId="2492330514" sldId="284"/>
            <ac:graphicFrameMk id="38" creationId="{98D63688-0802-4C81-82AC-282D87C607F6}"/>
          </ac:graphicFrameMkLst>
        </pc:graphicFrameChg>
        <pc:graphicFrameChg chg="del">
          <ac:chgData name="hassan MH" userId="84cd2103f36ef0dc" providerId="LiveId" clId="{26A236A5-DE7F-40A5-93CB-9EED2B990397}" dt="2020-06-29T12:12:31.368" v="910" actId="478"/>
          <ac:graphicFrameMkLst>
            <pc:docMk/>
            <pc:sldMk cId="2492330514" sldId="284"/>
            <ac:graphicFrameMk id="42" creationId="{1965A950-5561-4111-A078-A06302441CCB}"/>
          </ac:graphicFrameMkLst>
        </pc:graphicFrameChg>
        <pc:graphicFrameChg chg="add mod">
          <ac:chgData name="hassan MH" userId="84cd2103f36ef0dc" providerId="LiveId" clId="{26A236A5-DE7F-40A5-93CB-9EED2B990397}" dt="2020-06-29T12:31:29.938" v="1123" actId="782"/>
          <ac:graphicFrameMkLst>
            <pc:docMk/>
            <pc:sldMk cId="2492330514" sldId="284"/>
            <ac:graphicFrameMk id="43" creationId="{E0950E00-D00F-4F7E-B0EE-06E654F5ABCA}"/>
          </ac:graphicFrameMkLst>
        </pc:graphicFrameChg>
      </pc:sldChg>
      <pc:sldChg chg="add del">
        <pc:chgData name="hassan MH" userId="84cd2103f36ef0dc" providerId="LiveId" clId="{26A236A5-DE7F-40A5-93CB-9EED2B990397}" dt="2020-06-29T12:11:58.444" v="903"/>
        <pc:sldMkLst>
          <pc:docMk/>
          <pc:sldMk cId="3025792268" sldId="284"/>
        </pc:sldMkLst>
      </pc:sldChg>
      <pc:sldChg chg="del">
        <pc:chgData name="hassan MH" userId="84cd2103f36ef0dc" providerId="LiveId" clId="{26A236A5-DE7F-40A5-93CB-9EED2B990397}" dt="2020-06-29T11:22:11.932" v="0" actId="47"/>
        <pc:sldMkLst>
          <pc:docMk/>
          <pc:sldMk cId="4165435570" sldId="284"/>
        </pc:sldMkLst>
      </pc:sldChg>
      <pc:sldChg chg="addSp delSp modSp add mod">
        <pc:chgData name="hassan MH" userId="84cd2103f36ef0dc" providerId="LiveId" clId="{26A236A5-DE7F-40A5-93CB-9EED2B990397}" dt="2020-06-29T12:35:14.430" v="1212" actId="20577"/>
        <pc:sldMkLst>
          <pc:docMk/>
          <pc:sldMk cId="3946243900" sldId="285"/>
        </pc:sldMkLst>
        <pc:spChg chg="add del mod">
          <ac:chgData name="hassan MH" userId="84cd2103f36ef0dc" providerId="LiveId" clId="{26A236A5-DE7F-40A5-93CB-9EED2B990397}" dt="2020-06-29T12:19:44.464" v="951"/>
          <ac:spMkLst>
            <pc:docMk/>
            <pc:sldMk cId="3946243900" sldId="285"/>
            <ac:spMk id="6" creationId="{3EB42D66-C174-4664-B48F-8DB90C6B37B5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9" creationId="{D0289590-4A7F-4537-B0F4-D1F18A02DAF6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10" creationId="{29471285-1EB4-47E2-A44B-806D5BABA067}"/>
          </ac:spMkLst>
        </pc:spChg>
        <pc:spChg chg="add del mod">
          <ac:chgData name="hassan MH" userId="84cd2103f36ef0dc" providerId="LiveId" clId="{26A236A5-DE7F-40A5-93CB-9EED2B990397}" dt="2020-06-29T12:34:48.884" v="1192" actId="478"/>
          <ac:spMkLst>
            <pc:docMk/>
            <pc:sldMk cId="3946243900" sldId="285"/>
            <ac:spMk id="12" creationId="{957CDE68-ADC7-4D1C-B302-1F417A22A18E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31" creationId="{3FF204EB-D2C5-45DA-AFF3-60C466C9D760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32" creationId="{AD7AF728-57B0-4797-B111-DC905B37DB8E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33" creationId="{F5054AB0-2C8E-4DA4-9FD5-60D538F93BA9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34" creationId="{94E14F62-6603-4C88-B267-13515BDFE2F5}"/>
          </ac:spMkLst>
        </pc:spChg>
        <pc:spChg chg="add del mod">
          <ac:chgData name="hassan MH" userId="84cd2103f36ef0dc" providerId="LiveId" clId="{26A236A5-DE7F-40A5-93CB-9EED2B990397}" dt="2020-06-29T12:20:34.173" v="968"/>
          <ac:spMkLst>
            <pc:docMk/>
            <pc:sldMk cId="3946243900" sldId="285"/>
            <ac:spMk id="35" creationId="{0CD9B96D-E379-4A4C-BB5E-7C09B5F7885B}"/>
          </ac:spMkLst>
        </pc:spChg>
        <pc:spChg chg="add del mod">
          <ac:chgData name="hassan MH" userId="84cd2103f36ef0dc" providerId="LiveId" clId="{26A236A5-DE7F-40A5-93CB-9EED2B990397}" dt="2020-06-29T12:20:34.173" v="968"/>
          <ac:spMkLst>
            <pc:docMk/>
            <pc:sldMk cId="3946243900" sldId="285"/>
            <ac:spMk id="36" creationId="{EB830074-53F2-4758-BF4C-2D05BE18773A}"/>
          </ac:spMkLst>
        </pc:spChg>
        <pc:spChg chg="add del mod">
          <ac:chgData name="hassan MH" userId="84cd2103f36ef0dc" providerId="LiveId" clId="{26A236A5-DE7F-40A5-93CB-9EED2B990397}" dt="2020-06-29T12:34:49.588" v="1193" actId="478"/>
          <ac:spMkLst>
            <pc:docMk/>
            <pc:sldMk cId="3946243900" sldId="285"/>
            <ac:spMk id="39" creationId="{F3B86E47-5891-48A0-9FE4-D443AA674A29}"/>
          </ac:spMkLst>
        </pc:spChg>
        <pc:spChg chg="add del mod">
          <ac:chgData name="hassan MH" userId="84cd2103f36ef0dc" providerId="LiveId" clId="{26A236A5-DE7F-40A5-93CB-9EED2B990397}" dt="2020-06-29T12:34:48.197" v="1191" actId="478"/>
          <ac:spMkLst>
            <pc:docMk/>
            <pc:sldMk cId="3946243900" sldId="285"/>
            <ac:spMk id="40" creationId="{3FEDD82A-DDF5-4F60-8F4B-3CC52C1BAC14}"/>
          </ac:spMkLst>
        </pc:spChg>
        <pc:spChg chg="add del mod">
          <ac:chgData name="hassan MH" userId="84cd2103f36ef0dc" providerId="LiveId" clId="{26A236A5-DE7F-40A5-93CB-9EED2B990397}" dt="2020-06-29T12:34:47.525" v="1190" actId="478"/>
          <ac:spMkLst>
            <pc:docMk/>
            <pc:sldMk cId="3946243900" sldId="285"/>
            <ac:spMk id="41" creationId="{512AC34C-C3E2-462A-A51D-C50F66288D6E}"/>
          </ac:spMkLst>
        </pc:spChg>
        <pc:spChg chg="add mod">
          <ac:chgData name="hassan MH" userId="84cd2103f36ef0dc" providerId="LiveId" clId="{26A236A5-DE7F-40A5-93CB-9EED2B990397}" dt="2020-06-29T12:34:55.305" v="1199" actId="404"/>
          <ac:spMkLst>
            <pc:docMk/>
            <pc:sldMk cId="3946243900" sldId="285"/>
            <ac:spMk id="42" creationId="{6E284A07-7F82-429C-8C76-8DCFAE0953B6}"/>
          </ac:spMkLst>
        </pc:spChg>
        <pc:spChg chg="mod">
          <ac:chgData name="hassan MH" userId="84cd2103f36ef0dc" providerId="LiveId" clId="{26A236A5-DE7F-40A5-93CB-9EED2B990397}" dt="2020-06-29T12:34:04.798" v="1149" actId="121"/>
          <ac:spMkLst>
            <pc:docMk/>
            <pc:sldMk cId="3946243900" sldId="285"/>
            <ac:spMk id="44" creationId="{66E0BB55-6D5C-4E25-8396-514D58DA1BEC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45" creationId="{DC7D5640-53D3-44D4-BB0A-D4AC118F934A}"/>
          </ac:spMkLst>
        </pc:spChg>
        <pc:spChg chg="mod">
          <ac:chgData name="hassan MH" userId="84cd2103f36ef0dc" providerId="LiveId" clId="{26A236A5-DE7F-40A5-93CB-9EED2B990397}" dt="2020-06-29T12:34:01.939" v="1148" actId="121"/>
          <ac:spMkLst>
            <pc:docMk/>
            <pc:sldMk cId="3946243900" sldId="285"/>
            <ac:spMk id="46" creationId="{2548FE81-09FC-4BC2-AC0E-B8A702D1991D}"/>
          </ac:spMkLst>
        </pc:spChg>
        <pc:spChg chg="add mod">
          <ac:chgData name="hassan MH" userId="84cd2103f36ef0dc" providerId="LiveId" clId="{26A236A5-DE7F-40A5-93CB-9EED2B990397}" dt="2020-06-29T12:35:14.430" v="1212" actId="20577"/>
          <ac:spMkLst>
            <pc:docMk/>
            <pc:sldMk cId="3946243900" sldId="285"/>
            <ac:spMk id="47" creationId="{24AB3F0B-F44B-44AE-A9FB-806E7B5B0D99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48" creationId="{6D16C5B7-5B6F-4203-8A03-7ECA45EC3752}"/>
          </ac:spMkLst>
        </pc:spChg>
        <pc:spChg chg="mod">
          <ac:chgData name="hassan MH" userId="84cd2103f36ef0dc" providerId="LiveId" clId="{26A236A5-DE7F-40A5-93CB-9EED2B990397}" dt="2020-06-29T12:34:01.939" v="1148" actId="121"/>
          <ac:spMkLst>
            <pc:docMk/>
            <pc:sldMk cId="3946243900" sldId="285"/>
            <ac:spMk id="49" creationId="{B61D6C14-D2D8-4B56-9FD4-093026E261AC}"/>
          </ac:spMkLst>
        </pc:spChg>
        <pc:spChg chg="mod">
          <ac:chgData name="hassan MH" userId="84cd2103f36ef0dc" providerId="LiveId" clId="{26A236A5-DE7F-40A5-93CB-9EED2B990397}" dt="2020-06-29T12:33:56.952" v="1147" actId="782"/>
          <ac:spMkLst>
            <pc:docMk/>
            <pc:sldMk cId="3946243900" sldId="285"/>
            <ac:spMk id="50" creationId="{FFC500B8-3956-4D73-B17A-BC1E332231CD}"/>
          </ac:spMkLst>
        </pc:spChg>
        <pc:spChg chg="mod">
          <ac:chgData name="hassan MH" userId="84cd2103f36ef0dc" providerId="LiveId" clId="{26A236A5-DE7F-40A5-93CB-9EED2B990397}" dt="2020-06-29T12:34:01.939" v="1148" actId="121"/>
          <ac:spMkLst>
            <pc:docMk/>
            <pc:sldMk cId="3946243900" sldId="285"/>
            <ac:spMk id="51" creationId="{2FDCBC9E-1B27-4218-9E79-F9D2EA502CB1}"/>
          </ac:spMkLst>
        </pc:spChg>
        <pc:spChg chg="del">
          <ac:chgData name="hassan MH" userId="84cd2103f36ef0dc" providerId="LiveId" clId="{26A236A5-DE7F-40A5-93CB-9EED2B990397}" dt="2020-06-29T12:15:08.110" v="938" actId="478"/>
          <ac:spMkLst>
            <pc:docMk/>
            <pc:sldMk cId="3946243900" sldId="285"/>
            <ac:spMk id="52" creationId="{A13516CD-A1A9-41E4-B88C-0181A53FBF6D}"/>
          </ac:spMkLst>
        </pc:spChg>
        <pc:spChg chg="del">
          <ac:chgData name="hassan MH" userId="84cd2103f36ef0dc" providerId="LiveId" clId="{26A236A5-DE7F-40A5-93CB-9EED2B990397}" dt="2020-06-29T12:15:08.110" v="938" actId="478"/>
          <ac:spMkLst>
            <pc:docMk/>
            <pc:sldMk cId="3946243900" sldId="285"/>
            <ac:spMk id="53" creationId="{8BADBB1C-B466-4BF8-9AD3-EB9B520A3DAA}"/>
          </ac:spMkLst>
        </pc:spChg>
        <pc:spChg chg="add mod">
          <ac:chgData name="hassan MH" userId="84cd2103f36ef0dc" providerId="LiveId" clId="{26A236A5-DE7F-40A5-93CB-9EED2B990397}" dt="2020-06-29T12:35:11.978" v="1211" actId="20577"/>
          <ac:spMkLst>
            <pc:docMk/>
            <pc:sldMk cId="3946243900" sldId="285"/>
            <ac:spMk id="56" creationId="{A6B057B3-88D8-494C-B740-EBF9EB5879A4}"/>
          </ac:spMkLst>
        </pc:spChg>
        <pc:spChg chg="add mod">
          <ac:chgData name="hassan MH" userId="84cd2103f36ef0dc" providerId="LiveId" clId="{26A236A5-DE7F-40A5-93CB-9EED2B990397}" dt="2020-06-29T12:35:07.838" v="1208" actId="20577"/>
          <ac:spMkLst>
            <pc:docMk/>
            <pc:sldMk cId="3946243900" sldId="285"/>
            <ac:spMk id="57" creationId="{122C30C4-42C2-405F-BBE1-E11DB537CDEA}"/>
          </ac:spMkLst>
        </pc:spChg>
        <pc:picChg chg="del">
          <ac:chgData name="hassan MH" userId="84cd2103f36ef0dc" providerId="LiveId" clId="{26A236A5-DE7F-40A5-93CB-9EED2B990397}" dt="2020-06-29T12:15:08.110" v="938" actId="478"/>
          <ac:picMkLst>
            <pc:docMk/>
            <pc:sldMk cId="3946243900" sldId="285"/>
            <ac:picMk id="2" creationId="{EE67C5F0-1574-4C71-AAC3-AD6E703C5BF5}"/>
          </ac:picMkLst>
        </pc:picChg>
        <pc:picChg chg="del">
          <ac:chgData name="hassan MH" userId="84cd2103f36ef0dc" providerId="LiveId" clId="{26A236A5-DE7F-40A5-93CB-9EED2B990397}" dt="2020-06-29T12:15:08.546" v="939" actId="478"/>
          <ac:picMkLst>
            <pc:docMk/>
            <pc:sldMk cId="3946243900" sldId="285"/>
            <ac:picMk id="3" creationId="{41352148-9CD3-4E33-B6C0-DF72F7CA2ABE}"/>
          </ac:picMkLst>
        </pc:picChg>
        <pc:picChg chg="add del">
          <ac:chgData name="hassan MH" userId="84cd2103f36ef0dc" providerId="LiveId" clId="{26A236A5-DE7F-40A5-93CB-9EED2B990397}" dt="2020-06-29T12:17:18.208" v="941"/>
          <ac:picMkLst>
            <pc:docMk/>
            <pc:sldMk cId="3946243900" sldId="285"/>
            <ac:picMk id="4" creationId="{9F801C8E-0712-43EC-8DC4-6D609B318FDC}"/>
          </ac:picMkLst>
        </pc:picChg>
        <pc:picChg chg="add mod">
          <ac:chgData name="hassan MH" userId="84cd2103f36ef0dc" providerId="LiveId" clId="{26A236A5-DE7F-40A5-93CB-9EED2B990397}" dt="2020-06-29T12:19:29.526" v="949" actId="1076"/>
          <ac:picMkLst>
            <pc:docMk/>
            <pc:sldMk cId="3946243900" sldId="285"/>
            <ac:picMk id="5" creationId="{98FE4D73-B4F9-4755-A97D-555BECA537A1}"/>
          </ac:picMkLst>
        </pc:picChg>
        <pc:picChg chg="add mod">
          <ac:chgData name="hassan MH" userId="84cd2103f36ef0dc" providerId="LiveId" clId="{26A236A5-DE7F-40A5-93CB-9EED2B990397}" dt="2020-06-29T12:34:27.718" v="1167" actId="1076"/>
          <ac:picMkLst>
            <pc:docMk/>
            <pc:sldMk cId="3946243900" sldId="285"/>
            <ac:picMk id="7" creationId="{2F2731B5-3FB7-49FA-B49F-AA6A3BCC180F}"/>
          </ac:picMkLst>
        </pc:picChg>
        <pc:picChg chg="add del mod">
          <ac:chgData name="hassan MH" userId="84cd2103f36ef0dc" providerId="LiveId" clId="{26A236A5-DE7F-40A5-93CB-9EED2B990397}" dt="2020-06-29T12:20:01.196" v="960" actId="478"/>
          <ac:picMkLst>
            <pc:docMk/>
            <pc:sldMk cId="3946243900" sldId="285"/>
            <ac:picMk id="8" creationId="{1398E762-8169-42B6-82F8-508384BAF163}"/>
          </ac:picMkLst>
        </pc:picChg>
        <pc:picChg chg="add del mod">
          <ac:chgData name="hassan MH" userId="84cd2103f36ef0dc" providerId="LiveId" clId="{26A236A5-DE7F-40A5-93CB-9EED2B990397}" dt="2020-06-29T12:34:18.735" v="1153" actId="478"/>
          <ac:picMkLst>
            <pc:docMk/>
            <pc:sldMk cId="3946243900" sldId="285"/>
            <ac:picMk id="11" creationId="{F4660EC0-CD51-4254-84D6-D2B5ABDDBCF5}"/>
          </ac:picMkLst>
        </pc:picChg>
        <pc:picChg chg="add del mod">
          <ac:chgData name="hassan MH" userId="84cd2103f36ef0dc" providerId="LiveId" clId="{26A236A5-DE7F-40A5-93CB-9EED2B990397}" dt="2020-06-29T12:18:29.369" v="943"/>
          <ac:picMkLst>
            <pc:docMk/>
            <pc:sldMk cId="3946243900" sldId="285"/>
            <ac:picMk id="26" creationId="{44CCEECE-E33F-4693-AB47-676F1DB915BF}"/>
          </ac:picMkLst>
        </pc:picChg>
        <pc:picChg chg="mod">
          <ac:chgData name="hassan MH" userId="84cd2103f36ef0dc" providerId="LiveId" clId="{26A236A5-DE7F-40A5-93CB-9EED2B990397}" dt="2020-06-29T12:20:34.330" v="969" actId="1076"/>
          <ac:picMkLst>
            <pc:docMk/>
            <pc:sldMk cId="3946243900" sldId="285"/>
            <ac:picMk id="37" creationId="{4D7E6C43-E0A7-42A6-8F60-C50B66F810DB}"/>
          </ac:picMkLst>
        </pc:picChg>
        <pc:picChg chg="mod">
          <ac:chgData name="hassan MH" userId="84cd2103f36ef0dc" providerId="LiveId" clId="{26A236A5-DE7F-40A5-93CB-9EED2B990397}" dt="2020-06-29T12:20:34.330" v="969" actId="1076"/>
          <ac:picMkLst>
            <pc:docMk/>
            <pc:sldMk cId="3946243900" sldId="285"/>
            <ac:picMk id="38" creationId="{CB9D5E17-D2A9-4F5E-AC3F-6A287A183690}"/>
          </ac:picMkLst>
        </pc:picChg>
        <pc:picChg chg="mod">
          <ac:chgData name="hassan MH" userId="84cd2103f36ef0dc" providerId="LiveId" clId="{26A236A5-DE7F-40A5-93CB-9EED2B990397}" dt="2020-06-29T12:20:34.330" v="969" actId="1076"/>
          <ac:picMkLst>
            <pc:docMk/>
            <pc:sldMk cId="3946243900" sldId="285"/>
            <ac:picMk id="43" creationId="{C66EF6FA-1304-4026-A78C-2E70AB3310E4}"/>
          </ac:picMkLst>
        </pc:picChg>
        <pc:picChg chg="del">
          <ac:chgData name="hassan MH" userId="84cd2103f36ef0dc" providerId="LiveId" clId="{26A236A5-DE7F-40A5-93CB-9EED2B990397}" dt="2020-06-29T12:15:08.110" v="938" actId="478"/>
          <ac:picMkLst>
            <pc:docMk/>
            <pc:sldMk cId="3946243900" sldId="285"/>
            <ac:picMk id="54" creationId="{C96E49AF-2AFD-494E-90EB-D87AFDFAEC86}"/>
          </ac:picMkLst>
        </pc:picChg>
        <pc:picChg chg="del">
          <ac:chgData name="hassan MH" userId="84cd2103f36ef0dc" providerId="LiveId" clId="{26A236A5-DE7F-40A5-93CB-9EED2B990397}" dt="2020-06-29T12:15:08.110" v="938" actId="478"/>
          <ac:picMkLst>
            <pc:docMk/>
            <pc:sldMk cId="3946243900" sldId="285"/>
            <ac:picMk id="55" creationId="{A55A3747-EC0F-4F89-98E3-2058752ADBD9}"/>
          </ac:picMkLst>
        </pc:picChg>
      </pc:sldChg>
      <pc:sldChg chg="addSp delSp modSp add mod">
        <pc:chgData name="hassan MH" userId="84cd2103f36ef0dc" providerId="LiveId" clId="{26A236A5-DE7F-40A5-93CB-9EED2B990397}" dt="2020-06-29T12:32:55.777" v="1143" actId="121"/>
        <pc:sldMkLst>
          <pc:docMk/>
          <pc:sldMk cId="1467428637" sldId="286"/>
        </pc:sldMkLst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7" creationId="{E65A68C1-9F1B-4E5C-BC36-599B37EA67FB}"/>
          </ac:spMkLst>
        </pc:spChg>
        <pc:spChg chg="mod">
          <ac:chgData name="hassan MH" userId="84cd2103f36ef0dc" providerId="LiveId" clId="{26A236A5-DE7F-40A5-93CB-9EED2B990397}" dt="2020-06-29T12:31:42.044" v="1128" actId="782"/>
          <ac:spMkLst>
            <pc:docMk/>
            <pc:sldMk cId="1467428637" sldId="286"/>
            <ac:spMk id="9" creationId="{D0289590-4A7F-4537-B0F4-D1F18A02DAF6}"/>
          </ac:spMkLst>
        </pc:spChg>
        <pc:spChg chg="mod">
          <ac:chgData name="hassan MH" userId="84cd2103f36ef0dc" providerId="LiveId" clId="{26A236A5-DE7F-40A5-93CB-9EED2B990397}" dt="2020-06-29T12:31:42.044" v="1128" actId="782"/>
          <ac:spMkLst>
            <pc:docMk/>
            <pc:sldMk cId="1467428637" sldId="286"/>
            <ac:spMk id="10" creationId="{29471285-1EB4-47E2-A44B-806D5BABA067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23" creationId="{3FF0E8A5-AA96-4563-ABCE-FE9A9BEC9215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24" creationId="{2FFB8B1F-B96E-4CEE-A3C1-CDE7D24FA125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25" creationId="{9F6A2DD6-BF5B-4E98-A701-6BDAF78D2B16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26" creationId="{DB35F616-298C-4255-BDE6-2D988503A153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27" creationId="{07AF4EE7-3D58-425B-AFF7-43D9D52F962E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28" creationId="{F7875C3B-F408-4F85-AAB9-E27F9AC62D13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29" creationId="{D7F22F23-2045-46C6-9156-ED75C4C1D432}"/>
          </ac:spMkLst>
        </pc:spChg>
        <pc:spChg chg="mod">
          <ac:chgData name="hassan MH" userId="84cd2103f36ef0dc" providerId="LiveId" clId="{26A236A5-DE7F-40A5-93CB-9EED2B990397}" dt="2020-06-29T12:31:42.044" v="1128" actId="782"/>
          <ac:spMkLst>
            <pc:docMk/>
            <pc:sldMk cId="1467428637" sldId="286"/>
            <ac:spMk id="31" creationId="{3FF204EB-D2C5-45DA-AFF3-60C466C9D760}"/>
          </ac:spMkLst>
        </pc:spChg>
        <pc:spChg chg="mod">
          <ac:chgData name="hassan MH" userId="84cd2103f36ef0dc" providerId="LiveId" clId="{26A236A5-DE7F-40A5-93CB-9EED2B990397}" dt="2020-06-29T12:31:42.044" v="1128" actId="782"/>
          <ac:spMkLst>
            <pc:docMk/>
            <pc:sldMk cId="1467428637" sldId="286"/>
            <ac:spMk id="32" creationId="{AD7AF728-57B0-4797-B111-DC905B37DB8E}"/>
          </ac:spMkLst>
        </pc:spChg>
        <pc:spChg chg="mod">
          <ac:chgData name="hassan MH" userId="84cd2103f36ef0dc" providerId="LiveId" clId="{26A236A5-DE7F-40A5-93CB-9EED2B990397}" dt="2020-06-29T12:31:42.044" v="1128" actId="782"/>
          <ac:spMkLst>
            <pc:docMk/>
            <pc:sldMk cId="1467428637" sldId="286"/>
            <ac:spMk id="33" creationId="{F5054AB0-2C8E-4DA4-9FD5-60D538F93BA9}"/>
          </ac:spMkLst>
        </pc:spChg>
        <pc:spChg chg="mod">
          <ac:chgData name="hassan MH" userId="84cd2103f36ef0dc" providerId="LiveId" clId="{26A236A5-DE7F-40A5-93CB-9EED2B990397}" dt="2020-06-29T12:31:42.044" v="1128" actId="782"/>
          <ac:spMkLst>
            <pc:docMk/>
            <pc:sldMk cId="1467428637" sldId="286"/>
            <ac:spMk id="34" creationId="{94E14F62-6603-4C88-B267-13515BDFE2F5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35" creationId="{129EAE4E-F8AA-4C94-A799-E7E73126131C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36" creationId="{1D388C69-E991-442B-97A9-C842C110047E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39" creationId="{05FD043D-7A6F-4990-ADCF-9B0803CF2618}"/>
          </ac:spMkLst>
        </pc:spChg>
        <pc:spChg chg="mod">
          <ac:chgData name="hassan MH" userId="84cd2103f36ef0dc" providerId="LiveId" clId="{26A236A5-DE7F-40A5-93CB-9EED2B990397}" dt="2020-06-29T12:31:42.044" v="1128" actId="782"/>
          <ac:spMkLst>
            <pc:docMk/>
            <pc:sldMk cId="1467428637" sldId="286"/>
            <ac:spMk id="40" creationId="{C107A11B-9E20-49CA-9604-54FB4C9D7189}"/>
          </ac:spMkLst>
        </pc:spChg>
        <pc:spChg chg="del">
          <ac:chgData name="hassan MH" userId="84cd2103f36ef0dc" providerId="LiveId" clId="{26A236A5-DE7F-40A5-93CB-9EED2B990397}" dt="2020-06-29T12:21:10.131" v="971" actId="478"/>
          <ac:spMkLst>
            <pc:docMk/>
            <pc:sldMk cId="1467428637" sldId="286"/>
            <ac:spMk id="41" creationId="{220766C3-D0EA-4F1F-905B-9D3C86B85AD7}"/>
          </ac:spMkLst>
        </pc:spChg>
        <pc:spChg chg="add del mod">
          <ac:chgData name="hassan MH" userId="84cd2103f36ef0dc" providerId="LiveId" clId="{26A236A5-DE7F-40A5-93CB-9EED2B990397}" dt="2020-06-29T12:22:25.666" v="1006" actId="478"/>
          <ac:spMkLst>
            <pc:docMk/>
            <pc:sldMk cId="1467428637" sldId="286"/>
            <ac:spMk id="42" creationId="{A5384711-D911-4999-93DC-4A46F12A6BE3}"/>
          </ac:spMkLst>
        </pc:spChg>
        <pc:spChg chg="mod">
          <ac:chgData name="hassan MH" userId="84cd2103f36ef0dc" providerId="LiveId" clId="{26A236A5-DE7F-40A5-93CB-9EED2B990397}" dt="2020-06-29T12:32:55.777" v="1143" actId="121"/>
          <ac:spMkLst>
            <pc:docMk/>
            <pc:sldMk cId="1467428637" sldId="286"/>
            <ac:spMk id="44" creationId="{66E0BB55-6D5C-4E25-8396-514D58DA1BEC}"/>
          </ac:spMkLst>
        </pc:spChg>
        <pc:spChg chg="add mod topLvl">
          <ac:chgData name="hassan MH" userId="84cd2103f36ef0dc" providerId="LiveId" clId="{26A236A5-DE7F-40A5-93CB-9EED2B990397}" dt="2020-06-29T12:31:46.152" v="1129" actId="121"/>
          <ac:spMkLst>
            <pc:docMk/>
            <pc:sldMk cId="1467428637" sldId="286"/>
            <ac:spMk id="46" creationId="{0BE1DF72-FB41-434A-A436-91DBDDDBA790}"/>
          </ac:spMkLst>
        </pc:spChg>
        <pc:spChg chg="mod">
          <ac:chgData name="hassan MH" userId="84cd2103f36ef0dc" providerId="LiveId" clId="{26A236A5-DE7F-40A5-93CB-9EED2B990397}" dt="2020-06-29T12:31:42.044" v="1128" actId="782"/>
          <ac:spMkLst>
            <pc:docMk/>
            <pc:sldMk cId="1467428637" sldId="286"/>
            <ac:spMk id="47" creationId="{2C9CD23B-7E79-4610-998D-C7CD90CB7813}"/>
          </ac:spMkLst>
        </pc:spChg>
        <pc:spChg chg="add mod topLvl">
          <ac:chgData name="hassan MH" userId="84cd2103f36ef0dc" providerId="LiveId" clId="{26A236A5-DE7F-40A5-93CB-9EED2B990397}" dt="2020-06-29T12:31:46.152" v="1129" actId="121"/>
          <ac:spMkLst>
            <pc:docMk/>
            <pc:sldMk cId="1467428637" sldId="286"/>
            <ac:spMk id="48" creationId="{E15E1CC1-C90B-4A6C-AAC2-6751E0FED067}"/>
          </ac:spMkLst>
        </pc:spChg>
        <pc:grpChg chg="add del mod">
          <ac:chgData name="hassan MH" userId="84cd2103f36ef0dc" providerId="LiveId" clId="{26A236A5-DE7F-40A5-93CB-9EED2B990397}" dt="2020-06-29T12:23:05.201" v="1030" actId="165"/>
          <ac:grpSpMkLst>
            <pc:docMk/>
            <pc:sldMk cId="1467428637" sldId="286"/>
            <ac:grpSpMk id="5" creationId="{AB579EC0-C45E-4D1D-B59D-85DBA800178A}"/>
          </ac:grpSpMkLst>
        </pc:grpChg>
        <pc:graphicFrameChg chg="del">
          <ac:chgData name="hassan MH" userId="84cd2103f36ef0dc" providerId="LiveId" clId="{26A236A5-DE7F-40A5-93CB-9EED2B990397}" dt="2020-06-29T12:21:10.131" v="971" actId="478"/>
          <ac:graphicFrameMkLst>
            <pc:docMk/>
            <pc:sldMk cId="1467428637" sldId="286"/>
            <ac:graphicFrameMk id="4" creationId="{4E190553-669B-4B31-B71D-E778B40B5EB3}"/>
          </ac:graphicFrameMkLst>
        </pc:graphicFrameChg>
        <pc:graphicFrameChg chg="del">
          <ac:chgData name="hassan MH" userId="84cd2103f36ef0dc" providerId="LiveId" clId="{26A236A5-DE7F-40A5-93CB-9EED2B990397}" dt="2020-06-29T12:21:10.131" v="971" actId="478"/>
          <ac:graphicFrameMkLst>
            <pc:docMk/>
            <pc:sldMk cId="1467428637" sldId="286"/>
            <ac:graphicFrameMk id="37" creationId="{4DDE8A01-1471-4421-A086-2A882220E302}"/>
          </ac:graphicFrameMkLst>
        </pc:graphicFrameChg>
        <pc:graphicFrameChg chg="del">
          <ac:chgData name="hassan MH" userId="84cd2103f36ef0dc" providerId="LiveId" clId="{26A236A5-DE7F-40A5-93CB-9EED2B990397}" dt="2020-06-29T12:21:10.131" v="971" actId="478"/>
          <ac:graphicFrameMkLst>
            <pc:docMk/>
            <pc:sldMk cId="1467428637" sldId="286"/>
            <ac:graphicFrameMk id="38" creationId="{98D63688-0802-4C81-82AC-282D87C607F6}"/>
          </ac:graphicFrameMkLst>
        </pc:graphicFrameChg>
        <pc:graphicFrameChg chg="del">
          <ac:chgData name="hassan MH" userId="84cd2103f36ef0dc" providerId="LiveId" clId="{26A236A5-DE7F-40A5-93CB-9EED2B990397}" dt="2020-06-29T12:21:10.131" v="971" actId="478"/>
          <ac:graphicFrameMkLst>
            <pc:docMk/>
            <pc:sldMk cId="1467428637" sldId="286"/>
            <ac:graphicFrameMk id="43" creationId="{E0950E00-D00F-4F7E-B0EE-06E654F5ABCA}"/>
          </ac:graphicFrameMkLst>
        </pc:graphicFrameChg>
        <pc:picChg chg="add mod">
          <ac:chgData name="hassan MH" userId="84cd2103f36ef0dc" providerId="LiveId" clId="{26A236A5-DE7F-40A5-93CB-9EED2B990397}" dt="2020-06-29T12:21:19.441" v="976" actId="1076"/>
          <ac:picMkLst>
            <pc:docMk/>
            <pc:sldMk cId="1467428637" sldId="286"/>
            <ac:picMk id="2" creationId="{6973C2EF-D2D3-4B1D-A556-0E8E989A5F49}"/>
          </ac:picMkLst>
        </pc:picChg>
        <pc:picChg chg="add mod">
          <ac:chgData name="hassan MH" userId="84cd2103f36ef0dc" providerId="LiveId" clId="{26A236A5-DE7F-40A5-93CB-9EED2B990397}" dt="2020-06-29T12:21:33.535" v="984" actId="1076"/>
          <ac:picMkLst>
            <pc:docMk/>
            <pc:sldMk cId="1467428637" sldId="286"/>
            <ac:picMk id="3" creationId="{CF8E4C19-7144-465D-A584-7366F074B49A}"/>
          </ac:picMkLst>
        </pc:picChg>
        <pc:picChg chg="add mod">
          <ac:chgData name="hassan MH" userId="84cd2103f36ef0dc" providerId="LiveId" clId="{26A236A5-DE7F-40A5-93CB-9EED2B990397}" dt="2020-06-29T12:23:30.955" v="1037" actId="207"/>
          <ac:picMkLst>
            <pc:docMk/>
            <pc:sldMk cId="1467428637" sldId="286"/>
            <ac:picMk id="8" creationId="{1CB7526B-5E99-45FC-A789-DB7E17BE832E}"/>
          </ac:picMkLst>
        </pc:picChg>
        <pc:picChg chg="add del mod topLvl">
          <ac:chgData name="hassan MH" userId="84cd2103f36ef0dc" providerId="LiveId" clId="{26A236A5-DE7F-40A5-93CB-9EED2B990397}" dt="2020-06-29T12:23:26.660" v="1033" actId="478"/>
          <ac:picMkLst>
            <pc:docMk/>
            <pc:sldMk cId="1467428637" sldId="286"/>
            <ac:picMk id="45" creationId="{2C5374F5-185B-4808-A300-ED3C58B9B66E}"/>
          </ac:picMkLst>
        </pc:picChg>
      </pc:sldChg>
      <pc:sldChg chg="addSp delSp modSp add mod">
        <pc:chgData name="hassan MH" userId="84cd2103f36ef0dc" providerId="LiveId" clId="{26A236A5-DE7F-40A5-93CB-9EED2B990397}" dt="2020-06-29T12:32:04.086" v="1133" actId="121"/>
        <pc:sldMkLst>
          <pc:docMk/>
          <pc:sldMk cId="3660069025" sldId="287"/>
        </pc:sldMkLst>
        <pc:spChg chg="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9" creationId="{D0289590-4A7F-4537-B0F4-D1F18A02DAF6}"/>
          </ac:spMkLst>
        </pc:spChg>
        <pc:spChg chg="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10" creationId="{29471285-1EB4-47E2-A44B-806D5BABA067}"/>
          </ac:spMkLst>
        </pc:spChg>
        <pc:spChg chg="add del mod">
          <ac:chgData name="hassan MH" userId="84cd2103f36ef0dc" providerId="LiveId" clId="{26A236A5-DE7F-40A5-93CB-9EED2B990397}" dt="2020-06-29T12:26:45.142" v="1082" actId="478"/>
          <ac:spMkLst>
            <pc:docMk/>
            <pc:sldMk cId="3660069025" sldId="287"/>
            <ac:spMk id="18" creationId="{54CAD4C9-6CC3-4DE8-9ED8-09CCC62D5BE8}"/>
          </ac:spMkLst>
        </pc:spChg>
        <pc:spChg chg="add del mod">
          <ac:chgData name="hassan MH" userId="84cd2103f36ef0dc" providerId="LiveId" clId="{26A236A5-DE7F-40A5-93CB-9EED2B990397}" dt="2020-06-29T12:26:45.142" v="1082" actId="478"/>
          <ac:spMkLst>
            <pc:docMk/>
            <pc:sldMk cId="3660069025" sldId="287"/>
            <ac:spMk id="19" creationId="{D8BD39E3-D913-4FB7-8317-3F240A0754F9}"/>
          </ac:spMkLst>
        </pc:spChg>
        <pc:spChg chg="add del mod">
          <ac:chgData name="hassan MH" userId="84cd2103f36ef0dc" providerId="LiveId" clId="{26A236A5-DE7F-40A5-93CB-9EED2B990397}" dt="2020-06-29T12:26:45.142" v="1082" actId="478"/>
          <ac:spMkLst>
            <pc:docMk/>
            <pc:sldMk cId="3660069025" sldId="287"/>
            <ac:spMk id="20" creationId="{2C81BB6B-768B-471A-AE4A-74DAFA30A388}"/>
          </ac:spMkLst>
        </pc:spChg>
        <pc:spChg chg="add del mod">
          <ac:chgData name="hassan MH" userId="84cd2103f36ef0dc" providerId="LiveId" clId="{26A236A5-DE7F-40A5-93CB-9EED2B990397}" dt="2020-06-29T12:26:45.142" v="1082" actId="478"/>
          <ac:spMkLst>
            <pc:docMk/>
            <pc:sldMk cId="3660069025" sldId="287"/>
            <ac:spMk id="21" creationId="{34A94900-C4FB-42DC-A09A-70F7454956E6}"/>
          </ac:spMkLst>
        </pc:spChg>
        <pc:spChg chg="add del mod">
          <ac:chgData name="hassan MH" userId="84cd2103f36ef0dc" providerId="LiveId" clId="{26A236A5-DE7F-40A5-93CB-9EED2B990397}" dt="2020-06-29T12:26:45.142" v="1082" actId="478"/>
          <ac:spMkLst>
            <pc:docMk/>
            <pc:sldMk cId="3660069025" sldId="287"/>
            <ac:spMk id="22" creationId="{61266305-5697-4848-B6CD-5CEBDAD3639C}"/>
          </ac:spMkLst>
        </pc:spChg>
        <pc:spChg chg="add del mod">
          <ac:chgData name="hassan MH" userId="84cd2103f36ef0dc" providerId="LiveId" clId="{26A236A5-DE7F-40A5-93CB-9EED2B990397}" dt="2020-06-29T12:26:45.142" v="1082" actId="478"/>
          <ac:spMkLst>
            <pc:docMk/>
            <pc:sldMk cId="3660069025" sldId="287"/>
            <ac:spMk id="23" creationId="{99604DD7-0D03-49E3-BDFB-B8DFDD217199}"/>
          </ac:spMkLst>
        </pc:spChg>
        <pc:spChg chg="add del mod">
          <ac:chgData name="hassan MH" userId="84cd2103f36ef0dc" providerId="LiveId" clId="{26A236A5-DE7F-40A5-93CB-9EED2B990397}" dt="2020-06-29T12:26:45.142" v="1082" actId="478"/>
          <ac:spMkLst>
            <pc:docMk/>
            <pc:sldMk cId="3660069025" sldId="287"/>
            <ac:spMk id="24" creationId="{063C376B-4DEB-47E3-9B25-CB235720B9C5}"/>
          </ac:spMkLst>
        </pc:spChg>
        <pc:spChg chg="add del mod">
          <ac:chgData name="hassan MH" userId="84cd2103f36ef0dc" providerId="LiveId" clId="{26A236A5-DE7F-40A5-93CB-9EED2B990397}" dt="2020-06-29T12:26:45.142" v="1082" actId="478"/>
          <ac:spMkLst>
            <pc:docMk/>
            <pc:sldMk cId="3660069025" sldId="287"/>
            <ac:spMk id="25" creationId="{54EBAD7F-1011-430C-A686-38A3C51A2E5E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37" creationId="{1AC74B1C-E58D-4460-B192-EE2F1D55A738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38" creationId="{B4B45CF6-49ED-4FB5-9E4A-120EA3EA893B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39" creationId="{8CFE4FCC-45FB-4EA2-9FD6-AC9E66C78416}"/>
          </ac:spMkLst>
        </pc:spChg>
        <pc:spChg chg="del">
          <ac:chgData name="hassan MH" userId="84cd2103f36ef0dc" providerId="LiveId" clId="{26A236A5-DE7F-40A5-93CB-9EED2B990397}" dt="2020-06-29T12:25:22.481" v="1049" actId="478"/>
          <ac:spMkLst>
            <pc:docMk/>
            <pc:sldMk cId="3660069025" sldId="287"/>
            <ac:spMk id="40" creationId="{C107A11B-9E20-49CA-9604-54FB4C9D7189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41" creationId="{992686F0-572A-4652-B13C-624ABA958B38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42" creationId="{DB2A25BF-FC55-4682-9C26-299A405037B2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43" creationId="{B85BF49A-9B08-4B38-A7FD-FDE62D2462B2}"/>
          </ac:spMkLst>
        </pc:spChg>
        <pc:spChg chg="mod">
          <ac:chgData name="hassan MH" userId="84cd2103f36ef0dc" providerId="LiveId" clId="{26A236A5-DE7F-40A5-93CB-9EED2B990397}" dt="2020-06-29T12:32:04.086" v="1133" actId="121"/>
          <ac:spMkLst>
            <pc:docMk/>
            <pc:sldMk cId="3660069025" sldId="287"/>
            <ac:spMk id="44" creationId="{66E0BB55-6D5C-4E25-8396-514D58DA1BEC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45" creationId="{024DA70B-57AA-44FF-80F9-C4764DF4AD31}"/>
          </ac:spMkLst>
        </pc:spChg>
        <pc:spChg chg="del">
          <ac:chgData name="hassan MH" userId="84cd2103f36ef0dc" providerId="LiveId" clId="{26A236A5-DE7F-40A5-93CB-9EED2B990397}" dt="2020-06-29T12:25:22.481" v="1049" actId="478"/>
          <ac:spMkLst>
            <pc:docMk/>
            <pc:sldMk cId="3660069025" sldId="287"/>
            <ac:spMk id="46" creationId="{0BE1DF72-FB41-434A-A436-91DBDDDBA790}"/>
          </ac:spMkLst>
        </pc:spChg>
        <pc:spChg chg="del">
          <ac:chgData name="hassan MH" userId="84cd2103f36ef0dc" providerId="LiveId" clId="{26A236A5-DE7F-40A5-93CB-9EED2B990397}" dt="2020-06-29T12:25:22.481" v="1049" actId="478"/>
          <ac:spMkLst>
            <pc:docMk/>
            <pc:sldMk cId="3660069025" sldId="287"/>
            <ac:spMk id="47" creationId="{2C9CD23B-7E79-4610-998D-C7CD90CB7813}"/>
          </ac:spMkLst>
        </pc:spChg>
        <pc:spChg chg="del">
          <ac:chgData name="hassan MH" userId="84cd2103f36ef0dc" providerId="LiveId" clId="{26A236A5-DE7F-40A5-93CB-9EED2B990397}" dt="2020-06-29T12:25:22.481" v="1049" actId="478"/>
          <ac:spMkLst>
            <pc:docMk/>
            <pc:sldMk cId="3660069025" sldId="287"/>
            <ac:spMk id="48" creationId="{E15E1CC1-C90B-4A6C-AAC2-6751E0FED067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49" creationId="{0EFCD85F-79EA-462A-A431-95A4DA7A21D5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50" creationId="{A68E9B64-1FD6-48C3-BFE6-D271BD7429CB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51" creationId="{83C36CCB-2B2D-4E0D-93EB-16E72F7476FA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52" creationId="{D136D422-6E6D-48F8-BCD3-8128D50B3570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53" creationId="{79C9E464-B59E-4F92-9A45-53B8B10156C9}"/>
          </ac:spMkLst>
        </pc:spChg>
        <pc:spChg chg="add 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54" creationId="{DCD07A63-C867-41AD-8C53-5ECC698FFFE4}"/>
          </ac:spMkLst>
        </pc:spChg>
        <pc:spChg chg="add del mod">
          <ac:chgData name="hassan MH" userId="84cd2103f36ef0dc" providerId="LiveId" clId="{26A236A5-DE7F-40A5-93CB-9EED2B990397}" dt="2020-06-29T12:27:17.258" v="1087" actId="478"/>
          <ac:spMkLst>
            <pc:docMk/>
            <pc:sldMk cId="3660069025" sldId="287"/>
            <ac:spMk id="55" creationId="{C9A94FFC-3BFE-4CCF-8207-E5C10EA371B1}"/>
          </ac:spMkLst>
        </pc:spChg>
        <pc:spChg chg="add 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56" creationId="{E4F92462-4E23-414A-AE31-61C02F782B09}"/>
          </ac:spMkLst>
        </pc:spChg>
        <pc:spChg chg="add 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63" creationId="{F887CFC2-B633-4039-9358-167EB08D136A}"/>
          </ac:spMkLst>
        </pc:spChg>
        <pc:spChg chg="add mod">
          <ac:chgData name="hassan MH" userId="84cd2103f36ef0dc" providerId="LiveId" clId="{26A236A5-DE7F-40A5-93CB-9EED2B990397}" dt="2020-06-29T12:32:01.587" v="1132" actId="121"/>
          <ac:spMkLst>
            <pc:docMk/>
            <pc:sldMk cId="3660069025" sldId="287"/>
            <ac:spMk id="64" creationId="{DD5AA7CA-7BED-4F2D-965B-C9E0E51AA5FE}"/>
          </ac:spMkLst>
        </pc:spChg>
        <pc:spChg chg="add 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65" creationId="{C6B92176-AA7E-47EB-AC96-0BA9B80972EA}"/>
          </ac:spMkLst>
        </pc:spChg>
        <pc:spChg chg="add mod">
          <ac:chgData name="hassan MH" userId="84cd2103f36ef0dc" providerId="LiveId" clId="{26A236A5-DE7F-40A5-93CB-9EED2B990397}" dt="2020-06-29T12:32:01.587" v="1132" actId="121"/>
          <ac:spMkLst>
            <pc:docMk/>
            <pc:sldMk cId="3660069025" sldId="287"/>
            <ac:spMk id="66" creationId="{EF814B82-A96C-4104-8539-A323967F2ABE}"/>
          </ac:spMkLst>
        </pc:spChg>
        <pc:spChg chg="add 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67" creationId="{94018489-FBA6-43E7-97E4-46264C14DC89}"/>
          </ac:spMkLst>
        </pc:spChg>
        <pc:spChg chg="add mod">
          <ac:chgData name="hassan MH" userId="84cd2103f36ef0dc" providerId="LiveId" clId="{26A236A5-DE7F-40A5-93CB-9EED2B990397}" dt="2020-06-29T12:32:01.587" v="1132" actId="121"/>
          <ac:spMkLst>
            <pc:docMk/>
            <pc:sldMk cId="3660069025" sldId="287"/>
            <ac:spMk id="68" creationId="{DCF928B2-8A14-4A2F-BA04-ADABE2FD8611}"/>
          </ac:spMkLst>
        </pc:spChg>
        <pc:spChg chg="add 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69" creationId="{B0E07654-CF3A-410D-8C09-7496DA4E2396}"/>
          </ac:spMkLst>
        </pc:spChg>
        <pc:spChg chg="add mod">
          <ac:chgData name="hassan MH" userId="84cd2103f36ef0dc" providerId="LiveId" clId="{26A236A5-DE7F-40A5-93CB-9EED2B990397}" dt="2020-06-29T12:32:01.587" v="1132" actId="121"/>
          <ac:spMkLst>
            <pc:docMk/>
            <pc:sldMk cId="3660069025" sldId="287"/>
            <ac:spMk id="70" creationId="{82D69C6B-3DED-45CA-AAEF-C1F3CB607FC9}"/>
          </ac:spMkLst>
        </pc:spChg>
        <pc:spChg chg="add 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71" creationId="{BD5F5139-9E05-4F42-81D8-2617133E8AC5}"/>
          </ac:spMkLst>
        </pc:spChg>
        <pc:spChg chg="add mod">
          <ac:chgData name="hassan MH" userId="84cd2103f36ef0dc" providerId="LiveId" clId="{26A236A5-DE7F-40A5-93CB-9EED2B990397}" dt="2020-06-29T12:32:01.587" v="1132" actId="121"/>
          <ac:spMkLst>
            <pc:docMk/>
            <pc:sldMk cId="3660069025" sldId="287"/>
            <ac:spMk id="72" creationId="{FAB58D97-9C76-45FD-A873-510412D1A7F7}"/>
          </ac:spMkLst>
        </pc:spChg>
        <pc:spChg chg="add mod">
          <ac:chgData name="hassan MH" userId="84cd2103f36ef0dc" providerId="LiveId" clId="{26A236A5-DE7F-40A5-93CB-9EED2B990397}" dt="2020-06-29T12:31:55.603" v="1131" actId="782"/>
          <ac:spMkLst>
            <pc:docMk/>
            <pc:sldMk cId="3660069025" sldId="287"/>
            <ac:spMk id="73" creationId="{1EFC1CAB-6062-414E-AF4C-D9A5AFD69677}"/>
          </ac:spMkLst>
        </pc:spChg>
        <pc:spChg chg="add mod">
          <ac:chgData name="hassan MH" userId="84cd2103f36ef0dc" providerId="LiveId" clId="{26A236A5-DE7F-40A5-93CB-9EED2B990397}" dt="2020-06-29T12:32:01.587" v="1132" actId="121"/>
          <ac:spMkLst>
            <pc:docMk/>
            <pc:sldMk cId="3660069025" sldId="287"/>
            <ac:spMk id="74" creationId="{E2B83450-8CBE-417D-B5E1-74DF3852C74D}"/>
          </ac:spMkLst>
        </pc:spChg>
        <pc:grpChg chg="mod">
          <ac:chgData name="hassan MH" userId="84cd2103f36ef0dc" providerId="LiveId" clId="{26A236A5-DE7F-40A5-93CB-9EED2B990397}" dt="2020-06-29T12:31:55.603" v="1131" actId="782"/>
          <ac:grpSpMkLst>
            <pc:docMk/>
            <pc:sldMk cId="3660069025" sldId="287"/>
            <ac:grpSpMk id="30" creationId="{2DF6E2E5-9742-495F-9958-15E27605DE6E}"/>
          </ac:grpSpMkLst>
        </pc:grpChg>
        <pc:graphicFrameChg chg="add mod">
          <ac:chgData name="hassan MH" userId="84cd2103f36ef0dc" providerId="LiveId" clId="{26A236A5-DE7F-40A5-93CB-9EED2B990397}" dt="2020-06-29T12:31:55.603" v="1131" actId="782"/>
          <ac:graphicFrameMkLst>
            <pc:docMk/>
            <pc:sldMk cId="3660069025" sldId="287"/>
            <ac:graphicFrameMk id="17" creationId="{84063B6B-B4AB-4B3C-AF3B-FB269E3DED9E}"/>
          </ac:graphicFrameMkLst>
        </pc:graphicFrameChg>
        <pc:picChg chg="del">
          <ac:chgData name="hassan MH" userId="84cd2103f36ef0dc" providerId="LiveId" clId="{26A236A5-DE7F-40A5-93CB-9EED2B990397}" dt="2020-06-29T12:25:22.481" v="1049" actId="478"/>
          <ac:picMkLst>
            <pc:docMk/>
            <pc:sldMk cId="3660069025" sldId="287"/>
            <ac:picMk id="2" creationId="{6973C2EF-D2D3-4B1D-A556-0E8E989A5F49}"/>
          </ac:picMkLst>
        </pc:picChg>
        <pc:picChg chg="del">
          <ac:chgData name="hassan MH" userId="84cd2103f36ef0dc" providerId="LiveId" clId="{26A236A5-DE7F-40A5-93CB-9EED2B990397}" dt="2020-06-29T12:25:22.481" v="1049" actId="478"/>
          <ac:picMkLst>
            <pc:docMk/>
            <pc:sldMk cId="3660069025" sldId="287"/>
            <ac:picMk id="3" creationId="{CF8E4C19-7144-465D-A584-7366F074B49A}"/>
          </ac:picMkLst>
        </pc:picChg>
        <pc:picChg chg="del">
          <ac:chgData name="hassan MH" userId="84cd2103f36ef0dc" providerId="LiveId" clId="{26A236A5-DE7F-40A5-93CB-9EED2B990397}" dt="2020-06-29T12:25:22.481" v="1049" actId="478"/>
          <ac:picMkLst>
            <pc:docMk/>
            <pc:sldMk cId="3660069025" sldId="287"/>
            <ac:picMk id="8" creationId="{1CB7526B-5E99-45FC-A789-DB7E17BE832E}"/>
          </ac:picMkLst>
        </pc:picChg>
        <pc:picChg chg="add del mod">
          <ac:chgData name="hassan MH" userId="84cd2103f36ef0dc" providerId="LiveId" clId="{26A236A5-DE7F-40A5-93CB-9EED2B990397}" dt="2020-06-29T12:27:17.258" v="1087" actId="478"/>
          <ac:picMkLst>
            <pc:docMk/>
            <pc:sldMk cId="3660069025" sldId="287"/>
            <ac:picMk id="26" creationId="{499FE61D-B57D-4A2E-A3AF-DA0EE68AA49F}"/>
          </ac:picMkLst>
        </pc:picChg>
        <pc:picChg chg="add del mod">
          <ac:chgData name="hassan MH" userId="84cd2103f36ef0dc" providerId="LiveId" clId="{26A236A5-DE7F-40A5-93CB-9EED2B990397}" dt="2020-06-29T12:27:17.258" v="1087" actId="478"/>
          <ac:picMkLst>
            <pc:docMk/>
            <pc:sldMk cId="3660069025" sldId="287"/>
            <ac:picMk id="27" creationId="{42C1709B-79FA-4FF6-94AA-24786BF6693C}"/>
          </ac:picMkLst>
        </pc:picChg>
        <pc:picChg chg="add del mod">
          <ac:chgData name="hassan MH" userId="84cd2103f36ef0dc" providerId="LiveId" clId="{26A236A5-DE7F-40A5-93CB-9EED2B990397}" dt="2020-06-29T12:27:17.258" v="1087" actId="478"/>
          <ac:picMkLst>
            <pc:docMk/>
            <pc:sldMk cId="3660069025" sldId="287"/>
            <ac:picMk id="28" creationId="{238EFBC5-CA8B-45BB-B36C-2FE63D79DBC8}"/>
          </ac:picMkLst>
        </pc:picChg>
        <pc:picChg chg="add del mod">
          <ac:chgData name="hassan MH" userId="84cd2103f36ef0dc" providerId="LiveId" clId="{26A236A5-DE7F-40A5-93CB-9EED2B990397}" dt="2020-06-29T12:27:17.258" v="1087" actId="478"/>
          <ac:picMkLst>
            <pc:docMk/>
            <pc:sldMk cId="3660069025" sldId="287"/>
            <ac:picMk id="29" creationId="{A177563B-4A69-4B0D-83AC-4755C68D7E24}"/>
          </ac:picMkLst>
        </pc:picChg>
        <pc:picChg chg="add del mod">
          <ac:chgData name="hassan MH" userId="84cd2103f36ef0dc" providerId="LiveId" clId="{26A236A5-DE7F-40A5-93CB-9EED2B990397}" dt="2020-06-29T12:27:17.258" v="1087" actId="478"/>
          <ac:picMkLst>
            <pc:docMk/>
            <pc:sldMk cId="3660069025" sldId="287"/>
            <ac:picMk id="35" creationId="{43B8A047-CCF4-4AF6-BD37-D9E039D6A29D}"/>
          </ac:picMkLst>
        </pc:picChg>
        <pc:picChg chg="add del mod">
          <ac:chgData name="hassan MH" userId="84cd2103f36ef0dc" providerId="LiveId" clId="{26A236A5-DE7F-40A5-93CB-9EED2B990397}" dt="2020-06-29T12:27:17.258" v="1087" actId="478"/>
          <ac:picMkLst>
            <pc:docMk/>
            <pc:sldMk cId="3660069025" sldId="287"/>
            <ac:picMk id="36" creationId="{AB6FC426-A984-4668-870C-CE96E7009FF8}"/>
          </ac:picMkLst>
        </pc:picChg>
        <pc:picChg chg="add mod">
          <ac:chgData name="hassan MH" userId="84cd2103f36ef0dc" providerId="LiveId" clId="{26A236A5-DE7F-40A5-93CB-9EED2B990397}" dt="2020-06-29T12:31:55.603" v="1131" actId="782"/>
          <ac:picMkLst>
            <pc:docMk/>
            <pc:sldMk cId="3660069025" sldId="287"/>
            <ac:picMk id="57" creationId="{57F0F8E3-91CF-40B7-89C0-C4194B6BB6DA}"/>
          </ac:picMkLst>
        </pc:picChg>
        <pc:picChg chg="add mod">
          <ac:chgData name="hassan MH" userId="84cd2103f36ef0dc" providerId="LiveId" clId="{26A236A5-DE7F-40A5-93CB-9EED2B990397}" dt="2020-06-29T12:31:55.603" v="1131" actId="782"/>
          <ac:picMkLst>
            <pc:docMk/>
            <pc:sldMk cId="3660069025" sldId="287"/>
            <ac:picMk id="58" creationId="{609DE622-0EA4-4FDE-82EA-DB4EF27C0EF0}"/>
          </ac:picMkLst>
        </pc:picChg>
        <pc:picChg chg="add mod">
          <ac:chgData name="hassan MH" userId="84cd2103f36ef0dc" providerId="LiveId" clId="{26A236A5-DE7F-40A5-93CB-9EED2B990397}" dt="2020-06-29T12:31:55.603" v="1131" actId="782"/>
          <ac:picMkLst>
            <pc:docMk/>
            <pc:sldMk cId="3660069025" sldId="287"/>
            <ac:picMk id="59" creationId="{91C459A6-813E-42B3-B14A-2B497A54F573}"/>
          </ac:picMkLst>
        </pc:picChg>
        <pc:picChg chg="add mod">
          <ac:chgData name="hassan MH" userId="84cd2103f36ef0dc" providerId="LiveId" clId="{26A236A5-DE7F-40A5-93CB-9EED2B990397}" dt="2020-06-29T12:31:55.603" v="1131" actId="782"/>
          <ac:picMkLst>
            <pc:docMk/>
            <pc:sldMk cId="3660069025" sldId="287"/>
            <ac:picMk id="60" creationId="{EC8DCADA-0A3E-4D6C-AC5E-811F5EA34777}"/>
          </ac:picMkLst>
        </pc:picChg>
        <pc:picChg chg="add mod">
          <ac:chgData name="hassan MH" userId="84cd2103f36ef0dc" providerId="LiveId" clId="{26A236A5-DE7F-40A5-93CB-9EED2B990397}" dt="2020-06-29T12:31:55.603" v="1131" actId="782"/>
          <ac:picMkLst>
            <pc:docMk/>
            <pc:sldMk cId="3660069025" sldId="287"/>
            <ac:picMk id="61" creationId="{79BA6554-A5D7-4110-B829-6EEA711F1D7E}"/>
          </ac:picMkLst>
        </pc:picChg>
        <pc:picChg chg="add mod">
          <ac:chgData name="hassan MH" userId="84cd2103f36ef0dc" providerId="LiveId" clId="{26A236A5-DE7F-40A5-93CB-9EED2B990397}" dt="2020-06-29T12:31:55.603" v="1131" actId="782"/>
          <ac:picMkLst>
            <pc:docMk/>
            <pc:sldMk cId="3660069025" sldId="287"/>
            <ac:picMk id="62" creationId="{1153CCA2-795D-4BC0-85E6-76E6B3C89DCE}"/>
          </ac:picMkLst>
        </pc:picChg>
      </pc:sldChg>
      <pc:sldChg chg="addSp delSp modSp add mod">
        <pc:chgData name="hassan MH" userId="84cd2103f36ef0dc" providerId="LiveId" clId="{26A236A5-DE7F-40A5-93CB-9EED2B990397}" dt="2020-06-29T12:33:00.981" v="1144" actId="121"/>
        <pc:sldMkLst>
          <pc:docMk/>
          <pc:sldMk cId="1681431339" sldId="288"/>
        </pc:sldMkLst>
        <pc:spChg chg="mod">
          <ac:chgData name="hassan MH" userId="84cd2103f36ef0dc" providerId="LiveId" clId="{26A236A5-DE7F-40A5-93CB-9EED2B990397}" dt="2020-06-29T12:31:50.261" v="1130" actId="782"/>
          <ac:spMkLst>
            <pc:docMk/>
            <pc:sldMk cId="1681431339" sldId="288"/>
            <ac:spMk id="9" creationId="{D0289590-4A7F-4537-B0F4-D1F18A02DAF6}"/>
          </ac:spMkLst>
        </pc:spChg>
        <pc:spChg chg="mod">
          <ac:chgData name="hassan MH" userId="84cd2103f36ef0dc" providerId="LiveId" clId="{26A236A5-DE7F-40A5-93CB-9EED2B990397}" dt="2020-06-29T12:31:50.261" v="1130" actId="782"/>
          <ac:spMkLst>
            <pc:docMk/>
            <pc:sldMk cId="1681431339" sldId="288"/>
            <ac:spMk id="10" creationId="{29471285-1EB4-47E2-A44B-806D5BABA067}"/>
          </ac:spMkLst>
        </pc:spChg>
        <pc:spChg chg="add mod">
          <ac:chgData name="hassan MH" userId="84cd2103f36ef0dc" providerId="LiveId" clId="{26A236A5-DE7F-40A5-93CB-9EED2B990397}" dt="2020-06-29T12:31:50.261" v="1130" actId="782"/>
          <ac:spMkLst>
            <pc:docMk/>
            <pc:sldMk cId="1681431339" sldId="288"/>
            <ac:spMk id="36" creationId="{FEC72DB7-776D-468D-A828-A1DFAD08AEC1}"/>
          </ac:spMkLst>
        </pc:spChg>
        <pc:spChg chg="add mod">
          <ac:chgData name="hassan MH" userId="84cd2103f36ef0dc" providerId="LiveId" clId="{26A236A5-DE7F-40A5-93CB-9EED2B990397}" dt="2020-06-29T12:31:50.261" v="1130" actId="782"/>
          <ac:spMkLst>
            <pc:docMk/>
            <pc:sldMk cId="1681431339" sldId="288"/>
            <ac:spMk id="37" creationId="{1B408737-2D8F-4E55-9091-F7E230AF40FE}"/>
          </ac:spMkLst>
        </pc:spChg>
        <pc:spChg chg="mod">
          <ac:chgData name="hassan MH" userId="84cd2103f36ef0dc" providerId="LiveId" clId="{26A236A5-DE7F-40A5-93CB-9EED2B990397}" dt="2020-06-29T12:33:00.981" v="1144" actId="121"/>
          <ac:spMkLst>
            <pc:docMk/>
            <pc:sldMk cId="1681431339" sldId="288"/>
            <ac:spMk id="44" creationId="{66E0BB55-6D5C-4E25-8396-514D58DA1BEC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54" creationId="{DCD07A63-C867-41AD-8C53-5ECC698FFFE4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56" creationId="{E4F92462-4E23-414A-AE31-61C02F782B09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63" creationId="{F887CFC2-B633-4039-9358-167EB08D136A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64" creationId="{DD5AA7CA-7BED-4F2D-965B-C9E0E51AA5FE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65" creationId="{C6B92176-AA7E-47EB-AC96-0BA9B80972EA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66" creationId="{EF814B82-A96C-4104-8539-A323967F2ABE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67" creationId="{94018489-FBA6-43E7-97E4-46264C14DC89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68" creationId="{DCF928B2-8A14-4A2F-BA04-ADABE2FD8611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69" creationId="{B0E07654-CF3A-410D-8C09-7496DA4E2396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70" creationId="{82D69C6B-3DED-45CA-AAEF-C1F3CB607FC9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71" creationId="{BD5F5139-9E05-4F42-81D8-2617133E8AC5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72" creationId="{FAB58D97-9C76-45FD-A873-510412D1A7F7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73" creationId="{1EFC1CAB-6062-414E-AF4C-D9A5AFD69677}"/>
          </ac:spMkLst>
        </pc:spChg>
        <pc:spChg chg="del">
          <ac:chgData name="hassan MH" userId="84cd2103f36ef0dc" providerId="LiveId" clId="{26A236A5-DE7F-40A5-93CB-9EED2B990397}" dt="2020-06-29T12:28:11.998" v="1100" actId="478"/>
          <ac:spMkLst>
            <pc:docMk/>
            <pc:sldMk cId="1681431339" sldId="288"/>
            <ac:spMk id="74" creationId="{E2B83450-8CBE-417D-B5E1-74DF3852C74D}"/>
          </ac:spMkLst>
        </pc:spChg>
        <pc:grpChg chg="mod">
          <ac:chgData name="hassan MH" userId="84cd2103f36ef0dc" providerId="LiveId" clId="{26A236A5-DE7F-40A5-93CB-9EED2B990397}" dt="2020-06-29T12:31:50.261" v="1130" actId="782"/>
          <ac:grpSpMkLst>
            <pc:docMk/>
            <pc:sldMk cId="1681431339" sldId="288"/>
            <ac:grpSpMk id="30" creationId="{2DF6E2E5-9742-495F-9958-15E27605DE6E}"/>
          </ac:grpSpMkLst>
        </pc:grpChg>
        <pc:graphicFrameChg chg="mod">
          <ac:chgData name="hassan MH" userId="84cd2103f36ef0dc" providerId="LiveId" clId="{26A236A5-DE7F-40A5-93CB-9EED2B990397}" dt="2020-06-29T12:31:50.261" v="1130" actId="782"/>
          <ac:graphicFrameMkLst>
            <pc:docMk/>
            <pc:sldMk cId="1681431339" sldId="288"/>
            <ac:graphicFrameMk id="17" creationId="{84063B6B-B4AB-4B3C-AF3B-FB269E3DED9E}"/>
          </ac:graphicFrameMkLst>
        </pc:graphicFrameChg>
        <pc:graphicFrameChg chg="add mod">
          <ac:chgData name="hassan MH" userId="84cd2103f36ef0dc" providerId="LiveId" clId="{26A236A5-DE7F-40A5-93CB-9EED2B990397}" dt="2020-06-29T12:31:50.261" v="1130" actId="782"/>
          <ac:graphicFrameMkLst>
            <pc:docMk/>
            <pc:sldMk cId="1681431339" sldId="288"/>
            <ac:graphicFrameMk id="35" creationId="{5A3166C6-35EE-4A37-AE2D-9F10E52C3B79}"/>
          </ac:graphicFrameMkLst>
        </pc:graphicFrameChg>
        <pc:picChg chg="del">
          <ac:chgData name="hassan MH" userId="84cd2103f36ef0dc" providerId="LiveId" clId="{26A236A5-DE7F-40A5-93CB-9EED2B990397}" dt="2020-06-29T12:28:11.998" v="1100" actId="478"/>
          <ac:picMkLst>
            <pc:docMk/>
            <pc:sldMk cId="1681431339" sldId="288"/>
            <ac:picMk id="57" creationId="{57F0F8E3-91CF-40B7-89C0-C4194B6BB6DA}"/>
          </ac:picMkLst>
        </pc:picChg>
        <pc:picChg chg="del">
          <ac:chgData name="hassan MH" userId="84cd2103f36ef0dc" providerId="LiveId" clId="{26A236A5-DE7F-40A5-93CB-9EED2B990397}" dt="2020-06-29T12:28:11.998" v="1100" actId="478"/>
          <ac:picMkLst>
            <pc:docMk/>
            <pc:sldMk cId="1681431339" sldId="288"/>
            <ac:picMk id="58" creationId="{609DE622-0EA4-4FDE-82EA-DB4EF27C0EF0}"/>
          </ac:picMkLst>
        </pc:picChg>
        <pc:picChg chg="del">
          <ac:chgData name="hassan MH" userId="84cd2103f36ef0dc" providerId="LiveId" clId="{26A236A5-DE7F-40A5-93CB-9EED2B990397}" dt="2020-06-29T12:28:11.998" v="1100" actId="478"/>
          <ac:picMkLst>
            <pc:docMk/>
            <pc:sldMk cId="1681431339" sldId="288"/>
            <ac:picMk id="59" creationId="{91C459A6-813E-42B3-B14A-2B497A54F573}"/>
          </ac:picMkLst>
        </pc:picChg>
        <pc:picChg chg="del">
          <ac:chgData name="hassan MH" userId="84cd2103f36ef0dc" providerId="LiveId" clId="{26A236A5-DE7F-40A5-93CB-9EED2B990397}" dt="2020-06-29T12:28:11.998" v="1100" actId="478"/>
          <ac:picMkLst>
            <pc:docMk/>
            <pc:sldMk cId="1681431339" sldId="288"/>
            <ac:picMk id="60" creationId="{EC8DCADA-0A3E-4D6C-AC5E-811F5EA34777}"/>
          </ac:picMkLst>
        </pc:picChg>
        <pc:picChg chg="del">
          <ac:chgData name="hassan MH" userId="84cd2103f36ef0dc" providerId="LiveId" clId="{26A236A5-DE7F-40A5-93CB-9EED2B990397}" dt="2020-06-29T12:28:11.998" v="1100" actId="478"/>
          <ac:picMkLst>
            <pc:docMk/>
            <pc:sldMk cId="1681431339" sldId="288"/>
            <ac:picMk id="61" creationId="{79BA6554-A5D7-4110-B829-6EEA711F1D7E}"/>
          </ac:picMkLst>
        </pc:picChg>
        <pc:picChg chg="del">
          <ac:chgData name="hassan MH" userId="84cd2103f36ef0dc" providerId="LiveId" clId="{26A236A5-DE7F-40A5-93CB-9EED2B990397}" dt="2020-06-29T12:28:11.998" v="1100" actId="478"/>
          <ac:picMkLst>
            <pc:docMk/>
            <pc:sldMk cId="1681431339" sldId="288"/>
            <ac:picMk id="62" creationId="{1153CCA2-795D-4BC0-85E6-76E6B3C89DCE}"/>
          </ac:picMkLst>
        </pc:picChg>
      </pc:sldChg>
      <pc:sldChg chg="addSp delSp modSp add del mod">
        <pc:chgData name="hassan MH" userId="84cd2103f36ef0dc" providerId="LiveId" clId="{26A236A5-DE7F-40A5-93CB-9EED2B990397}" dt="2020-06-29T12:41:59.488" v="1272" actId="47"/>
        <pc:sldMkLst>
          <pc:docMk/>
          <pc:sldMk cId="1471709019" sldId="289"/>
        </pc:sldMkLst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11" creationId="{697B6E97-B340-48E8-A646-A5620D97C116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12" creationId="{985595B6-8241-4156-90FD-63EE1770F56B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28" creationId="{8203CF2E-DB9C-4315-B4B8-29336AEE687D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29" creationId="{3A77E792-9F6B-49C3-82B3-D04C515E3628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42" creationId="{AA6BC45C-1F04-4790-8138-729003D694E6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43" creationId="{9137CABD-EC00-4F20-8E0F-10EC728C80E2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45" creationId="{22E4F82D-5A40-4D52-AB03-3A5AEFA10C3E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46" creationId="{372EDC6C-020F-4AA0-8D36-9A11A0769F29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48" creationId="{0AA8F32C-9D4D-4FB5-9C40-1559396224F7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49" creationId="{7C039499-BE78-4243-A9CE-2DE396417498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51" creationId="{F559A4D9-F4C9-4CC2-A46D-82C8214C2742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52" creationId="{90F23B41-6383-4274-A139-F840B29072FD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54" creationId="{82F9059A-9DE4-4B5F-B5B1-3864CDAA4E45}"/>
          </ac:spMkLst>
        </pc:spChg>
        <pc:spChg chg="mod">
          <ac:chgData name="hassan MH" userId="84cd2103f36ef0dc" providerId="LiveId" clId="{26A236A5-DE7F-40A5-93CB-9EED2B990397}" dt="2020-06-29T12:41:47.416" v="1267" actId="1076"/>
          <ac:spMkLst>
            <pc:docMk/>
            <pc:sldMk cId="1471709019" sldId="289"/>
            <ac:spMk id="55" creationId="{BFFF3A1D-FF52-4C20-BEBD-5C6C2D339F35}"/>
          </ac:spMkLst>
        </pc:spChg>
        <pc:graphicFrameChg chg="add del mod">
          <ac:chgData name="hassan MH" userId="84cd2103f36ef0dc" providerId="LiveId" clId="{26A236A5-DE7F-40A5-93CB-9EED2B990397}" dt="2020-06-29T12:41:43.495" v="1266"/>
          <ac:graphicFrameMkLst>
            <pc:docMk/>
            <pc:sldMk cId="1471709019" sldId="289"/>
            <ac:graphicFrameMk id="35" creationId="{E6CC7B61-8904-485A-8A9A-433A05B10182}"/>
          </ac:graphicFrameMkLst>
        </pc:graphicFrameChg>
        <pc:graphicFrameChg chg="add mod">
          <ac:chgData name="hassan MH" userId="84cd2103f36ef0dc" providerId="LiveId" clId="{26A236A5-DE7F-40A5-93CB-9EED2B990397}" dt="2020-06-29T12:41:57.269" v="1271" actId="1076"/>
          <ac:graphicFrameMkLst>
            <pc:docMk/>
            <pc:sldMk cId="1471709019" sldId="289"/>
            <ac:graphicFrameMk id="36" creationId="{BBDEC8A1-FF31-4A3A-BE1E-7585C688FE43}"/>
          </ac:graphicFrameMkLst>
        </pc:graphicFrameChg>
        <pc:picChg chg="del">
          <ac:chgData name="hassan MH" userId="84cd2103f36ef0dc" providerId="LiveId" clId="{26A236A5-DE7F-40A5-93CB-9EED2B990397}" dt="2020-06-29T12:41:19.547" v="1260" actId="478"/>
          <ac:picMkLst>
            <pc:docMk/>
            <pc:sldMk cId="1471709019" sldId="289"/>
            <ac:picMk id="4" creationId="{F67BCB9F-DC32-4573-B137-A8897E1F4398}"/>
          </ac:picMkLst>
        </pc:picChg>
        <pc:picChg chg="mod">
          <ac:chgData name="hassan MH" userId="84cd2103f36ef0dc" providerId="LiveId" clId="{26A236A5-DE7F-40A5-93CB-9EED2B990397}" dt="2020-06-29T12:41:47.416" v="1267" actId="1076"/>
          <ac:picMkLst>
            <pc:docMk/>
            <pc:sldMk cId="1471709019" sldId="289"/>
            <ac:picMk id="15" creationId="{EC02E041-85BB-4B28-9BD9-1F1628DD17C9}"/>
          </ac:picMkLst>
        </pc:picChg>
        <pc:picChg chg="mod">
          <ac:chgData name="hassan MH" userId="84cd2103f36ef0dc" providerId="LiveId" clId="{26A236A5-DE7F-40A5-93CB-9EED2B990397}" dt="2020-06-29T12:41:47.416" v="1267" actId="1076"/>
          <ac:picMkLst>
            <pc:docMk/>
            <pc:sldMk cId="1471709019" sldId="289"/>
            <ac:picMk id="19" creationId="{10BAA936-B63E-4169-BF34-A3F0FF41520A}"/>
          </ac:picMkLst>
        </pc:picChg>
        <pc:picChg chg="mod">
          <ac:chgData name="hassan MH" userId="84cd2103f36ef0dc" providerId="LiveId" clId="{26A236A5-DE7F-40A5-93CB-9EED2B990397}" dt="2020-06-29T12:41:47.416" v="1267" actId="1076"/>
          <ac:picMkLst>
            <pc:docMk/>
            <pc:sldMk cId="1471709019" sldId="289"/>
            <ac:picMk id="21" creationId="{FA5F85ED-38D5-40D8-AE05-E5F3009EB255}"/>
          </ac:picMkLst>
        </pc:picChg>
        <pc:picChg chg="mod">
          <ac:chgData name="hassan MH" userId="84cd2103f36ef0dc" providerId="LiveId" clId="{26A236A5-DE7F-40A5-93CB-9EED2B990397}" dt="2020-06-29T12:41:47.416" v="1267" actId="1076"/>
          <ac:picMkLst>
            <pc:docMk/>
            <pc:sldMk cId="1471709019" sldId="289"/>
            <ac:picMk id="23" creationId="{E7AD0E84-5C54-4D90-B095-095D6A3648E2}"/>
          </ac:picMkLst>
        </pc:picChg>
        <pc:picChg chg="mod">
          <ac:chgData name="hassan MH" userId="84cd2103f36ef0dc" providerId="LiveId" clId="{26A236A5-DE7F-40A5-93CB-9EED2B990397}" dt="2020-06-29T12:41:47.416" v="1267" actId="1076"/>
          <ac:picMkLst>
            <pc:docMk/>
            <pc:sldMk cId="1471709019" sldId="289"/>
            <ac:picMk id="25" creationId="{BD511A1A-C34D-4DDE-97B9-CA65D27028FC}"/>
          </ac:picMkLst>
        </pc:picChg>
        <pc:picChg chg="mod">
          <ac:chgData name="hassan MH" userId="84cd2103f36ef0dc" providerId="LiveId" clId="{26A236A5-DE7F-40A5-93CB-9EED2B990397}" dt="2020-06-29T12:41:47.416" v="1267" actId="1076"/>
          <ac:picMkLst>
            <pc:docMk/>
            <pc:sldMk cId="1471709019" sldId="289"/>
            <ac:picMk id="27" creationId="{0CB95F5E-8991-418E-8ED6-A8171383671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19C1C73A-57F9-4E03-A710-820C282EEB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D072307C-A6D6-47B7-AFDE-1ECDA78D3FE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9D2A5808-FF16-4EF3-A9F3-52E958D6BFEE}" type="datetimeFigureOut">
              <a:rPr lang="en-GB" smtClean="0"/>
              <a:t>15/04/2023</a:t>
            </a:fld>
            <a:endParaRPr lang="en-GB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681424CE-0C32-4C8B-B34D-5C02BCF089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5CB4EBB6-522F-4B84-9018-881E5282AA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C125A515-0C1A-408E-9382-FF58CE7692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721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248788C4-4879-449C-B229-4BC8350AB4B2}" type="datetimeFigureOut">
              <a:rPr lang="en-GB" smtClean="0"/>
              <a:t>15/04/2023</a:t>
            </a:fld>
            <a:endParaRPr lang="en-GB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GB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dirty="0"/>
              <a:t>انقر لتحرير أنماط نص الشكل الرئيسي</a:t>
            </a:r>
          </a:p>
          <a:p>
            <a:pPr lvl="1"/>
            <a:r>
              <a:rPr lang="ar-SA" dirty="0"/>
              <a:t>المستوى الثاني</a:t>
            </a:r>
          </a:p>
          <a:p>
            <a:pPr lvl="2"/>
            <a:r>
              <a:rPr lang="ar-SA" dirty="0"/>
              <a:t>المستوى الثالث</a:t>
            </a:r>
          </a:p>
          <a:p>
            <a:pPr lvl="3"/>
            <a:r>
              <a:rPr lang="ar-SA" dirty="0"/>
              <a:t>المستوى الرابع</a:t>
            </a:r>
          </a:p>
          <a:p>
            <a:pPr lvl="4"/>
            <a:r>
              <a:rPr lang="ar-SA" dirty="0"/>
              <a:t>المستوى الخامس</a:t>
            </a:r>
            <a:endParaRPr lang="en-GB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AC9ED8D1-4334-4964-8D2E-D7A9C856A1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807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Cairo" panose="00000500000000000000" charset="-78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81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3" name="Google Shape;82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85469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Google Shape;1233;p16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083" name="Google Shape;1234;p16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338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5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FDCCFED-63B6-4BB7-9C9D-61CA66A5EC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685A48EE-9088-4812-B474-81259F0036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GB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1A99FDA-5AD3-4C56-B3A2-E38296077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15/04/2023</a:t>
            </a:fld>
            <a:endParaRPr lang="en-GB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B59BDBA-29F5-42FC-A0AA-B3EA72B5A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42CAE8C-8CEC-418D-8ADC-2E5876183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66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8F08C15-CF36-4737-A4B9-FB32846E9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0CA2A45-9E3C-42E5-9BF7-B62866BA5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E7ADBFE-7412-466E-9CA2-34FC7C855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15/04/2023</a:t>
            </a:fld>
            <a:endParaRPr lang="en-GB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3307B34-A599-4918-B2B8-934B5F230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4615E8-6A48-4910-ABAD-8C0128BB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013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6287DD36-2DB7-429F-9C12-0DE502852B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E752CEB-65A2-4151-85B2-7B43096588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9C7EC8-3310-4220-BFD4-C608EC4BC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15/04/2023</a:t>
            </a:fld>
            <a:endParaRPr lang="en-GB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2389ED4-8E00-4EE9-A8E7-14AC8A97C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BA189D2-4237-4A0C-AC23-91A28E6CF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626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5147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userDrawn="1">
  <p:cSld name="Титульны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8050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AAAC14-A25D-45BF-B033-4DA9C7E20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انقر لتحرير نمط عنوان الشكل الرئيسي</a:t>
            </a:r>
            <a:endParaRPr lang="en-GB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3D38887-5E84-4A01-901F-BC6797AEF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dirty="0"/>
              <a:t>انقر لتحرير أنماط نص الشكل الرئيسي</a:t>
            </a:r>
          </a:p>
          <a:p>
            <a:pPr lvl="1"/>
            <a:r>
              <a:rPr lang="ar-SA" dirty="0"/>
              <a:t>المستوى الثاني</a:t>
            </a:r>
          </a:p>
          <a:p>
            <a:pPr lvl="2"/>
            <a:r>
              <a:rPr lang="ar-SA" dirty="0"/>
              <a:t>المستوى الثالث</a:t>
            </a:r>
          </a:p>
          <a:p>
            <a:pPr lvl="3"/>
            <a:r>
              <a:rPr lang="ar-SA" dirty="0"/>
              <a:t>المستوى الرابع</a:t>
            </a:r>
          </a:p>
          <a:p>
            <a:pPr lvl="4"/>
            <a:r>
              <a:rPr lang="ar-SA" dirty="0"/>
              <a:t>المستوى الخامس</a:t>
            </a:r>
            <a:endParaRPr lang="en-GB" dirty="0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968F097-E013-419E-A24C-7195B75B6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15/04/2023</a:t>
            </a:fld>
            <a:endParaRPr lang="en-GB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C4EBF-1160-4BEF-81A3-E13B77AA6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18FFC42-2957-4DAD-8278-9D837A515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956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88C713-2565-4AA2-B8B1-622EB3AB2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3D4F48D-6219-48E1-9A2C-60995C2AF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76BB295-AE1D-4C6C-AB88-8388F6393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15/04/2023</a:t>
            </a:fld>
            <a:endParaRPr lang="en-GB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83BC3EF-3528-458B-8426-A283312B8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15A5EC4-BA47-4D7B-B993-B79F95785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70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B33788F-9926-4907-90C1-8BCFD5FEA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218F54D-AB98-4F7C-92E4-373CAB2AA5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1EFBE04-DD93-4D70-ADA7-D576E1E525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EF8836B-1AC5-4B67-8C4F-9D2A0CA85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15/04/2023</a:t>
            </a:fld>
            <a:endParaRPr lang="en-GB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F9E7788-9825-4361-86D0-C20D83CB5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0FD43EF-84B1-42F5-BEB1-38A9D24D2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02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D5B30A1-A1CF-4593-921B-4102DCD9C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1B96C97-ECD6-443E-B194-DD29188D9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D5AA74C-B2ED-4EC8-B90C-2B3EC93C7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72D740B1-15C7-4413-8DE5-065AACFE3B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781E186-3B02-4093-9814-1D04638964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E55996ED-4034-4767-A482-0DA4397E6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15/04/2023</a:t>
            </a:fld>
            <a:endParaRPr lang="en-GB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1C1A96-7971-496F-9EBA-D49EBFCE7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671AD25-9276-4391-A882-A2134671C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192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2F818AF-F3DE-4A21-8A3C-A82106DF2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045855B4-4692-43C0-8BAC-81D5F1197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15/04/2023</a:t>
            </a:fld>
            <a:endParaRPr lang="en-GB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DC8578F-F3E9-4EE1-BEE8-3A5C79DDA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3BB27585-AA7E-4621-88DF-6A0F089BF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859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DF5968C-61E4-4B93-B65C-68C498479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15/04/2023</a:t>
            </a:fld>
            <a:endParaRPr lang="en-GB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0557FFE-70B3-4D76-972E-B9981BB21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82AB952-6631-4110-8CC9-E0DD09D0F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533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6F1CB81-3DFA-4017-9CD6-C3B47980C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BB97A8B-6CD1-47F9-9888-81862CA83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B760E4-364F-4DAE-AE4A-989E31BD7D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459C8F9-6555-445E-AD94-C55E41BB0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15/04/2023</a:t>
            </a:fld>
            <a:endParaRPr lang="en-GB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0CB46FA-1974-4887-A30C-78AC18EEC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6534659-0899-437A-880F-A723C7F96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07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0E01BA-DF0E-406C-B38E-6EED34373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GB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0D3F5BE-2D16-4FEF-AB5D-064A88AFCF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0B3331A-0CCA-469E-A595-6A490BEF49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61D7B71-900E-4C98-92CB-9597B3738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C71D-4A22-4860-A9CA-5D74F4C73986}" type="datetimeFigureOut">
              <a:rPr lang="en-GB" smtClean="0"/>
              <a:t>15/04/2023</a:t>
            </a:fld>
            <a:endParaRPr lang="en-GB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8BBE6E5-B8C9-4827-8B18-507C4F8F5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36C3A76-3D9A-423B-BC87-6B2F25BEE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97B-8782-42E8-BC26-C7FC8489F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167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70DAACD-7D21-4F10-BBD4-7970E48C0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dirty="0"/>
              <a:t>انقر لتحرير نمط عنوان الشكل الرئيسي</a:t>
            </a:r>
            <a:endParaRPr lang="en-GB" dirty="0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DB3CC65-F3C1-40CE-9BF0-BFFE2029F9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dirty="0"/>
              <a:t>انقر لتحرير أنماط نص الشكل الرئيسي</a:t>
            </a:r>
          </a:p>
          <a:p>
            <a:pPr lvl="1"/>
            <a:r>
              <a:rPr lang="ar-SA" dirty="0"/>
              <a:t>المستوى الثاني</a:t>
            </a:r>
          </a:p>
          <a:p>
            <a:pPr lvl="2"/>
            <a:r>
              <a:rPr lang="ar-SA" dirty="0"/>
              <a:t>المستوى الثالث</a:t>
            </a:r>
          </a:p>
          <a:p>
            <a:pPr lvl="3"/>
            <a:r>
              <a:rPr lang="ar-SA" dirty="0"/>
              <a:t>المستوى الرابع</a:t>
            </a:r>
          </a:p>
          <a:p>
            <a:pPr lvl="4"/>
            <a:r>
              <a:rPr lang="ar-SA" dirty="0"/>
              <a:t>المستوى الخامس</a:t>
            </a:r>
            <a:endParaRPr lang="en-GB" dirty="0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A6AC169-A035-4DE5-9580-620EB6BE8C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iro" panose="00000500000000000000" pitchFamily="2" charset="-78"/>
                <a:cs typeface="Cairo" panose="00000500000000000000" pitchFamily="2" charset="-78"/>
              </a:defRPr>
            </a:lvl1pPr>
          </a:lstStyle>
          <a:p>
            <a:fld id="{2D86C71D-4A22-4860-A9CA-5D74F4C73986}" type="datetimeFigureOut">
              <a:rPr lang="en-GB" smtClean="0"/>
              <a:pPr/>
              <a:t>15/04/2023</a:t>
            </a:fld>
            <a:endParaRPr lang="en-GB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F76E14C-337D-453E-B78D-BFF39CA7F1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iro" panose="00000500000000000000" pitchFamily="2" charset="-78"/>
                <a:cs typeface="Cairo" panose="00000500000000000000" pitchFamily="2" charset="-78"/>
              </a:defRPr>
            </a:lvl1pPr>
          </a:lstStyle>
          <a:p>
            <a:endParaRPr lang="en-GB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CC31AAC-D7F5-4837-977B-BEC8BB8556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iro" panose="00000500000000000000" pitchFamily="2" charset="-78"/>
                <a:cs typeface="Cairo" panose="00000500000000000000" pitchFamily="2" charset="-78"/>
              </a:defRPr>
            </a:lvl1pPr>
          </a:lstStyle>
          <a:p>
            <a:fld id="{5E3B397B-8782-42E8-BC26-C7FC8489F85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0995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iro" panose="00000500000000000000" pitchFamily="2" charset="-78"/>
          <a:ea typeface="+mj-ea"/>
          <a:cs typeface="Cairo" panose="00000500000000000000" pitchFamily="2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iro" panose="00000500000000000000" pitchFamily="2" charset="-78"/>
          <a:ea typeface="+mn-ea"/>
          <a:cs typeface="Cairo" panose="00000500000000000000" pitchFamily="2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iro" panose="00000500000000000000" pitchFamily="2" charset="-78"/>
          <a:ea typeface="+mn-ea"/>
          <a:cs typeface="Cairo" panose="00000500000000000000" pitchFamily="2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iro" panose="00000500000000000000" pitchFamily="2" charset="-78"/>
          <a:ea typeface="+mn-ea"/>
          <a:cs typeface="Cairo" panose="00000500000000000000" pitchFamily="2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iro" panose="00000500000000000000" pitchFamily="2" charset="-78"/>
          <a:ea typeface="+mn-ea"/>
          <a:cs typeface="Cairo" panose="00000500000000000000" pitchFamily="2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iro" panose="00000500000000000000" pitchFamily="2" charset="-78"/>
          <a:ea typeface="+mn-ea"/>
          <a:cs typeface="Cairo" panose="00000500000000000000" pitchFamily="2" charset="-78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Cairo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44" name="Group 14543"/>
          <p:cNvGrpSpPr/>
          <p:nvPr/>
        </p:nvGrpSpPr>
        <p:grpSpPr>
          <a:xfrm>
            <a:off x="382588" y="581026"/>
            <a:ext cx="4956175" cy="3452813"/>
            <a:chOff x="382588" y="581026"/>
            <a:chExt cx="4956175" cy="3452813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14480" name="Freeform 187"/>
            <p:cNvSpPr>
              <a:spLocks/>
            </p:cNvSpPr>
            <p:nvPr/>
          </p:nvSpPr>
          <p:spPr bwMode="auto">
            <a:xfrm>
              <a:off x="4979988" y="1716088"/>
              <a:ext cx="323850" cy="149225"/>
            </a:xfrm>
            <a:custGeom>
              <a:avLst/>
              <a:gdLst>
                <a:gd name="T0" fmla="*/ 83 w 83"/>
                <a:gd name="T1" fmla="*/ 20 h 38"/>
                <a:gd name="T2" fmla="*/ 70 w 83"/>
                <a:gd name="T3" fmla="*/ 30 h 38"/>
                <a:gd name="T4" fmla="*/ 48 w 83"/>
                <a:gd name="T5" fmla="*/ 38 h 38"/>
                <a:gd name="T6" fmla="*/ 22 w 83"/>
                <a:gd name="T7" fmla="*/ 32 h 38"/>
                <a:gd name="T8" fmla="*/ 9 w 83"/>
                <a:gd name="T9" fmla="*/ 27 h 38"/>
                <a:gd name="T10" fmla="*/ 12 w 83"/>
                <a:gd name="T11" fmla="*/ 26 h 38"/>
                <a:gd name="T12" fmla="*/ 13 w 83"/>
                <a:gd name="T13" fmla="*/ 17 h 38"/>
                <a:gd name="T14" fmla="*/ 1 w 83"/>
                <a:gd name="T15" fmla="*/ 16 h 38"/>
                <a:gd name="T16" fmla="*/ 16 w 83"/>
                <a:gd name="T17" fmla="*/ 14 h 38"/>
                <a:gd name="T18" fmla="*/ 15 w 83"/>
                <a:gd name="T19" fmla="*/ 11 h 38"/>
                <a:gd name="T20" fmla="*/ 0 w 83"/>
                <a:gd name="T21" fmla="*/ 5 h 38"/>
                <a:gd name="T22" fmla="*/ 6 w 83"/>
                <a:gd name="T23" fmla="*/ 5 h 38"/>
                <a:gd name="T24" fmla="*/ 6 w 83"/>
                <a:gd name="T25" fmla="*/ 3 h 38"/>
                <a:gd name="T26" fmla="*/ 11 w 83"/>
                <a:gd name="T27" fmla="*/ 0 h 38"/>
                <a:gd name="T28" fmla="*/ 13 w 83"/>
                <a:gd name="T29" fmla="*/ 0 h 38"/>
                <a:gd name="T30" fmla="*/ 15 w 83"/>
                <a:gd name="T31" fmla="*/ 4 h 38"/>
                <a:gd name="T32" fmla="*/ 19 w 83"/>
                <a:gd name="T33" fmla="*/ 10 h 38"/>
                <a:gd name="T34" fmla="*/ 24 w 83"/>
                <a:gd name="T35" fmla="*/ 8 h 38"/>
                <a:gd name="T36" fmla="*/ 24 w 83"/>
                <a:gd name="T37" fmla="*/ 5 h 38"/>
                <a:gd name="T38" fmla="*/ 28 w 83"/>
                <a:gd name="T39" fmla="*/ 7 h 38"/>
                <a:gd name="T40" fmla="*/ 35 w 83"/>
                <a:gd name="T41" fmla="*/ 5 h 38"/>
                <a:gd name="T42" fmla="*/ 39 w 83"/>
                <a:gd name="T43" fmla="*/ 7 h 38"/>
                <a:gd name="T44" fmla="*/ 39 w 83"/>
                <a:gd name="T45" fmla="*/ 5 h 38"/>
                <a:gd name="T46" fmla="*/ 48 w 83"/>
                <a:gd name="T47" fmla="*/ 5 h 38"/>
                <a:gd name="T48" fmla="*/ 58 w 83"/>
                <a:gd name="T49" fmla="*/ 5 h 38"/>
                <a:gd name="T50" fmla="*/ 59 w 83"/>
                <a:gd name="T51" fmla="*/ 0 h 38"/>
                <a:gd name="T52" fmla="*/ 62 w 83"/>
                <a:gd name="T53" fmla="*/ 0 h 38"/>
                <a:gd name="T54" fmla="*/ 67 w 83"/>
                <a:gd name="T55" fmla="*/ 4 h 38"/>
                <a:gd name="T56" fmla="*/ 74 w 83"/>
                <a:gd name="T57" fmla="*/ 3 h 38"/>
                <a:gd name="T58" fmla="*/ 73 w 83"/>
                <a:gd name="T59" fmla="*/ 5 h 38"/>
                <a:gd name="T60" fmla="*/ 83 w 83"/>
                <a:gd name="T61" fmla="*/ 2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3" h="38">
                  <a:moveTo>
                    <a:pt x="83" y="20"/>
                  </a:moveTo>
                  <a:cubicBezTo>
                    <a:pt x="80" y="24"/>
                    <a:pt x="73" y="29"/>
                    <a:pt x="70" y="30"/>
                  </a:cubicBezTo>
                  <a:cubicBezTo>
                    <a:pt x="63" y="33"/>
                    <a:pt x="57" y="38"/>
                    <a:pt x="48" y="38"/>
                  </a:cubicBezTo>
                  <a:cubicBezTo>
                    <a:pt x="37" y="38"/>
                    <a:pt x="30" y="35"/>
                    <a:pt x="22" y="32"/>
                  </a:cubicBezTo>
                  <a:cubicBezTo>
                    <a:pt x="18" y="31"/>
                    <a:pt x="16" y="27"/>
                    <a:pt x="9" y="27"/>
                  </a:cubicBezTo>
                  <a:cubicBezTo>
                    <a:pt x="10" y="27"/>
                    <a:pt x="11" y="26"/>
                    <a:pt x="12" y="26"/>
                  </a:cubicBezTo>
                  <a:cubicBezTo>
                    <a:pt x="12" y="22"/>
                    <a:pt x="13" y="20"/>
                    <a:pt x="13" y="17"/>
                  </a:cubicBezTo>
                  <a:cubicBezTo>
                    <a:pt x="9" y="16"/>
                    <a:pt x="4" y="19"/>
                    <a:pt x="1" y="16"/>
                  </a:cubicBezTo>
                  <a:cubicBezTo>
                    <a:pt x="5" y="16"/>
                    <a:pt x="13" y="15"/>
                    <a:pt x="16" y="14"/>
                  </a:cubicBezTo>
                  <a:cubicBezTo>
                    <a:pt x="15" y="13"/>
                    <a:pt x="15" y="12"/>
                    <a:pt x="15" y="11"/>
                  </a:cubicBezTo>
                  <a:cubicBezTo>
                    <a:pt x="11" y="11"/>
                    <a:pt x="1" y="8"/>
                    <a:pt x="0" y="5"/>
                  </a:cubicBezTo>
                  <a:cubicBezTo>
                    <a:pt x="3" y="4"/>
                    <a:pt x="4" y="5"/>
                    <a:pt x="6" y="5"/>
                  </a:cubicBezTo>
                  <a:cubicBezTo>
                    <a:pt x="6" y="5"/>
                    <a:pt x="6" y="4"/>
                    <a:pt x="6" y="3"/>
                  </a:cubicBezTo>
                  <a:cubicBezTo>
                    <a:pt x="8" y="3"/>
                    <a:pt x="9" y="0"/>
                    <a:pt x="11" y="0"/>
                  </a:cubicBezTo>
                  <a:cubicBezTo>
                    <a:pt x="12" y="0"/>
                    <a:pt x="12" y="0"/>
                    <a:pt x="13" y="0"/>
                  </a:cubicBezTo>
                  <a:cubicBezTo>
                    <a:pt x="13" y="2"/>
                    <a:pt x="15" y="3"/>
                    <a:pt x="15" y="4"/>
                  </a:cubicBezTo>
                  <a:cubicBezTo>
                    <a:pt x="15" y="6"/>
                    <a:pt x="17" y="10"/>
                    <a:pt x="19" y="10"/>
                  </a:cubicBezTo>
                  <a:cubicBezTo>
                    <a:pt x="21" y="10"/>
                    <a:pt x="23" y="9"/>
                    <a:pt x="24" y="8"/>
                  </a:cubicBezTo>
                  <a:cubicBezTo>
                    <a:pt x="24" y="6"/>
                    <a:pt x="24" y="6"/>
                    <a:pt x="24" y="5"/>
                  </a:cubicBezTo>
                  <a:cubicBezTo>
                    <a:pt x="26" y="6"/>
                    <a:pt x="26" y="7"/>
                    <a:pt x="28" y="7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7" y="6"/>
                    <a:pt x="38" y="7"/>
                    <a:pt x="39" y="7"/>
                  </a:cubicBezTo>
                  <a:cubicBezTo>
                    <a:pt x="39" y="7"/>
                    <a:pt x="39" y="5"/>
                    <a:pt x="39" y="5"/>
                  </a:cubicBezTo>
                  <a:cubicBezTo>
                    <a:pt x="43" y="5"/>
                    <a:pt x="46" y="5"/>
                    <a:pt x="48" y="5"/>
                  </a:cubicBezTo>
                  <a:cubicBezTo>
                    <a:pt x="52" y="5"/>
                    <a:pt x="55" y="2"/>
                    <a:pt x="58" y="5"/>
                  </a:cubicBezTo>
                  <a:cubicBezTo>
                    <a:pt x="58" y="2"/>
                    <a:pt x="59" y="1"/>
                    <a:pt x="59" y="0"/>
                  </a:cubicBezTo>
                  <a:cubicBezTo>
                    <a:pt x="61" y="1"/>
                    <a:pt x="61" y="1"/>
                    <a:pt x="62" y="0"/>
                  </a:cubicBezTo>
                  <a:cubicBezTo>
                    <a:pt x="62" y="4"/>
                    <a:pt x="65" y="4"/>
                    <a:pt x="67" y="4"/>
                  </a:cubicBezTo>
                  <a:cubicBezTo>
                    <a:pt x="70" y="4"/>
                    <a:pt x="72" y="3"/>
                    <a:pt x="74" y="3"/>
                  </a:cubicBezTo>
                  <a:cubicBezTo>
                    <a:pt x="73" y="3"/>
                    <a:pt x="73" y="4"/>
                    <a:pt x="73" y="5"/>
                  </a:cubicBezTo>
                  <a:cubicBezTo>
                    <a:pt x="73" y="14"/>
                    <a:pt x="83" y="12"/>
                    <a:pt x="8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81" name="Freeform 188"/>
            <p:cNvSpPr>
              <a:spLocks/>
            </p:cNvSpPr>
            <p:nvPr/>
          </p:nvSpPr>
          <p:spPr bwMode="auto">
            <a:xfrm>
              <a:off x="3032125" y="3505201"/>
              <a:ext cx="334963" cy="112713"/>
            </a:xfrm>
            <a:custGeom>
              <a:avLst/>
              <a:gdLst>
                <a:gd name="T0" fmla="*/ 86 w 86"/>
                <a:gd name="T1" fmla="*/ 26 h 29"/>
                <a:gd name="T2" fmla="*/ 75 w 86"/>
                <a:gd name="T3" fmla="*/ 29 h 29"/>
                <a:gd name="T4" fmla="*/ 58 w 86"/>
                <a:gd name="T5" fmla="*/ 27 h 29"/>
                <a:gd name="T6" fmla="*/ 58 w 86"/>
                <a:gd name="T7" fmla="*/ 25 h 29"/>
                <a:gd name="T8" fmla="*/ 61 w 86"/>
                <a:gd name="T9" fmla="*/ 23 h 29"/>
                <a:gd name="T10" fmla="*/ 51 w 86"/>
                <a:gd name="T11" fmla="*/ 17 h 29"/>
                <a:gd name="T12" fmla="*/ 48 w 86"/>
                <a:gd name="T13" fmla="*/ 14 h 29"/>
                <a:gd name="T14" fmla="*/ 42 w 86"/>
                <a:gd name="T15" fmla="*/ 14 h 29"/>
                <a:gd name="T16" fmla="*/ 32 w 86"/>
                <a:gd name="T17" fmla="*/ 9 h 29"/>
                <a:gd name="T18" fmla="*/ 24 w 86"/>
                <a:gd name="T19" fmla="*/ 9 h 29"/>
                <a:gd name="T20" fmla="*/ 23 w 86"/>
                <a:gd name="T21" fmla="*/ 6 h 29"/>
                <a:gd name="T22" fmla="*/ 19 w 86"/>
                <a:gd name="T23" fmla="*/ 5 h 29"/>
                <a:gd name="T24" fmla="*/ 3 w 86"/>
                <a:gd name="T25" fmla="*/ 12 h 29"/>
                <a:gd name="T26" fmla="*/ 0 w 86"/>
                <a:gd name="T27" fmla="*/ 12 h 29"/>
                <a:gd name="T28" fmla="*/ 24 w 86"/>
                <a:gd name="T29" fmla="*/ 0 h 29"/>
                <a:gd name="T30" fmla="*/ 52 w 86"/>
                <a:gd name="T31" fmla="*/ 7 h 29"/>
                <a:gd name="T32" fmla="*/ 57 w 86"/>
                <a:gd name="T33" fmla="*/ 10 h 29"/>
                <a:gd name="T34" fmla="*/ 75 w 86"/>
                <a:gd name="T35" fmla="*/ 17 h 29"/>
                <a:gd name="T36" fmla="*/ 75 w 86"/>
                <a:gd name="T37" fmla="*/ 19 h 29"/>
                <a:gd name="T38" fmla="*/ 79 w 86"/>
                <a:gd name="T39" fmla="*/ 20 h 29"/>
                <a:gd name="T40" fmla="*/ 86 w 86"/>
                <a:gd name="T41" fmla="*/ 2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6" h="29">
                  <a:moveTo>
                    <a:pt x="86" y="26"/>
                  </a:moveTo>
                  <a:cubicBezTo>
                    <a:pt x="84" y="29"/>
                    <a:pt x="78" y="29"/>
                    <a:pt x="75" y="29"/>
                  </a:cubicBezTo>
                  <a:cubicBezTo>
                    <a:pt x="68" y="29"/>
                    <a:pt x="63" y="27"/>
                    <a:pt x="58" y="27"/>
                  </a:cubicBezTo>
                  <a:cubicBezTo>
                    <a:pt x="58" y="26"/>
                    <a:pt x="58" y="26"/>
                    <a:pt x="58" y="25"/>
                  </a:cubicBezTo>
                  <a:cubicBezTo>
                    <a:pt x="59" y="25"/>
                    <a:pt x="61" y="24"/>
                    <a:pt x="61" y="23"/>
                  </a:cubicBezTo>
                  <a:cubicBezTo>
                    <a:pt x="57" y="21"/>
                    <a:pt x="52" y="21"/>
                    <a:pt x="51" y="17"/>
                  </a:cubicBezTo>
                  <a:cubicBezTo>
                    <a:pt x="49" y="17"/>
                    <a:pt x="49" y="15"/>
                    <a:pt x="48" y="14"/>
                  </a:cubicBezTo>
                  <a:cubicBezTo>
                    <a:pt x="46" y="13"/>
                    <a:pt x="44" y="14"/>
                    <a:pt x="42" y="14"/>
                  </a:cubicBezTo>
                  <a:cubicBezTo>
                    <a:pt x="38" y="14"/>
                    <a:pt x="36" y="9"/>
                    <a:pt x="32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2" y="8"/>
                    <a:pt x="22" y="7"/>
                    <a:pt x="23" y="6"/>
                  </a:cubicBezTo>
                  <a:cubicBezTo>
                    <a:pt x="22" y="5"/>
                    <a:pt x="20" y="5"/>
                    <a:pt x="19" y="5"/>
                  </a:cubicBezTo>
                  <a:cubicBezTo>
                    <a:pt x="14" y="5"/>
                    <a:pt x="6" y="9"/>
                    <a:pt x="3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" y="5"/>
                    <a:pt x="11" y="0"/>
                    <a:pt x="24" y="0"/>
                  </a:cubicBezTo>
                  <a:cubicBezTo>
                    <a:pt x="36" y="0"/>
                    <a:pt x="43" y="7"/>
                    <a:pt x="52" y="7"/>
                  </a:cubicBezTo>
                  <a:cubicBezTo>
                    <a:pt x="54" y="7"/>
                    <a:pt x="56" y="10"/>
                    <a:pt x="57" y="10"/>
                  </a:cubicBezTo>
                  <a:cubicBezTo>
                    <a:pt x="61" y="14"/>
                    <a:pt x="68" y="17"/>
                    <a:pt x="75" y="17"/>
                  </a:cubicBezTo>
                  <a:cubicBezTo>
                    <a:pt x="75" y="18"/>
                    <a:pt x="74" y="19"/>
                    <a:pt x="75" y="19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82" y="21"/>
                    <a:pt x="84" y="25"/>
                    <a:pt x="86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82" name="Freeform 189"/>
            <p:cNvSpPr>
              <a:spLocks/>
            </p:cNvSpPr>
            <p:nvPr/>
          </p:nvSpPr>
          <p:spPr bwMode="auto">
            <a:xfrm>
              <a:off x="3078163" y="3548063"/>
              <a:ext cx="19050" cy="19050"/>
            </a:xfrm>
            <a:custGeom>
              <a:avLst/>
              <a:gdLst>
                <a:gd name="T0" fmla="*/ 4 w 5"/>
                <a:gd name="T1" fmla="*/ 0 h 5"/>
                <a:gd name="T2" fmla="*/ 4 w 5"/>
                <a:gd name="T3" fmla="*/ 4 h 5"/>
                <a:gd name="T4" fmla="*/ 0 w 5"/>
                <a:gd name="T5" fmla="*/ 4 h 5"/>
                <a:gd name="T6" fmla="*/ 3 w 5"/>
                <a:gd name="T7" fmla="*/ 2 h 5"/>
                <a:gd name="T8" fmla="*/ 3 w 5"/>
                <a:gd name="T9" fmla="*/ 0 h 5"/>
                <a:gd name="T10" fmla="*/ 3 w 5"/>
                <a:gd name="T11" fmla="*/ 0 h 5"/>
                <a:gd name="T12" fmla="*/ 4 w 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4" y="1"/>
                    <a:pt x="5" y="3"/>
                    <a:pt x="4" y="4"/>
                  </a:cubicBezTo>
                  <a:cubicBezTo>
                    <a:pt x="4" y="4"/>
                    <a:pt x="0" y="5"/>
                    <a:pt x="0" y="4"/>
                  </a:cubicBezTo>
                  <a:cubicBezTo>
                    <a:pt x="0" y="2"/>
                    <a:pt x="2" y="2"/>
                    <a:pt x="3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83" name="Freeform 190"/>
            <p:cNvSpPr>
              <a:spLocks/>
            </p:cNvSpPr>
            <p:nvPr/>
          </p:nvSpPr>
          <p:spPr bwMode="auto">
            <a:xfrm>
              <a:off x="3246438" y="3662363"/>
              <a:ext cx="55563" cy="22225"/>
            </a:xfrm>
            <a:custGeom>
              <a:avLst/>
              <a:gdLst>
                <a:gd name="T0" fmla="*/ 11 w 14"/>
                <a:gd name="T1" fmla="*/ 1 h 6"/>
                <a:gd name="T2" fmla="*/ 14 w 14"/>
                <a:gd name="T3" fmla="*/ 4 h 6"/>
                <a:gd name="T4" fmla="*/ 4 w 14"/>
                <a:gd name="T5" fmla="*/ 6 h 6"/>
                <a:gd name="T6" fmla="*/ 0 w 14"/>
                <a:gd name="T7" fmla="*/ 1 h 6"/>
                <a:gd name="T8" fmla="*/ 3 w 14"/>
                <a:gd name="T9" fmla="*/ 0 h 6"/>
                <a:gd name="T10" fmla="*/ 12 w 14"/>
                <a:gd name="T11" fmla="*/ 2 h 6"/>
                <a:gd name="T12" fmla="*/ 11 w 14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6">
                  <a:moveTo>
                    <a:pt x="11" y="1"/>
                  </a:moveTo>
                  <a:cubicBezTo>
                    <a:pt x="13" y="2"/>
                    <a:pt x="14" y="3"/>
                    <a:pt x="14" y="4"/>
                  </a:cubicBezTo>
                  <a:cubicBezTo>
                    <a:pt x="10" y="4"/>
                    <a:pt x="8" y="6"/>
                    <a:pt x="4" y="6"/>
                  </a:cubicBezTo>
                  <a:cubicBezTo>
                    <a:pt x="2" y="6"/>
                    <a:pt x="0" y="4"/>
                    <a:pt x="0" y="1"/>
                  </a:cubicBezTo>
                  <a:cubicBezTo>
                    <a:pt x="0" y="0"/>
                    <a:pt x="2" y="0"/>
                    <a:pt x="3" y="0"/>
                  </a:cubicBezTo>
                  <a:cubicBezTo>
                    <a:pt x="6" y="0"/>
                    <a:pt x="10" y="1"/>
                    <a:pt x="12" y="2"/>
                  </a:cubicBezTo>
                  <a:lnTo>
                    <a:pt x="1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84" name="Freeform 191"/>
            <p:cNvSpPr>
              <a:spLocks/>
            </p:cNvSpPr>
            <p:nvPr/>
          </p:nvSpPr>
          <p:spPr bwMode="auto">
            <a:xfrm>
              <a:off x="3598863" y="3657601"/>
              <a:ext cx="46038" cy="19050"/>
            </a:xfrm>
            <a:custGeom>
              <a:avLst/>
              <a:gdLst>
                <a:gd name="T0" fmla="*/ 12 w 12"/>
                <a:gd name="T1" fmla="*/ 3 h 5"/>
                <a:gd name="T2" fmla="*/ 7 w 12"/>
                <a:gd name="T3" fmla="*/ 5 h 5"/>
                <a:gd name="T4" fmla="*/ 0 w 12"/>
                <a:gd name="T5" fmla="*/ 2 h 5"/>
                <a:gd name="T6" fmla="*/ 3 w 12"/>
                <a:gd name="T7" fmla="*/ 0 h 5"/>
                <a:gd name="T8" fmla="*/ 12 w 12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">
                  <a:moveTo>
                    <a:pt x="12" y="3"/>
                  </a:moveTo>
                  <a:cubicBezTo>
                    <a:pt x="11" y="5"/>
                    <a:pt x="9" y="5"/>
                    <a:pt x="7" y="5"/>
                  </a:cubicBezTo>
                  <a:cubicBezTo>
                    <a:pt x="4" y="5"/>
                    <a:pt x="0" y="5"/>
                    <a:pt x="0" y="2"/>
                  </a:cubicBezTo>
                  <a:cubicBezTo>
                    <a:pt x="0" y="0"/>
                    <a:pt x="3" y="0"/>
                    <a:pt x="3" y="0"/>
                  </a:cubicBezTo>
                  <a:cubicBezTo>
                    <a:pt x="4" y="0"/>
                    <a:pt x="11" y="1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85" name="Freeform 192"/>
            <p:cNvSpPr>
              <a:spLocks/>
            </p:cNvSpPr>
            <p:nvPr/>
          </p:nvSpPr>
          <p:spPr bwMode="auto">
            <a:xfrm>
              <a:off x="3367088" y="3609976"/>
              <a:ext cx="192088" cy="74613"/>
            </a:xfrm>
            <a:custGeom>
              <a:avLst/>
              <a:gdLst>
                <a:gd name="T0" fmla="*/ 41 w 49"/>
                <a:gd name="T1" fmla="*/ 7 h 19"/>
                <a:gd name="T2" fmla="*/ 49 w 49"/>
                <a:gd name="T3" fmla="*/ 13 h 19"/>
                <a:gd name="T4" fmla="*/ 38 w 49"/>
                <a:gd name="T5" fmla="*/ 13 h 19"/>
                <a:gd name="T6" fmla="*/ 33 w 49"/>
                <a:gd name="T7" fmla="*/ 16 h 19"/>
                <a:gd name="T8" fmla="*/ 30 w 49"/>
                <a:gd name="T9" fmla="*/ 14 h 19"/>
                <a:gd name="T10" fmla="*/ 24 w 49"/>
                <a:gd name="T11" fmla="*/ 19 h 19"/>
                <a:gd name="T12" fmla="*/ 20 w 49"/>
                <a:gd name="T13" fmla="*/ 16 h 19"/>
                <a:gd name="T14" fmla="*/ 7 w 49"/>
                <a:gd name="T15" fmla="*/ 15 h 19"/>
                <a:gd name="T16" fmla="*/ 4 w 49"/>
                <a:gd name="T17" fmla="*/ 15 h 19"/>
                <a:gd name="T18" fmla="*/ 4 w 49"/>
                <a:gd name="T19" fmla="*/ 17 h 19"/>
                <a:gd name="T20" fmla="*/ 0 w 49"/>
                <a:gd name="T21" fmla="*/ 13 h 19"/>
                <a:gd name="T22" fmla="*/ 2 w 49"/>
                <a:gd name="T23" fmla="*/ 11 h 19"/>
                <a:gd name="T24" fmla="*/ 14 w 49"/>
                <a:gd name="T25" fmla="*/ 11 h 19"/>
                <a:gd name="T26" fmla="*/ 12 w 49"/>
                <a:gd name="T27" fmla="*/ 5 h 19"/>
                <a:gd name="T28" fmla="*/ 9 w 49"/>
                <a:gd name="T29" fmla="*/ 2 h 19"/>
                <a:gd name="T30" fmla="*/ 11 w 49"/>
                <a:gd name="T31" fmla="*/ 0 h 19"/>
                <a:gd name="T32" fmla="*/ 18 w 49"/>
                <a:gd name="T33" fmla="*/ 2 h 19"/>
                <a:gd name="T34" fmla="*/ 27 w 49"/>
                <a:gd name="T35" fmla="*/ 1 h 19"/>
                <a:gd name="T36" fmla="*/ 43 w 49"/>
                <a:gd name="T37" fmla="*/ 8 h 19"/>
                <a:gd name="T38" fmla="*/ 41 w 49"/>
                <a:gd name="T3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" h="19">
                  <a:moveTo>
                    <a:pt x="41" y="7"/>
                  </a:moveTo>
                  <a:cubicBezTo>
                    <a:pt x="44" y="9"/>
                    <a:pt x="47" y="11"/>
                    <a:pt x="49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6" y="15"/>
                    <a:pt x="35" y="16"/>
                    <a:pt x="33" y="16"/>
                  </a:cubicBezTo>
                  <a:cubicBezTo>
                    <a:pt x="31" y="16"/>
                    <a:pt x="32" y="14"/>
                    <a:pt x="30" y="14"/>
                  </a:cubicBezTo>
                  <a:cubicBezTo>
                    <a:pt x="27" y="14"/>
                    <a:pt x="27" y="19"/>
                    <a:pt x="24" y="19"/>
                  </a:cubicBezTo>
                  <a:cubicBezTo>
                    <a:pt x="21" y="19"/>
                    <a:pt x="22" y="17"/>
                    <a:pt x="20" y="16"/>
                  </a:cubicBezTo>
                  <a:cubicBezTo>
                    <a:pt x="18" y="14"/>
                    <a:pt x="11" y="15"/>
                    <a:pt x="7" y="15"/>
                  </a:cubicBezTo>
                  <a:cubicBezTo>
                    <a:pt x="5" y="15"/>
                    <a:pt x="5" y="16"/>
                    <a:pt x="4" y="15"/>
                  </a:cubicBezTo>
                  <a:cubicBezTo>
                    <a:pt x="4" y="16"/>
                    <a:pt x="4" y="16"/>
                    <a:pt x="4" y="17"/>
                  </a:cubicBezTo>
                  <a:cubicBezTo>
                    <a:pt x="2" y="17"/>
                    <a:pt x="0" y="14"/>
                    <a:pt x="0" y="13"/>
                  </a:cubicBezTo>
                  <a:cubicBezTo>
                    <a:pt x="1" y="13"/>
                    <a:pt x="1" y="12"/>
                    <a:pt x="2" y="11"/>
                  </a:cubicBezTo>
                  <a:cubicBezTo>
                    <a:pt x="8" y="11"/>
                    <a:pt x="11" y="13"/>
                    <a:pt x="14" y="11"/>
                  </a:cubicBezTo>
                  <a:cubicBezTo>
                    <a:pt x="13" y="9"/>
                    <a:pt x="12" y="7"/>
                    <a:pt x="12" y="5"/>
                  </a:cubicBezTo>
                  <a:cubicBezTo>
                    <a:pt x="11" y="5"/>
                    <a:pt x="9" y="4"/>
                    <a:pt x="9" y="2"/>
                  </a:cubicBezTo>
                  <a:cubicBezTo>
                    <a:pt x="9" y="1"/>
                    <a:pt x="10" y="0"/>
                    <a:pt x="11" y="0"/>
                  </a:cubicBezTo>
                  <a:cubicBezTo>
                    <a:pt x="14" y="0"/>
                    <a:pt x="15" y="2"/>
                    <a:pt x="18" y="2"/>
                  </a:cubicBezTo>
                  <a:cubicBezTo>
                    <a:pt x="22" y="2"/>
                    <a:pt x="23" y="1"/>
                    <a:pt x="27" y="1"/>
                  </a:cubicBezTo>
                  <a:cubicBezTo>
                    <a:pt x="36" y="1"/>
                    <a:pt x="37" y="6"/>
                    <a:pt x="43" y="8"/>
                  </a:cubicBezTo>
                  <a:lnTo>
                    <a:pt x="41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86" name="Freeform 193"/>
            <p:cNvSpPr>
              <a:spLocks/>
            </p:cNvSpPr>
            <p:nvPr/>
          </p:nvSpPr>
          <p:spPr bwMode="auto">
            <a:xfrm>
              <a:off x="3235325" y="3441701"/>
              <a:ext cx="19050" cy="20638"/>
            </a:xfrm>
            <a:custGeom>
              <a:avLst/>
              <a:gdLst>
                <a:gd name="T0" fmla="*/ 1 w 5"/>
                <a:gd name="T1" fmla="*/ 0 h 5"/>
                <a:gd name="T2" fmla="*/ 5 w 5"/>
                <a:gd name="T3" fmla="*/ 4 h 5"/>
                <a:gd name="T4" fmla="*/ 3 w 5"/>
                <a:gd name="T5" fmla="*/ 5 h 5"/>
                <a:gd name="T6" fmla="*/ 0 w 5"/>
                <a:gd name="T7" fmla="*/ 0 h 5"/>
                <a:gd name="T8" fmla="*/ 1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cubicBezTo>
                    <a:pt x="4" y="0"/>
                    <a:pt x="5" y="2"/>
                    <a:pt x="5" y="4"/>
                  </a:cubicBezTo>
                  <a:cubicBezTo>
                    <a:pt x="5" y="4"/>
                    <a:pt x="4" y="5"/>
                    <a:pt x="3" y="5"/>
                  </a:cubicBezTo>
                  <a:cubicBezTo>
                    <a:pt x="0" y="5"/>
                    <a:pt x="0" y="2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87" name="Freeform 194"/>
            <p:cNvSpPr>
              <a:spLocks/>
            </p:cNvSpPr>
            <p:nvPr/>
          </p:nvSpPr>
          <p:spPr bwMode="auto">
            <a:xfrm>
              <a:off x="3219450" y="3379788"/>
              <a:ext cx="26988" cy="7938"/>
            </a:xfrm>
            <a:custGeom>
              <a:avLst/>
              <a:gdLst>
                <a:gd name="T0" fmla="*/ 0 w 7"/>
                <a:gd name="T1" fmla="*/ 2 h 2"/>
                <a:gd name="T2" fmla="*/ 4 w 7"/>
                <a:gd name="T3" fmla="*/ 0 h 2"/>
                <a:gd name="T4" fmla="*/ 7 w 7"/>
                <a:gd name="T5" fmla="*/ 2 h 2"/>
                <a:gd name="T6" fmla="*/ 0 w 7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">
                  <a:moveTo>
                    <a:pt x="0" y="2"/>
                  </a:moveTo>
                  <a:cubicBezTo>
                    <a:pt x="1" y="1"/>
                    <a:pt x="3" y="0"/>
                    <a:pt x="4" y="0"/>
                  </a:cubicBezTo>
                  <a:cubicBezTo>
                    <a:pt x="6" y="0"/>
                    <a:pt x="7" y="1"/>
                    <a:pt x="7" y="2"/>
                  </a:cubicBezTo>
                  <a:cubicBezTo>
                    <a:pt x="5" y="2"/>
                    <a:pt x="2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88" name="Freeform 195"/>
            <p:cNvSpPr>
              <a:spLocks/>
            </p:cNvSpPr>
            <p:nvPr/>
          </p:nvSpPr>
          <p:spPr bwMode="auto">
            <a:xfrm>
              <a:off x="3270250" y="3390901"/>
              <a:ext cx="3175" cy="12700"/>
            </a:xfrm>
            <a:custGeom>
              <a:avLst/>
              <a:gdLst>
                <a:gd name="T0" fmla="*/ 1 w 1"/>
                <a:gd name="T1" fmla="*/ 2 h 3"/>
                <a:gd name="T2" fmla="*/ 0 w 1"/>
                <a:gd name="T3" fmla="*/ 0 h 3"/>
                <a:gd name="T4" fmla="*/ 1 w 1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2"/>
                  </a:moveTo>
                  <a:cubicBezTo>
                    <a:pt x="0" y="3"/>
                    <a:pt x="0" y="1"/>
                    <a:pt x="0" y="0"/>
                  </a:cubicBezTo>
                  <a:lnTo>
                    <a:pt x="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89" name="Freeform 196"/>
            <p:cNvSpPr>
              <a:spLocks/>
            </p:cNvSpPr>
            <p:nvPr/>
          </p:nvSpPr>
          <p:spPr bwMode="auto">
            <a:xfrm>
              <a:off x="3382963" y="3559176"/>
              <a:ext cx="23813" cy="20638"/>
            </a:xfrm>
            <a:custGeom>
              <a:avLst/>
              <a:gdLst>
                <a:gd name="T0" fmla="*/ 0 w 6"/>
                <a:gd name="T1" fmla="*/ 3 h 5"/>
                <a:gd name="T2" fmla="*/ 0 w 6"/>
                <a:gd name="T3" fmla="*/ 4 h 5"/>
                <a:gd name="T4" fmla="*/ 1 w 6"/>
                <a:gd name="T5" fmla="*/ 4 h 5"/>
                <a:gd name="T6" fmla="*/ 6 w 6"/>
                <a:gd name="T7" fmla="*/ 3 h 5"/>
                <a:gd name="T8" fmla="*/ 6 w 6"/>
                <a:gd name="T9" fmla="*/ 0 h 5"/>
                <a:gd name="T10" fmla="*/ 0 w 6"/>
                <a:gd name="T11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5"/>
                    <a:pt x="1" y="4"/>
                    <a:pt x="1" y="4"/>
                  </a:cubicBezTo>
                  <a:cubicBezTo>
                    <a:pt x="2" y="4"/>
                    <a:pt x="4" y="4"/>
                    <a:pt x="6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2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90" name="Freeform 197"/>
            <p:cNvSpPr>
              <a:spLocks/>
            </p:cNvSpPr>
            <p:nvPr/>
          </p:nvSpPr>
          <p:spPr bwMode="auto">
            <a:xfrm>
              <a:off x="1458913" y="2228851"/>
              <a:ext cx="58738" cy="74613"/>
            </a:xfrm>
            <a:custGeom>
              <a:avLst/>
              <a:gdLst>
                <a:gd name="T0" fmla="*/ 7 w 15"/>
                <a:gd name="T1" fmla="*/ 7 h 19"/>
                <a:gd name="T2" fmla="*/ 0 w 15"/>
                <a:gd name="T3" fmla="*/ 7 h 19"/>
                <a:gd name="T4" fmla="*/ 8 w 15"/>
                <a:gd name="T5" fmla="*/ 1 h 19"/>
                <a:gd name="T6" fmla="*/ 15 w 15"/>
                <a:gd name="T7" fmla="*/ 16 h 19"/>
                <a:gd name="T8" fmla="*/ 12 w 15"/>
                <a:gd name="T9" fmla="*/ 19 h 19"/>
                <a:gd name="T10" fmla="*/ 7 w 15"/>
                <a:gd name="T11" fmla="*/ 12 h 19"/>
                <a:gd name="T12" fmla="*/ 7 w 15"/>
                <a:gd name="T13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9">
                  <a:moveTo>
                    <a:pt x="7" y="7"/>
                  </a:moveTo>
                  <a:cubicBezTo>
                    <a:pt x="2" y="6"/>
                    <a:pt x="4" y="4"/>
                    <a:pt x="0" y="7"/>
                  </a:cubicBezTo>
                  <a:cubicBezTo>
                    <a:pt x="0" y="0"/>
                    <a:pt x="2" y="0"/>
                    <a:pt x="8" y="1"/>
                  </a:cubicBezTo>
                  <a:cubicBezTo>
                    <a:pt x="7" y="9"/>
                    <a:pt x="15" y="9"/>
                    <a:pt x="15" y="16"/>
                  </a:cubicBezTo>
                  <a:cubicBezTo>
                    <a:pt x="15" y="18"/>
                    <a:pt x="14" y="19"/>
                    <a:pt x="12" y="19"/>
                  </a:cubicBezTo>
                  <a:cubicBezTo>
                    <a:pt x="10" y="19"/>
                    <a:pt x="7" y="13"/>
                    <a:pt x="7" y="12"/>
                  </a:cubicBezTo>
                  <a:cubicBezTo>
                    <a:pt x="7" y="10"/>
                    <a:pt x="6" y="8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91" name="Freeform 198"/>
            <p:cNvSpPr>
              <a:spLocks/>
            </p:cNvSpPr>
            <p:nvPr/>
          </p:nvSpPr>
          <p:spPr bwMode="auto">
            <a:xfrm>
              <a:off x="1376363" y="2143126"/>
              <a:ext cx="58738" cy="90488"/>
            </a:xfrm>
            <a:custGeom>
              <a:avLst/>
              <a:gdLst>
                <a:gd name="T0" fmla="*/ 10 w 15"/>
                <a:gd name="T1" fmla="*/ 12 h 23"/>
                <a:gd name="T2" fmla="*/ 13 w 15"/>
                <a:gd name="T3" fmla="*/ 12 h 23"/>
                <a:gd name="T4" fmla="*/ 12 w 15"/>
                <a:gd name="T5" fmla="*/ 23 h 23"/>
                <a:gd name="T6" fmla="*/ 7 w 15"/>
                <a:gd name="T7" fmla="*/ 11 h 23"/>
                <a:gd name="T8" fmla="*/ 0 w 15"/>
                <a:gd name="T9" fmla="*/ 3 h 23"/>
                <a:gd name="T10" fmla="*/ 3 w 15"/>
                <a:gd name="T11" fmla="*/ 0 h 23"/>
                <a:gd name="T12" fmla="*/ 10 w 15"/>
                <a:gd name="T13" fmla="*/ 0 h 23"/>
                <a:gd name="T14" fmla="*/ 10 w 15"/>
                <a:gd name="T15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23">
                  <a:moveTo>
                    <a:pt x="10" y="12"/>
                  </a:moveTo>
                  <a:cubicBezTo>
                    <a:pt x="10" y="13"/>
                    <a:pt x="12" y="12"/>
                    <a:pt x="13" y="12"/>
                  </a:cubicBezTo>
                  <a:cubicBezTo>
                    <a:pt x="12" y="16"/>
                    <a:pt x="15" y="20"/>
                    <a:pt x="12" y="23"/>
                  </a:cubicBezTo>
                  <a:cubicBezTo>
                    <a:pt x="9" y="19"/>
                    <a:pt x="7" y="16"/>
                    <a:pt x="7" y="11"/>
                  </a:cubicBezTo>
                  <a:cubicBezTo>
                    <a:pt x="3" y="11"/>
                    <a:pt x="0" y="7"/>
                    <a:pt x="0" y="3"/>
                  </a:cubicBezTo>
                  <a:cubicBezTo>
                    <a:pt x="0" y="0"/>
                    <a:pt x="2" y="0"/>
                    <a:pt x="3" y="0"/>
                  </a:cubicBezTo>
                  <a:cubicBezTo>
                    <a:pt x="8" y="0"/>
                    <a:pt x="6" y="2"/>
                    <a:pt x="10" y="0"/>
                  </a:cubicBezTo>
                  <a:cubicBezTo>
                    <a:pt x="10" y="7"/>
                    <a:pt x="8" y="7"/>
                    <a:pt x="1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92" name="Freeform 199"/>
            <p:cNvSpPr>
              <a:spLocks/>
            </p:cNvSpPr>
            <p:nvPr/>
          </p:nvSpPr>
          <p:spPr bwMode="auto">
            <a:xfrm>
              <a:off x="1920875" y="1301751"/>
              <a:ext cx="590550" cy="304800"/>
            </a:xfrm>
            <a:custGeom>
              <a:avLst/>
              <a:gdLst>
                <a:gd name="T0" fmla="*/ 139 w 151"/>
                <a:gd name="T1" fmla="*/ 62 h 78"/>
                <a:gd name="T2" fmla="*/ 135 w 151"/>
                <a:gd name="T3" fmla="*/ 65 h 78"/>
                <a:gd name="T4" fmla="*/ 140 w 151"/>
                <a:gd name="T5" fmla="*/ 67 h 78"/>
                <a:gd name="T6" fmla="*/ 143 w 151"/>
                <a:gd name="T7" fmla="*/ 71 h 78"/>
                <a:gd name="T8" fmla="*/ 126 w 151"/>
                <a:gd name="T9" fmla="*/ 76 h 78"/>
                <a:gd name="T10" fmla="*/ 103 w 151"/>
                <a:gd name="T11" fmla="*/ 68 h 78"/>
                <a:gd name="T12" fmla="*/ 95 w 151"/>
                <a:gd name="T13" fmla="*/ 73 h 78"/>
                <a:gd name="T14" fmla="*/ 74 w 151"/>
                <a:gd name="T15" fmla="*/ 78 h 78"/>
                <a:gd name="T16" fmla="*/ 49 w 151"/>
                <a:gd name="T17" fmla="*/ 78 h 78"/>
                <a:gd name="T18" fmla="*/ 44 w 151"/>
                <a:gd name="T19" fmla="*/ 71 h 78"/>
                <a:gd name="T20" fmla="*/ 28 w 151"/>
                <a:gd name="T21" fmla="*/ 70 h 78"/>
                <a:gd name="T22" fmla="*/ 14 w 151"/>
                <a:gd name="T23" fmla="*/ 60 h 78"/>
                <a:gd name="T24" fmla="*/ 42 w 151"/>
                <a:gd name="T25" fmla="*/ 53 h 78"/>
                <a:gd name="T26" fmla="*/ 52 w 151"/>
                <a:gd name="T27" fmla="*/ 53 h 78"/>
                <a:gd name="T28" fmla="*/ 44 w 151"/>
                <a:gd name="T29" fmla="*/ 50 h 78"/>
                <a:gd name="T30" fmla="*/ 29 w 151"/>
                <a:gd name="T31" fmla="*/ 50 h 78"/>
                <a:gd name="T32" fmla="*/ 7 w 151"/>
                <a:gd name="T33" fmla="*/ 45 h 78"/>
                <a:gd name="T34" fmla="*/ 19 w 151"/>
                <a:gd name="T35" fmla="*/ 39 h 78"/>
                <a:gd name="T36" fmla="*/ 8 w 151"/>
                <a:gd name="T37" fmla="*/ 38 h 78"/>
                <a:gd name="T38" fmla="*/ 0 w 151"/>
                <a:gd name="T39" fmla="*/ 33 h 78"/>
                <a:gd name="T40" fmla="*/ 36 w 151"/>
                <a:gd name="T41" fmla="*/ 8 h 78"/>
                <a:gd name="T42" fmla="*/ 41 w 151"/>
                <a:gd name="T43" fmla="*/ 18 h 78"/>
                <a:gd name="T44" fmla="*/ 50 w 151"/>
                <a:gd name="T45" fmla="*/ 13 h 78"/>
                <a:gd name="T46" fmla="*/ 63 w 151"/>
                <a:gd name="T47" fmla="*/ 22 h 78"/>
                <a:gd name="T48" fmla="*/ 72 w 151"/>
                <a:gd name="T49" fmla="*/ 20 h 78"/>
                <a:gd name="T50" fmla="*/ 70 w 151"/>
                <a:gd name="T51" fmla="*/ 14 h 78"/>
                <a:gd name="T52" fmla="*/ 77 w 151"/>
                <a:gd name="T53" fmla="*/ 14 h 78"/>
                <a:gd name="T54" fmla="*/ 86 w 151"/>
                <a:gd name="T55" fmla="*/ 23 h 78"/>
                <a:gd name="T56" fmla="*/ 91 w 151"/>
                <a:gd name="T57" fmla="*/ 33 h 78"/>
                <a:gd name="T58" fmla="*/ 95 w 151"/>
                <a:gd name="T59" fmla="*/ 31 h 78"/>
                <a:gd name="T60" fmla="*/ 88 w 151"/>
                <a:gd name="T61" fmla="*/ 11 h 78"/>
                <a:gd name="T62" fmla="*/ 93 w 151"/>
                <a:gd name="T63" fmla="*/ 7 h 78"/>
                <a:gd name="T64" fmla="*/ 101 w 151"/>
                <a:gd name="T65" fmla="*/ 7 h 78"/>
                <a:gd name="T66" fmla="*/ 101 w 151"/>
                <a:gd name="T67" fmla="*/ 4 h 78"/>
                <a:gd name="T68" fmla="*/ 110 w 151"/>
                <a:gd name="T69" fmla="*/ 0 h 78"/>
                <a:gd name="T70" fmla="*/ 120 w 151"/>
                <a:gd name="T71" fmla="*/ 6 h 78"/>
                <a:gd name="T72" fmla="*/ 113 w 151"/>
                <a:gd name="T73" fmla="*/ 15 h 78"/>
                <a:gd name="T74" fmla="*/ 121 w 151"/>
                <a:gd name="T75" fmla="*/ 40 h 78"/>
                <a:gd name="T76" fmla="*/ 151 w 151"/>
                <a:gd name="T77" fmla="*/ 60 h 78"/>
                <a:gd name="T78" fmla="*/ 139 w 151"/>
                <a:gd name="T79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1" h="78">
                  <a:moveTo>
                    <a:pt x="139" y="62"/>
                  </a:moveTo>
                  <a:cubicBezTo>
                    <a:pt x="137" y="62"/>
                    <a:pt x="135" y="63"/>
                    <a:pt x="135" y="65"/>
                  </a:cubicBezTo>
                  <a:cubicBezTo>
                    <a:pt x="135" y="67"/>
                    <a:pt x="139" y="67"/>
                    <a:pt x="140" y="67"/>
                  </a:cubicBezTo>
                  <a:cubicBezTo>
                    <a:pt x="140" y="69"/>
                    <a:pt x="141" y="70"/>
                    <a:pt x="143" y="71"/>
                  </a:cubicBezTo>
                  <a:cubicBezTo>
                    <a:pt x="140" y="76"/>
                    <a:pt x="133" y="76"/>
                    <a:pt x="126" y="76"/>
                  </a:cubicBezTo>
                  <a:cubicBezTo>
                    <a:pt x="115" y="76"/>
                    <a:pt x="111" y="68"/>
                    <a:pt x="103" y="68"/>
                  </a:cubicBezTo>
                  <a:cubicBezTo>
                    <a:pt x="97" y="68"/>
                    <a:pt x="99" y="71"/>
                    <a:pt x="95" y="73"/>
                  </a:cubicBezTo>
                  <a:cubicBezTo>
                    <a:pt x="88" y="76"/>
                    <a:pt x="81" y="74"/>
                    <a:pt x="74" y="78"/>
                  </a:cubicBezTo>
                  <a:cubicBezTo>
                    <a:pt x="62" y="78"/>
                    <a:pt x="56" y="78"/>
                    <a:pt x="49" y="78"/>
                  </a:cubicBezTo>
                  <a:cubicBezTo>
                    <a:pt x="44" y="78"/>
                    <a:pt x="47" y="74"/>
                    <a:pt x="44" y="71"/>
                  </a:cubicBezTo>
                  <a:cubicBezTo>
                    <a:pt x="40" y="69"/>
                    <a:pt x="32" y="70"/>
                    <a:pt x="28" y="70"/>
                  </a:cubicBezTo>
                  <a:cubicBezTo>
                    <a:pt x="21" y="70"/>
                    <a:pt x="16" y="63"/>
                    <a:pt x="14" y="60"/>
                  </a:cubicBezTo>
                  <a:cubicBezTo>
                    <a:pt x="21" y="55"/>
                    <a:pt x="30" y="53"/>
                    <a:pt x="42" y="53"/>
                  </a:cubicBezTo>
                  <a:cubicBezTo>
                    <a:pt x="46" y="53"/>
                    <a:pt x="48" y="53"/>
                    <a:pt x="52" y="53"/>
                  </a:cubicBezTo>
                  <a:cubicBezTo>
                    <a:pt x="50" y="52"/>
                    <a:pt x="47" y="50"/>
                    <a:pt x="44" y="50"/>
                  </a:cubicBezTo>
                  <a:cubicBezTo>
                    <a:pt x="39" y="50"/>
                    <a:pt x="32" y="50"/>
                    <a:pt x="29" y="50"/>
                  </a:cubicBezTo>
                  <a:cubicBezTo>
                    <a:pt x="23" y="50"/>
                    <a:pt x="7" y="53"/>
                    <a:pt x="7" y="45"/>
                  </a:cubicBezTo>
                  <a:cubicBezTo>
                    <a:pt x="7" y="38"/>
                    <a:pt x="15" y="41"/>
                    <a:pt x="19" y="39"/>
                  </a:cubicBezTo>
                  <a:cubicBezTo>
                    <a:pt x="14" y="37"/>
                    <a:pt x="12" y="38"/>
                    <a:pt x="8" y="38"/>
                  </a:cubicBezTo>
                  <a:cubicBezTo>
                    <a:pt x="5" y="38"/>
                    <a:pt x="0" y="34"/>
                    <a:pt x="0" y="33"/>
                  </a:cubicBezTo>
                  <a:cubicBezTo>
                    <a:pt x="0" y="18"/>
                    <a:pt x="26" y="8"/>
                    <a:pt x="36" y="8"/>
                  </a:cubicBezTo>
                  <a:cubicBezTo>
                    <a:pt x="40" y="8"/>
                    <a:pt x="40" y="16"/>
                    <a:pt x="41" y="18"/>
                  </a:cubicBezTo>
                  <a:cubicBezTo>
                    <a:pt x="44" y="17"/>
                    <a:pt x="46" y="13"/>
                    <a:pt x="50" y="13"/>
                  </a:cubicBezTo>
                  <a:cubicBezTo>
                    <a:pt x="58" y="13"/>
                    <a:pt x="61" y="16"/>
                    <a:pt x="63" y="22"/>
                  </a:cubicBezTo>
                  <a:cubicBezTo>
                    <a:pt x="66" y="21"/>
                    <a:pt x="68" y="21"/>
                    <a:pt x="72" y="20"/>
                  </a:cubicBezTo>
                  <a:cubicBezTo>
                    <a:pt x="71" y="17"/>
                    <a:pt x="71" y="16"/>
                    <a:pt x="70" y="14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81" y="16"/>
                    <a:pt x="85" y="19"/>
                    <a:pt x="86" y="23"/>
                  </a:cubicBezTo>
                  <a:cubicBezTo>
                    <a:pt x="88" y="26"/>
                    <a:pt x="86" y="33"/>
                    <a:pt x="91" y="33"/>
                  </a:cubicBezTo>
                  <a:cubicBezTo>
                    <a:pt x="93" y="33"/>
                    <a:pt x="93" y="32"/>
                    <a:pt x="95" y="31"/>
                  </a:cubicBezTo>
                  <a:cubicBezTo>
                    <a:pt x="92" y="27"/>
                    <a:pt x="88" y="14"/>
                    <a:pt x="88" y="11"/>
                  </a:cubicBezTo>
                  <a:cubicBezTo>
                    <a:pt x="88" y="9"/>
                    <a:pt x="91" y="7"/>
                    <a:pt x="93" y="7"/>
                  </a:cubicBezTo>
                  <a:cubicBezTo>
                    <a:pt x="98" y="7"/>
                    <a:pt x="97" y="10"/>
                    <a:pt x="101" y="7"/>
                  </a:cubicBezTo>
                  <a:cubicBezTo>
                    <a:pt x="101" y="6"/>
                    <a:pt x="101" y="5"/>
                    <a:pt x="101" y="4"/>
                  </a:cubicBezTo>
                  <a:cubicBezTo>
                    <a:pt x="101" y="2"/>
                    <a:pt x="105" y="0"/>
                    <a:pt x="110" y="0"/>
                  </a:cubicBezTo>
                  <a:cubicBezTo>
                    <a:pt x="115" y="0"/>
                    <a:pt x="120" y="2"/>
                    <a:pt x="120" y="6"/>
                  </a:cubicBezTo>
                  <a:cubicBezTo>
                    <a:pt x="120" y="10"/>
                    <a:pt x="113" y="13"/>
                    <a:pt x="113" y="15"/>
                  </a:cubicBezTo>
                  <a:cubicBezTo>
                    <a:pt x="113" y="26"/>
                    <a:pt x="121" y="32"/>
                    <a:pt x="121" y="40"/>
                  </a:cubicBezTo>
                  <a:cubicBezTo>
                    <a:pt x="121" y="49"/>
                    <a:pt x="145" y="55"/>
                    <a:pt x="151" y="60"/>
                  </a:cubicBezTo>
                  <a:cubicBezTo>
                    <a:pt x="145" y="63"/>
                    <a:pt x="144" y="62"/>
                    <a:pt x="139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93" name="Freeform 200"/>
            <p:cNvSpPr>
              <a:spLocks/>
            </p:cNvSpPr>
            <p:nvPr/>
          </p:nvSpPr>
          <p:spPr bwMode="auto">
            <a:xfrm>
              <a:off x="1701800" y="1250951"/>
              <a:ext cx="331788" cy="219075"/>
            </a:xfrm>
            <a:custGeom>
              <a:avLst/>
              <a:gdLst>
                <a:gd name="T0" fmla="*/ 19 w 85"/>
                <a:gd name="T1" fmla="*/ 53 h 56"/>
                <a:gd name="T2" fmla="*/ 14 w 85"/>
                <a:gd name="T3" fmla="*/ 47 h 56"/>
                <a:gd name="T4" fmla="*/ 0 w 85"/>
                <a:gd name="T5" fmla="*/ 41 h 56"/>
                <a:gd name="T6" fmla="*/ 15 w 85"/>
                <a:gd name="T7" fmla="*/ 13 h 56"/>
                <a:gd name="T8" fmla="*/ 11 w 85"/>
                <a:gd name="T9" fmla="*/ 3 h 56"/>
                <a:gd name="T10" fmla="*/ 28 w 85"/>
                <a:gd name="T11" fmla="*/ 3 h 56"/>
                <a:gd name="T12" fmla="*/ 39 w 85"/>
                <a:gd name="T13" fmla="*/ 1 h 56"/>
                <a:gd name="T14" fmla="*/ 55 w 85"/>
                <a:gd name="T15" fmla="*/ 7 h 56"/>
                <a:gd name="T16" fmla="*/ 64 w 85"/>
                <a:gd name="T17" fmla="*/ 6 h 56"/>
                <a:gd name="T18" fmla="*/ 85 w 85"/>
                <a:gd name="T19" fmla="*/ 18 h 56"/>
                <a:gd name="T20" fmla="*/ 67 w 85"/>
                <a:gd name="T21" fmla="*/ 25 h 56"/>
                <a:gd name="T22" fmla="*/ 45 w 85"/>
                <a:gd name="T23" fmla="*/ 46 h 56"/>
                <a:gd name="T24" fmla="*/ 23 w 85"/>
                <a:gd name="T25" fmla="*/ 56 h 56"/>
                <a:gd name="T26" fmla="*/ 19 w 85"/>
                <a:gd name="T27" fmla="*/ 5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5" h="56">
                  <a:moveTo>
                    <a:pt x="19" y="53"/>
                  </a:moveTo>
                  <a:cubicBezTo>
                    <a:pt x="17" y="53"/>
                    <a:pt x="15" y="48"/>
                    <a:pt x="14" y="47"/>
                  </a:cubicBezTo>
                  <a:cubicBezTo>
                    <a:pt x="12" y="44"/>
                    <a:pt x="0" y="45"/>
                    <a:pt x="0" y="41"/>
                  </a:cubicBezTo>
                  <a:cubicBezTo>
                    <a:pt x="0" y="31"/>
                    <a:pt x="15" y="23"/>
                    <a:pt x="15" y="13"/>
                  </a:cubicBezTo>
                  <a:cubicBezTo>
                    <a:pt x="15" y="11"/>
                    <a:pt x="11" y="6"/>
                    <a:pt x="11" y="3"/>
                  </a:cubicBezTo>
                  <a:cubicBezTo>
                    <a:pt x="18" y="0"/>
                    <a:pt x="21" y="3"/>
                    <a:pt x="28" y="3"/>
                  </a:cubicBezTo>
                  <a:cubicBezTo>
                    <a:pt x="31" y="3"/>
                    <a:pt x="34" y="0"/>
                    <a:pt x="39" y="1"/>
                  </a:cubicBezTo>
                  <a:cubicBezTo>
                    <a:pt x="46" y="3"/>
                    <a:pt x="48" y="6"/>
                    <a:pt x="55" y="7"/>
                  </a:cubicBezTo>
                  <a:cubicBezTo>
                    <a:pt x="57" y="9"/>
                    <a:pt x="61" y="6"/>
                    <a:pt x="64" y="6"/>
                  </a:cubicBezTo>
                  <a:cubicBezTo>
                    <a:pt x="71" y="6"/>
                    <a:pt x="85" y="12"/>
                    <a:pt x="85" y="18"/>
                  </a:cubicBezTo>
                  <a:cubicBezTo>
                    <a:pt x="85" y="21"/>
                    <a:pt x="69" y="24"/>
                    <a:pt x="67" y="25"/>
                  </a:cubicBezTo>
                  <a:cubicBezTo>
                    <a:pt x="58" y="27"/>
                    <a:pt x="45" y="40"/>
                    <a:pt x="45" y="46"/>
                  </a:cubicBezTo>
                  <a:cubicBezTo>
                    <a:pt x="45" y="48"/>
                    <a:pt x="25" y="56"/>
                    <a:pt x="23" y="56"/>
                  </a:cubicBezTo>
                  <a:cubicBezTo>
                    <a:pt x="21" y="56"/>
                    <a:pt x="20" y="53"/>
                    <a:pt x="19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94" name="Freeform 201"/>
            <p:cNvSpPr>
              <a:spLocks/>
            </p:cNvSpPr>
            <p:nvPr/>
          </p:nvSpPr>
          <p:spPr bwMode="auto">
            <a:xfrm>
              <a:off x="1963738" y="1096963"/>
              <a:ext cx="395288" cy="165100"/>
            </a:xfrm>
            <a:custGeom>
              <a:avLst/>
              <a:gdLst>
                <a:gd name="T0" fmla="*/ 35 w 101"/>
                <a:gd name="T1" fmla="*/ 42 h 42"/>
                <a:gd name="T2" fmla="*/ 27 w 101"/>
                <a:gd name="T3" fmla="*/ 38 h 42"/>
                <a:gd name="T4" fmla="*/ 35 w 101"/>
                <a:gd name="T5" fmla="*/ 34 h 42"/>
                <a:gd name="T6" fmla="*/ 30 w 101"/>
                <a:gd name="T7" fmla="*/ 28 h 42"/>
                <a:gd name="T8" fmla="*/ 27 w 101"/>
                <a:gd name="T9" fmla="*/ 31 h 42"/>
                <a:gd name="T10" fmla="*/ 15 w 101"/>
                <a:gd name="T11" fmla="*/ 33 h 42"/>
                <a:gd name="T12" fmla="*/ 5 w 101"/>
                <a:gd name="T13" fmla="*/ 31 h 42"/>
                <a:gd name="T14" fmla="*/ 0 w 101"/>
                <a:gd name="T15" fmla="*/ 27 h 42"/>
                <a:gd name="T16" fmla="*/ 0 w 101"/>
                <a:gd name="T17" fmla="*/ 23 h 42"/>
                <a:gd name="T18" fmla="*/ 8 w 101"/>
                <a:gd name="T19" fmla="*/ 20 h 42"/>
                <a:gd name="T20" fmla="*/ 20 w 101"/>
                <a:gd name="T21" fmla="*/ 23 h 42"/>
                <a:gd name="T22" fmla="*/ 8 w 101"/>
                <a:gd name="T23" fmla="*/ 19 h 42"/>
                <a:gd name="T24" fmla="*/ 8 w 101"/>
                <a:gd name="T25" fmla="*/ 15 h 42"/>
                <a:gd name="T26" fmla="*/ 12 w 101"/>
                <a:gd name="T27" fmla="*/ 15 h 42"/>
                <a:gd name="T28" fmla="*/ 25 w 101"/>
                <a:gd name="T29" fmla="*/ 17 h 42"/>
                <a:gd name="T30" fmla="*/ 11 w 101"/>
                <a:gd name="T31" fmla="*/ 14 h 42"/>
                <a:gd name="T32" fmla="*/ 17 w 101"/>
                <a:gd name="T33" fmla="*/ 10 h 42"/>
                <a:gd name="T34" fmla="*/ 24 w 101"/>
                <a:gd name="T35" fmla="*/ 11 h 42"/>
                <a:gd name="T36" fmla="*/ 15 w 101"/>
                <a:gd name="T37" fmla="*/ 8 h 42"/>
                <a:gd name="T38" fmla="*/ 25 w 101"/>
                <a:gd name="T39" fmla="*/ 8 h 42"/>
                <a:gd name="T40" fmla="*/ 30 w 101"/>
                <a:gd name="T41" fmla="*/ 12 h 42"/>
                <a:gd name="T42" fmla="*/ 36 w 101"/>
                <a:gd name="T43" fmla="*/ 12 h 42"/>
                <a:gd name="T44" fmla="*/ 63 w 101"/>
                <a:gd name="T45" fmla="*/ 23 h 42"/>
                <a:gd name="T46" fmla="*/ 70 w 101"/>
                <a:gd name="T47" fmla="*/ 19 h 42"/>
                <a:gd name="T48" fmla="*/ 64 w 101"/>
                <a:gd name="T49" fmla="*/ 18 h 42"/>
                <a:gd name="T50" fmla="*/ 67 w 101"/>
                <a:gd name="T51" fmla="*/ 17 h 42"/>
                <a:gd name="T52" fmla="*/ 67 w 101"/>
                <a:gd name="T53" fmla="*/ 13 h 42"/>
                <a:gd name="T54" fmla="*/ 60 w 101"/>
                <a:gd name="T55" fmla="*/ 9 h 42"/>
                <a:gd name="T56" fmla="*/ 70 w 101"/>
                <a:gd name="T57" fmla="*/ 0 h 42"/>
                <a:gd name="T58" fmla="*/ 76 w 101"/>
                <a:gd name="T59" fmla="*/ 2 h 42"/>
                <a:gd name="T60" fmla="*/ 76 w 101"/>
                <a:gd name="T61" fmla="*/ 6 h 42"/>
                <a:gd name="T62" fmla="*/ 86 w 101"/>
                <a:gd name="T63" fmla="*/ 16 h 42"/>
                <a:gd name="T64" fmla="*/ 94 w 101"/>
                <a:gd name="T65" fmla="*/ 13 h 42"/>
                <a:gd name="T66" fmla="*/ 101 w 101"/>
                <a:gd name="T67" fmla="*/ 20 h 42"/>
                <a:gd name="T68" fmla="*/ 91 w 101"/>
                <a:gd name="T69" fmla="*/ 33 h 42"/>
                <a:gd name="T70" fmla="*/ 73 w 101"/>
                <a:gd name="T71" fmla="*/ 33 h 42"/>
                <a:gd name="T72" fmla="*/ 53 w 101"/>
                <a:gd name="T73" fmla="*/ 38 h 42"/>
                <a:gd name="T74" fmla="*/ 35 w 101"/>
                <a:gd name="T7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1" h="42">
                  <a:moveTo>
                    <a:pt x="35" y="42"/>
                  </a:moveTo>
                  <a:cubicBezTo>
                    <a:pt x="31" y="42"/>
                    <a:pt x="27" y="39"/>
                    <a:pt x="27" y="38"/>
                  </a:cubicBezTo>
                  <a:cubicBezTo>
                    <a:pt x="27" y="33"/>
                    <a:pt x="31" y="34"/>
                    <a:pt x="35" y="34"/>
                  </a:cubicBezTo>
                  <a:cubicBezTo>
                    <a:pt x="33" y="32"/>
                    <a:pt x="31" y="31"/>
                    <a:pt x="30" y="28"/>
                  </a:cubicBezTo>
                  <a:cubicBezTo>
                    <a:pt x="28" y="28"/>
                    <a:pt x="27" y="30"/>
                    <a:pt x="27" y="31"/>
                  </a:cubicBezTo>
                  <a:cubicBezTo>
                    <a:pt x="22" y="32"/>
                    <a:pt x="18" y="33"/>
                    <a:pt x="15" y="33"/>
                  </a:cubicBezTo>
                  <a:cubicBezTo>
                    <a:pt x="11" y="33"/>
                    <a:pt x="7" y="31"/>
                    <a:pt x="5" y="31"/>
                  </a:cubicBezTo>
                  <a:cubicBezTo>
                    <a:pt x="2" y="31"/>
                    <a:pt x="0" y="29"/>
                    <a:pt x="0" y="27"/>
                  </a:cubicBezTo>
                  <a:cubicBezTo>
                    <a:pt x="0" y="24"/>
                    <a:pt x="2" y="25"/>
                    <a:pt x="0" y="23"/>
                  </a:cubicBezTo>
                  <a:cubicBezTo>
                    <a:pt x="3" y="22"/>
                    <a:pt x="5" y="20"/>
                    <a:pt x="8" y="20"/>
                  </a:cubicBezTo>
                  <a:cubicBezTo>
                    <a:pt x="13" y="20"/>
                    <a:pt x="16" y="23"/>
                    <a:pt x="20" y="23"/>
                  </a:cubicBezTo>
                  <a:cubicBezTo>
                    <a:pt x="16" y="22"/>
                    <a:pt x="11" y="21"/>
                    <a:pt x="8" y="19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10" y="15"/>
                    <a:pt x="12" y="15"/>
                    <a:pt x="12" y="15"/>
                  </a:cubicBezTo>
                  <a:cubicBezTo>
                    <a:pt x="14" y="15"/>
                    <a:pt x="22" y="17"/>
                    <a:pt x="25" y="17"/>
                  </a:cubicBezTo>
                  <a:cubicBezTo>
                    <a:pt x="20" y="16"/>
                    <a:pt x="15" y="16"/>
                    <a:pt x="11" y="14"/>
                  </a:cubicBezTo>
                  <a:cubicBezTo>
                    <a:pt x="12" y="12"/>
                    <a:pt x="14" y="10"/>
                    <a:pt x="17" y="10"/>
                  </a:cubicBezTo>
                  <a:cubicBezTo>
                    <a:pt x="20" y="10"/>
                    <a:pt x="21" y="12"/>
                    <a:pt x="24" y="11"/>
                  </a:cubicBezTo>
                  <a:cubicBezTo>
                    <a:pt x="20" y="12"/>
                    <a:pt x="15" y="11"/>
                    <a:pt x="15" y="8"/>
                  </a:cubicBezTo>
                  <a:cubicBezTo>
                    <a:pt x="20" y="7"/>
                    <a:pt x="22" y="8"/>
                    <a:pt x="25" y="8"/>
                  </a:cubicBezTo>
                  <a:cubicBezTo>
                    <a:pt x="26" y="8"/>
                    <a:pt x="29" y="8"/>
                    <a:pt x="30" y="12"/>
                  </a:cubicBezTo>
                  <a:cubicBezTo>
                    <a:pt x="33" y="12"/>
                    <a:pt x="36" y="12"/>
                    <a:pt x="36" y="12"/>
                  </a:cubicBezTo>
                  <a:cubicBezTo>
                    <a:pt x="45" y="12"/>
                    <a:pt x="51" y="23"/>
                    <a:pt x="63" y="23"/>
                  </a:cubicBezTo>
                  <a:cubicBezTo>
                    <a:pt x="67" y="23"/>
                    <a:pt x="69" y="22"/>
                    <a:pt x="70" y="19"/>
                  </a:cubicBezTo>
                  <a:cubicBezTo>
                    <a:pt x="67" y="19"/>
                    <a:pt x="65" y="19"/>
                    <a:pt x="64" y="18"/>
                  </a:cubicBezTo>
                  <a:cubicBezTo>
                    <a:pt x="64" y="18"/>
                    <a:pt x="66" y="17"/>
                    <a:pt x="67" y="17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65" y="13"/>
                    <a:pt x="60" y="12"/>
                    <a:pt x="60" y="9"/>
                  </a:cubicBezTo>
                  <a:cubicBezTo>
                    <a:pt x="60" y="4"/>
                    <a:pt x="67" y="2"/>
                    <a:pt x="70" y="0"/>
                  </a:cubicBezTo>
                  <a:cubicBezTo>
                    <a:pt x="72" y="1"/>
                    <a:pt x="74" y="2"/>
                    <a:pt x="76" y="2"/>
                  </a:cubicBezTo>
                  <a:cubicBezTo>
                    <a:pt x="75" y="4"/>
                    <a:pt x="76" y="5"/>
                    <a:pt x="76" y="6"/>
                  </a:cubicBezTo>
                  <a:cubicBezTo>
                    <a:pt x="76" y="10"/>
                    <a:pt x="81" y="16"/>
                    <a:pt x="86" y="16"/>
                  </a:cubicBezTo>
                  <a:cubicBezTo>
                    <a:pt x="89" y="16"/>
                    <a:pt x="90" y="13"/>
                    <a:pt x="94" y="13"/>
                  </a:cubicBezTo>
                  <a:cubicBezTo>
                    <a:pt x="98" y="13"/>
                    <a:pt x="101" y="17"/>
                    <a:pt x="101" y="20"/>
                  </a:cubicBezTo>
                  <a:cubicBezTo>
                    <a:pt x="101" y="24"/>
                    <a:pt x="94" y="33"/>
                    <a:pt x="91" y="33"/>
                  </a:cubicBezTo>
                  <a:cubicBezTo>
                    <a:pt x="90" y="34"/>
                    <a:pt x="73" y="32"/>
                    <a:pt x="73" y="33"/>
                  </a:cubicBezTo>
                  <a:cubicBezTo>
                    <a:pt x="73" y="33"/>
                    <a:pt x="54" y="37"/>
                    <a:pt x="53" y="38"/>
                  </a:cubicBezTo>
                  <a:cubicBezTo>
                    <a:pt x="48" y="40"/>
                    <a:pt x="42" y="42"/>
                    <a:pt x="35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95" name="Freeform 202"/>
            <p:cNvSpPr>
              <a:spLocks/>
            </p:cNvSpPr>
            <p:nvPr/>
          </p:nvSpPr>
          <p:spPr bwMode="auto">
            <a:xfrm>
              <a:off x="1908175" y="1155701"/>
              <a:ext cx="55563" cy="39688"/>
            </a:xfrm>
            <a:custGeom>
              <a:avLst/>
              <a:gdLst>
                <a:gd name="T0" fmla="*/ 5 w 14"/>
                <a:gd name="T1" fmla="*/ 10 h 10"/>
                <a:gd name="T2" fmla="*/ 0 w 14"/>
                <a:gd name="T3" fmla="*/ 6 h 10"/>
                <a:gd name="T4" fmla="*/ 14 w 14"/>
                <a:gd name="T5" fmla="*/ 0 h 10"/>
                <a:gd name="T6" fmla="*/ 5 w 1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5" y="10"/>
                  </a:moveTo>
                  <a:cubicBezTo>
                    <a:pt x="3" y="10"/>
                    <a:pt x="0" y="8"/>
                    <a:pt x="0" y="6"/>
                  </a:cubicBezTo>
                  <a:cubicBezTo>
                    <a:pt x="0" y="2"/>
                    <a:pt x="11" y="0"/>
                    <a:pt x="14" y="0"/>
                  </a:cubicBezTo>
                  <a:cubicBezTo>
                    <a:pt x="13" y="4"/>
                    <a:pt x="9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96" name="Freeform 203"/>
            <p:cNvSpPr>
              <a:spLocks/>
            </p:cNvSpPr>
            <p:nvPr/>
          </p:nvSpPr>
          <p:spPr bwMode="auto">
            <a:xfrm>
              <a:off x="2049463" y="1096963"/>
              <a:ext cx="42863" cy="15875"/>
            </a:xfrm>
            <a:custGeom>
              <a:avLst/>
              <a:gdLst>
                <a:gd name="T0" fmla="*/ 4 w 11"/>
                <a:gd name="T1" fmla="*/ 4 h 4"/>
                <a:gd name="T2" fmla="*/ 0 w 11"/>
                <a:gd name="T3" fmla="*/ 0 h 4"/>
                <a:gd name="T4" fmla="*/ 11 w 11"/>
                <a:gd name="T5" fmla="*/ 0 h 4"/>
                <a:gd name="T6" fmla="*/ 11 w 11"/>
                <a:gd name="T7" fmla="*/ 4 h 4"/>
                <a:gd name="T8" fmla="*/ 4 w 1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">
                  <a:moveTo>
                    <a:pt x="4" y="4"/>
                  </a:moveTo>
                  <a:cubicBezTo>
                    <a:pt x="3" y="4"/>
                    <a:pt x="0" y="3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9" y="4"/>
                    <a:pt x="4" y="4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97" name="Freeform 204"/>
            <p:cNvSpPr>
              <a:spLocks/>
            </p:cNvSpPr>
            <p:nvPr/>
          </p:nvSpPr>
          <p:spPr bwMode="auto">
            <a:xfrm>
              <a:off x="1795463" y="1046163"/>
              <a:ext cx="227013" cy="125413"/>
            </a:xfrm>
            <a:custGeom>
              <a:avLst/>
              <a:gdLst>
                <a:gd name="T0" fmla="*/ 58 w 58"/>
                <a:gd name="T1" fmla="*/ 5 h 32"/>
                <a:gd name="T2" fmla="*/ 54 w 58"/>
                <a:gd name="T3" fmla="*/ 10 h 32"/>
                <a:gd name="T4" fmla="*/ 56 w 58"/>
                <a:gd name="T5" fmla="*/ 16 h 32"/>
                <a:gd name="T6" fmla="*/ 44 w 58"/>
                <a:gd name="T7" fmla="*/ 25 h 32"/>
                <a:gd name="T8" fmla="*/ 37 w 58"/>
                <a:gd name="T9" fmla="*/ 17 h 32"/>
                <a:gd name="T10" fmla="*/ 27 w 58"/>
                <a:gd name="T11" fmla="*/ 26 h 32"/>
                <a:gd name="T12" fmla="*/ 21 w 58"/>
                <a:gd name="T13" fmla="*/ 32 h 32"/>
                <a:gd name="T14" fmla="*/ 16 w 58"/>
                <a:gd name="T15" fmla="*/ 28 h 32"/>
                <a:gd name="T16" fmla="*/ 8 w 58"/>
                <a:gd name="T17" fmla="*/ 28 h 32"/>
                <a:gd name="T18" fmla="*/ 3 w 58"/>
                <a:gd name="T19" fmla="*/ 30 h 32"/>
                <a:gd name="T20" fmla="*/ 0 w 58"/>
                <a:gd name="T21" fmla="*/ 26 h 32"/>
                <a:gd name="T22" fmla="*/ 7 w 58"/>
                <a:gd name="T23" fmla="*/ 21 h 32"/>
                <a:gd name="T24" fmla="*/ 20 w 58"/>
                <a:gd name="T25" fmla="*/ 15 h 32"/>
                <a:gd name="T26" fmla="*/ 35 w 58"/>
                <a:gd name="T27" fmla="*/ 4 h 32"/>
                <a:gd name="T28" fmla="*/ 40 w 58"/>
                <a:gd name="T29" fmla="*/ 5 h 32"/>
                <a:gd name="T30" fmla="*/ 58 w 58"/>
                <a:gd name="T31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32">
                  <a:moveTo>
                    <a:pt x="58" y="5"/>
                  </a:moveTo>
                  <a:cubicBezTo>
                    <a:pt x="58" y="7"/>
                    <a:pt x="56" y="9"/>
                    <a:pt x="54" y="10"/>
                  </a:cubicBezTo>
                  <a:cubicBezTo>
                    <a:pt x="54" y="13"/>
                    <a:pt x="56" y="13"/>
                    <a:pt x="56" y="16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39" y="25"/>
                    <a:pt x="39" y="18"/>
                    <a:pt x="37" y="17"/>
                  </a:cubicBezTo>
                  <a:cubicBezTo>
                    <a:pt x="36" y="22"/>
                    <a:pt x="32" y="26"/>
                    <a:pt x="27" y="26"/>
                  </a:cubicBezTo>
                  <a:cubicBezTo>
                    <a:pt x="26" y="29"/>
                    <a:pt x="24" y="32"/>
                    <a:pt x="21" y="32"/>
                  </a:cubicBezTo>
                  <a:cubicBezTo>
                    <a:pt x="19" y="32"/>
                    <a:pt x="17" y="29"/>
                    <a:pt x="16" y="28"/>
                  </a:cubicBezTo>
                  <a:cubicBezTo>
                    <a:pt x="13" y="30"/>
                    <a:pt x="11" y="28"/>
                    <a:pt x="8" y="28"/>
                  </a:cubicBezTo>
                  <a:cubicBezTo>
                    <a:pt x="6" y="28"/>
                    <a:pt x="5" y="30"/>
                    <a:pt x="3" y="30"/>
                  </a:cubicBezTo>
                  <a:cubicBezTo>
                    <a:pt x="3" y="28"/>
                    <a:pt x="0" y="27"/>
                    <a:pt x="0" y="26"/>
                  </a:cubicBezTo>
                  <a:cubicBezTo>
                    <a:pt x="0" y="25"/>
                    <a:pt x="5" y="21"/>
                    <a:pt x="7" y="21"/>
                  </a:cubicBezTo>
                  <a:cubicBezTo>
                    <a:pt x="11" y="18"/>
                    <a:pt x="16" y="18"/>
                    <a:pt x="20" y="15"/>
                  </a:cubicBezTo>
                  <a:cubicBezTo>
                    <a:pt x="26" y="12"/>
                    <a:pt x="27" y="4"/>
                    <a:pt x="35" y="4"/>
                  </a:cubicBezTo>
                  <a:cubicBezTo>
                    <a:pt x="38" y="4"/>
                    <a:pt x="38" y="5"/>
                    <a:pt x="40" y="5"/>
                  </a:cubicBezTo>
                  <a:cubicBezTo>
                    <a:pt x="40" y="5"/>
                    <a:pt x="58" y="0"/>
                    <a:pt x="58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98" name="Freeform 205"/>
            <p:cNvSpPr>
              <a:spLocks/>
            </p:cNvSpPr>
            <p:nvPr/>
          </p:nvSpPr>
          <p:spPr bwMode="auto">
            <a:xfrm>
              <a:off x="2097088" y="968376"/>
              <a:ext cx="128588" cy="39688"/>
            </a:xfrm>
            <a:custGeom>
              <a:avLst/>
              <a:gdLst>
                <a:gd name="T0" fmla="*/ 13 w 33"/>
                <a:gd name="T1" fmla="*/ 10 h 10"/>
                <a:gd name="T2" fmla="*/ 6 w 33"/>
                <a:gd name="T3" fmla="*/ 8 h 10"/>
                <a:gd name="T4" fmla="*/ 0 w 33"/>
                <a:gd name="T5" fmla="*/ 10 h 10"/>
                <a:gd name="T6" fmla="*/ 21 w 33"/>
                <a:gd name="T7" fmla="*/ 0 h 10"/>
                <a:gd name="T8" fmla="*/ 33 w 33"/>
                <a:gd name="T9" fmla="*/ 7 h 10"/>
                <a:gd name="T10" fmla="*/ 25 w 33"/>
                <a:gd name="T11" fmla="*/ 10 h 10"/>
                <a:gd name="T12" fmla="*/ 13 w 33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0">
                  <a:moveTo>
                    <a:pt x="13" y="10"/>
                  </a:moveTo>
                  <a:cubicBezTo>
                    <a:pt x="9" y="10"/>
                    <a:pt x="9" y="8"/>
                    <a:pt x="6" y="8"/>
                  </a:cubicBezTo>
                  <a:cubicBezTo>
                    <a:pt x="3" y="8"/>
                    <a:pt x="2" y="10"/>
                    <a:pt x="0" y="10"/>
                  </a:cubicBezTo>
                  <a:cubicBezTo>
                    <a:pt x="0" y="6"/>
                    <a:pt x="17" y="0"/>
                    <a:pt x="21" y="0"/>
                  </a:cubicBezTo>
                  <a:cubicBezTo>
                    <a:pt x="27" y="0"/>
                    <a:pt x="32" y="3"/>
                    <a:pt x="33" y="7"/>
                  </a:cubicBezTo>
                  <a:cubicBezTo>
                    <a:pt x="31" y="8"/>
                    <a:pt x="29" y="10"/>
                    <a:pt x="25" y="10"/>
                  </a:cubicBezTo>
                  <a:cubicBezTo>
                    <a:pt x="17" y="10"/>
                    <a:pt x="19" y="10"/>
                    <a:pt x="1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99" name="Freeform 206"/>
            <p:cNvSpPr>
              <a:spLocks/>
            </p:cNvSpPr>
            <p:nvPr/>
          </p:nvSpPr>
          <p:spPr bwMode="auto">
            <a:xfrm>
              <a:off x="2100263" y="1011238"/>
              <a:ext cx="109538" cy="58738"/>
            </a:xfrm>
            <a:custGeom>
              <a:avLst/>
              <a:gdLst>
                <a:gd name="T0" fmla="*/ 24 w 28"/>
                <a:gd name="T1" fmla="*/ 7 h 15"/>
                <a:gd name="T2" fmla="*/ 9 w 28"/>
                <a:gd name="T3" fmla="*/ 15 h 15"/>
                <a:gd name="T4" fmla="*/ 0 w 28"/>
                <a:gd name="T5" fmla="*/ 8 h 15"/>
                <a:gd name="T6" fmla="*/ 23 w 28"/>
                <a:gd name="T7" fmla="*/ 0 h 15"/>
                <a:gd name="T8" fmla="*/ 28 w 28"/>
                <a:gd name="T9" fmla="*/ 3 h 15"/>
                <a:gd name="T10" fmla="*/ 16 w 28"/>
                <a:gd name="T11" fmla="*/ 7 h 15"/>
                <a:gd name="T12" fmla="*/ 24 w 28"/>
                <a:gd name="T1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5">
                  <a:moveTo>
                    <a:pt x="24" y="7"/>
                  </a:moveTo>
                  <a:cubicBezTo>
                    <a:pt x="25" y="13"/>
                    <a:pt x="15" y="15"/>
                    <a:pt x="9" y="15"/>
                  </a:cubicBezTo>
                  <a:cubicBezTo>
                    <a:pt x="5" y="15"/>
                    <a:pt x="0" y="10"/>
                    <a:pt x="0" y="8"/>
                  </a:cubicBezTo>
                  <a:cubicBezTo>
                    <a:pt x="0" y="1"/>
                    <a:pt x="17" y="0"/>
                    <a:pt x="23" y="0"/>
                  </a:cubicBezTo>
                  <a:cubicBezTo>
                    <a:pt x="27" y="0"/>
                    <a:pt x="28" y="2"/>
                    <a:pt x="28" y="3"/>
                  </a:cubicBezTo>
                  <a:cubicBezTo>
                    <a:pt x="25" y="6"/>
                    <a:pt x="20" y="7"/>
                    <a:pt x="16" y="7"/>
                  </a:cubicBezTo>
                  <a:lnTo>
                    <a:pt x="24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00" name="Freeform 207"/>
            <p:cNvSpPr>
              <a:spLocks/>
            </p:cNvSpPr>
            <p:nvPr/>
          </p:nvSpPr>
          <p:spPr bwMode="auto">
            <a:xfrm>
              <a:off x="2046288" y="1003301"/>
              <a:ext cx="38100" cy="47625"/>
            </a:xfrm>
            <a:custGeom>
              <a:avLst/>
              <a:gdLst>
                <a:gd name="T0" fmla="*/ 10 w 10"/>
                <a:gd name="T1" fmla="*/ 8 h 12"/>
                <a:gd name="T2" fmla="*/ 6 w 10"/>
                <a:gd name="T3" fmla="*/ 12 h 12"/>
                <a:gd name="T4" fmla="*/ 0 w 10"/>
                <a:gd name="T5" fmla="*/ 7 h 12"/>
                <a:gd name="T6" fmla="*/ 10 w 10"/>
                <a:gd name="T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2">
                  <a:moveTo>
                    <a:pt x="10" y="8"/>
                  </a:moveTo>
                  <a:cubicBezTo>
                    <a:pt x="9" y="10"/>
                    <a:pt x="8" y="12"/>
                    <a:pt x="6" y="12"/>
                  </a:cubicBezTo>
                  <a:cubicBezTo>
                    <a:pt x="3" y="12"/>
                    <a:pt x="0" y="9"/>
                    <a:pt x="0" y="7"/>
                  </a:cubicBezTo>
                  <a:cubicBezTo>
                    <a:pt x="0" y="0"/>
                    <a:pt x="8" y="7"/>
                    <a:pt x="1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01" name="Freeform 208"/>
            <p:cNvSpPr>
              <a:spLocks/>
            </p:cNvSpPr>
            <p:nvPr/>
          </p:nvSpPr>
          <p:spPr bwMode="auto">
            <a:xfrm>
              <a:off x="2460625" y="1296988"/>
              <a:ext cx="192088" cy="157163"/>
            </a:xfrm>
            <a:custGeom>
              <a:avLst/>
              <a:gdLst>
                <a:gd name="T0" fmla="*/ 43 w 49"/>
                <a:gd name="T1" fmla="*/ 15 h 40"/>
                <a:gd name="T2" fmla="*/ 42 w 49"/>
                <a:gd name="T3" fmla="*/ 19 h 40"/>
                <a:gd name="T4" fmla="*/ 49 w 49"/>
                <a:gd name="T5" fmla="*/ 21 h 40"/>
                <a:gd name="T6" fmla="*/ 38 w 49"/>
                <a:gd name="T7" fmla="*/ 36 h 40"/>
                <a:gd name="T8" fmla="*/ 32 w 49"/>
                <a:gd name="T9" fmla="*/ 40 h 40"/>
                <a:gd name="T10" fmla="*/ 25 w 49"/>
                <a:gd name="T11" fmla="*/ 35 h 40"/>
                <a:gd name="T12" fmla="*/ 0 w 49"/>
                <a:gd name="T13" fmla="*/ 20 h 40"/>
                <a:gd name="T14" fmla="*/ 0 w 49"/>
                <a:gd name="T15" fmla="*/ 15 h 40"/>
                <a:gd name="T16" fmla="*/ 13 w 49"/>
                <a:gd name="T17" fmla="*/ 18 h 40"/>
                <a:gd name="T18" fmla="*/ 17 w 49"/>
                <a:gd name="T19" fmla="*/ 18 h 40"/>
                <a:gd name="T20" fmla="*/ 17 w 49"/>
                <a:gd name="T21" fmla="*/ 11 h 40"/>
                <a:gd name="T22" fmla="*/ 8 w 49"/>
                <a:gd name="T23" fmla="*/ 7 h 40"/>
                <a:gd name="T24" fmla="*/ 10 w 49"/>
                <a:gd name="T25" fmla="*/ 5 h 40"/>
                <a:gd name="T26" fmla="*/ 27 w 49"/>
                <a:gd name="T27" fmla="*/ 1 h 40"/>
                <a:gd name="T28" fmla="*/ 39 w 49"/>
                <a:gd name="T29" fmla="*/ 1 h 40"/>
                <a:gd name="T30" fmla="*/ 42 w 49"/>
                <a:gd name="T31" fmla="*/ 4 h 40"/>
                <a:gd name="T32" fmla="*/ 33 w 49"/>
                <a:gd name="T33" fmla="*/ 15 h 40"/>
                <a:gd name="T34" fmla="*/ 43 w 49"/>
                <a:gd name="T35" fmla="*/ 1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40">
                  <a:moveTo>
                    <a:pt x="43" y="15"/>
                  </a:moveTo>
                  <a:cubicBezTo>
                    <a:pt x="43" y="19"/>
                    <a:pt x="42" y="16"/>
                    <a:pt x="42" y="19"/>
                  </a:cubicBezTo>
                  <a:cubicBezTo>
                    <a:pt x="44" y="19"/>
                    <a:pt x="47" y="20"/>
                    <a:pt x="49" y="21"/>
                  </a:cubicBezTo>
                  <a:cubicBezTo>
                    <a:pt x="48" y="36"/>
                    <a:pt x="47" y="32"/>
                    <a:pt x="38" y="36"/>
                  </a:cubicBezTo>
                  <a:cubicBezTo>
                    <a:pt x="35" y="36"/>
                    <a:pt x="34" y="40"/>
                    <a:pt x="32" y="40"/>
                  </a:cubicBezTo>
                  <a:cubicBezTo>
                    <a:pt x="28" y="40"/>
                    <a:pt x="27" y="37"/>
                    <a:pt x="25" y="35"/>
                  </a:cubicBezTo>
                  <a:cubicBezTo>
                    <a:pt x="17" y="27"/>
                    <a:pt x="9" y="28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4" y="15"/>
                    <a:pt x="8" y="18"/>
                    <a:pt x="13" y="18"/>
                  </a:cubicBezTo>
                  <a:cubicBezTo>
                    <a:pt x="16" y="18"/>
                    <a:pt x="15" y="18"/>
                    <a:pt x="17" y="18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4" y="10"/>
                    <a:pt x="8" y="11"/>
                    <a:pt x="8" y="7"/>
                  </a:cubicBezTo>
                  <a:cubicBezTo>
                    <a:pt x="8" y="6"/>
                    <a:pt x="10" y="5"/>
                    <a:pt x="10" y="5"/>
                  </a:cubicBezTo>
                  <a:cubicBezTo>
                    <a:pt x="15" y="0"/>
                    <a:pt x="21" y="1"/>
                    <a:pt x="27" y="1"/>
                  </a:cubicBezTo>
                  <a:cubicBezTo>
                    <a:pt x="33" y="1"/>
                    <a:pt x="39" y="1"/>
                    <a:pt x="39" y="1"/>
                  </a:cubicBezTo>
                  <a:cubicBezTo>
                    <a:pt x="40" y="1"/>
                    <a:pt x="42" y="3"/>
                    <a:pt x="42" y="4"/>
                  </a:cubicBezTo>
                  <a:cubicBezTo>
                    <a:pt x="42" y="10"/>
                    <a:pt x="35" y="12"/>
                    <a:pt x="33" y="15"/>
                  </a:cubicBezTo>
                  <a:cubicBezTo>
                    <a:pt x="35" y="14"/>
                    <a:pt x="43" y="12"/>
                    <a:pt x="43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02" name="Freeform 209"/>
            <p:cNvSpPr>
              <a:spLocks/>
            </p:cNvSpPr>
            <p:nvPr/>
          </p:nvSpPr>
          <p:spPr bwMode="auto">
            <a:xfrm>
              <a:off x="2389188" y="1112838"/>
              <a:ext cx="215900" cy="114300"/>
            </a:xfrm>
            <a:custGeom>
              <a:avLst/>
              <a:gdLst>
                <a:gd name="T0" fmla="*/ 3 w 55"/>
                <a:gd name="T1" fmla="*/ 6 h 29"/>
                <a:gd name="T2" fmla="*/ 0 w 55"/>
                <a:gd name="T3" fmla="*/ 1 h 29"/>
                <a:gd name="T4" fmla="*/ 4 w 55"/>
                <a:gd name="T5" fmla="*/ 1 h 29"/>
                <a:gd name="T6" fmla="*/ 25 w 55"/>
                <a:gd name="T7" fmla="*/ 13 h 29"/>
                <a:gd name="T8" fmla="*/ 20 w 55"/>
                <a:gd name="T9" fmla="*/ 8 h 29"/>
                <a:gd name="T10" fmla="*/ 20 w 55"/>
                <a:gd name="T11" fmla="*/ 4 h 29"/>
                <a:gd name="T12" fmla="*/ 35 w 55"/>
                <a:gd name="T13" fmla="*/ 11 h 29"/>
                <a:gd name="T14" fmla="*/ 35 w 55"/>
                <a:gd name="T15" fmla="*/ 4 h 29"/>
                <a:gd name="T16" fmla="*/ 25 w 55"/>
                <a:gd name="T17" fmla="*/ 0 h 29"/>
                <a:gd name="T18" fmla="*/ 31 w 55"/>
                <a:gd name="T19" fmla="*/ 0 h 29"/>
                <a:gd name="T20" fmla="*/ 43 w 55"/>
                <a:gd name="T21" fmla="*/ 3 h 29"/>
                <a:gd name="T22" fmla="*/ 49 w 55"/>
                <a:gd name="T23" fmla="*/ 1 h 29"/>
                <a:gd name="T24" fmla="*/ 55 w 55"/>
                <a:gd name="T25" fmla="*/ 8 h 29"/>
                <a:gd name="T26" fmla="*/ 53 w 55"/>
                <a:gd name="T27" fmla="*/ 26 h 29"/>
                <a:gd name="T28" fmla="*/ 41 w 55"/>
                <a:gd name="T29" fmla="*/ 27 h 29"/>
                <a:gd name="T30" fmla="*/ 32 w 55"/>
                <a:gd name="T31" fmla="*/ 26 h 29"/>
                <a:gd name="T32" fmla="*/ 34 w 55"/>
                <a:gd name="T33" fmla="*/ 23 h 29"/>
                <a:gd name="T34" fmla="*/ 34 w 55"/>
                <a:gd name="T35" fmla="*/ 20 h 29"/>
                <a:gd name="T36" fmla="*/ 41 w 55"/>
                <a:gd name="T37" fmla="*/ 16 h 29"/>
                <a:gd name="T38" fmla="*/ 38 w 55"/>
                <a:gd name="T39" fmla="*/ 15 h 29"/>
                <a:gd name="T40" fmla="*/ 17 w 55"/>
                <a:gd name="T41" fmla="*/ 18 h 29"/>
                <a:gd name="T42" fmla="*/ 13 w 55"/>
                <a:gd name="T43" fmla="*/ 15 h 29"/>
                <a:gd name="T44" fmla="*/ 9 w 55"/>
                <a:gd name="T45" fmla="*/ 15 h 29"/>
                <a:gd name="T46" fmla="*/ 8 w 55"/>
                <a:gd name="T47" fmla="*/ 12 h 29"/>
                <a:gd name="T48" fmla="*/ 1 w 55"/>
                <a:gd name="T49" fmla="*/ 9 h 29"/>
                <a:gd name="T50" fmla="*/ 1 w 55"/>
                <a:gd name="T51" fmla="*/ 4 h 29"/>
                <a:gd name="T52" fmla="*/ 3 w 55"/>
                <a:gd name="T53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29">
                  <a:moveTo>
                    <a:pt x="3" y="6"/>
                  </a:moveTo>
                  <a:cubicBezTo>
                    <a:pt x="2" y="5"/>
                    <a:pt x="0" y="4"/>
                    <a:pt x="0" y="1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12" y="1"/>
                    <a:pt x="16" y="15"/>
                    <a:pt x="25" y="13"/>
                  </a:cubicBezTo>
                  <a:cubicBezTo>
                    <a:pt x="23" y="11"/>
                    <a:pt x="21" y="9"/>
                    <a:pt x="20" y="8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4"/>
                    <a:pt x="28" y="11"/>
                    <a:pt x="35" y="11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1" y="4"/>
                    <a:pt x="27" y="4"/>
                    <a:pt x="25" y="0"/>
                  </a:cubicBezTo>
                  <a:cubicBezTo>
                    <a:pt x="27" y="0"/>
                    <a:pt x="29" y="0"/>
                    <a:pt x="31" y="0"/>
                  </a:cubicBezTo>
                  <a:cubicBezTo>
                    <a:pt x="35" y="0"/>
                    <a:pt x="38" y="3"/>
                    <a:pt x="43" y="3"/>
                  </a:cubicBezTo>
                  <a:cubicBezTo>
                    <a:pt x="46" y="3"/>
                    <a:pt x="47" y="1"/>
                    <a:pt x="49" y="1"/>
                  </a:cubicBezTo>
                  <a:cubicBezTo>
                    <a:pt x="54" y="1"/>
                    <a:pt x="55" y="4"/>
                    <a:pt x="55" y="8"/>
                  </a:cubicBezTo>
                  <a:cubicBezTo>
                    <a:pt x="55" y="15"/>
                    <a:pt x="52" y="18"/>
                    <a:pt x="53" y="26"/>
                  </a:cubicBezTo>
                  <a:cubicBezTo>
                    <a:pt x="48" y="27"/>
                    <a:pt x="42" y="27"/>
                    <a:pt x="41" y="27"/>
                  </a:cubicBezTo>
                  <a:cubicBezTo>
                    <a:pt x="39" y="27"/>
                    <a:pt x="32" y="29"/>
                    <a:pt x="32" y="26"/>
                  </a:cubicBezTo>
                  <a:cubicBezTo>
                    <a:pt x="32" y="25"/>
                    <a:pt x="33" y="24"/>
                    <a:pt x="34" y="23"/>
                  </a:cubicBezTo>
                  <a:cubicBezTo>
                    <a:pt x="34" y="22"/>
                    <a:pt x="34" y="21"/>
                    <a:pt x="34" y="20"/>
                  </a:cubicBezTo>
                  <a:cubicBezTo>
                    <a:pt x="34" y="18"/>
                    <a:pt x="39" y="18"/>
                    <a:pt x="41" y="16"/>
                  </a:cubicBezTo>
                  <a:cubicBezTo>
                    <a:pt x="40" y="15"/>
                    <a:pt x="39" y="15"/>
                    <a:pt x="38" y="15"/>
                  </a:cubicBezTo>
                  <a:cubicBezTo>
                    <a:pt x="33" y="15"/>
                    <a:pt x="23" y="18"/>
                    <a:pt x="17" y="18"/>
                  </a:cubicBezTo>
                  <a:cubicBezTo>
                    <a:pt x="15" y="18"/>
                    <a:pt x="13" y="16"/>
                    <a:pt x="13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5" y="13"/>
                    <a:pt x="3" y="11"/>
                    <a:pt x="1" y="9"/>
                  </a:cubicBezTo>
                  <a:cubicBezTo>
                    <a:pt x="1" y="4"/>
                    <a:pt x="1" y="4"/>
                    <a:pt x="1" y="4"/>
                  </a:cubicBezTo>
                  <a:lnTo>
                    <a:pt x="3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03" name="Freeform 210"/>
            <p:cNvSpPr>
              <a:spLocks/>
            </p:cNvSpPr>
            <p:nvPr/>
          </p:nvSpPr>
          <p:spPr bwMode="auto">
            <a:xfrm>
              <a:off x="2554288" y="1539876"/>
              <a:ext cx="125413" cy="74613"/>
            </a:xfrm>
            <a:custGeom>
              <a:avLst/>
              <a:gdLst>
                <a:gd name="T0" fmla="*/ 25 w 32"/>
                <a:gd name="T1" fmla="*/ 19 h 19"/>
                <a:gd name="T2" fmla="*/ 0 w 32"/>
                <a:gd name="T3" fmla="*/ 11 h 19"/>
                <a:gd name="T4" fmla="*/ 6 w 32"/>
                <a:gd name="T5" fmla="*/ 9 h 19"/>
                <a:gd name="T6" fmla="*/ 14 w 32"/>
                <a:gd name="T7" fmla="*/ 0 h 19"/>
                <a:gd name="T8" fmla="*/ 32 w 32"/>
                <a:gd name="T9" fmla="*/ 15 h 19"/>
                <a:gd name="T10" fmla="*/ 25 w 32"/>
                <a:gd name="T1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9">
                  <a:moveTo>
                    <a:pt x="25" y="19"/>
                  </a:moveTo>
                  <a:cubicBezTo>
                    <a:pt x="21" y="19"/>
                    <a:pt x="0" y="12"/>
                    <a:pt x="0" y="11"/>
                  </a:cubicBezTo>
                  <a:cubicBezTo>
                    <a:pt x="0" y="9"/>
                    <a:pt x="5" y="10"/>
                    <a:pt x="6" y="9"/>
                  </a:cubicBezTo>
                  <a:cubicBezTo>
                    <a:pt x="10" y="8"/>
                    <a:pt x="9" y="0"/>
                    <a:pt x="14" y="0"/>
                  </a:cubicBezTo>
                  <a:cubicBezTo>
                    <a:pt x="19" y="0"/>
                    <a:pt x="30" y="11"/>
                    <a:pt x="32" y="15"/>
                  </a:cubicBezTo>
                  <a:cubicBezTo>
                    <a:pt x="29" y="17"/>
                    <a:pt x="28" y="19"/>
                    <a:pt x="2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04" name="Freeform 211"/>
            <p:cNvSpPr>
              <a:spLocks/>
            </p:cNvSpPr>
            <p:nvPr/>
          </p:nvSpPr>
          <p:spPr bwMode="auto">
            <a:xfrm>
              <a:off x="2674938" y="1277938"/>
              <a:ext cx="165100" cy="133350"/>
            </a:xfrm>
            <a:custGeom>
              <a:avLst/>
              <a:gdLst>
                <a:gd name="T0" fmla="*/ 42 w 42"/>
                <a:gd name="T1" fmla="*/ 7 h 34"/>
                <a:gd name="T2" fmla="*/ 37 w 42"/>
                <a:gd name="T3" fmla="*/ 11 h 34"/>
                <a:gd name="T4" fmla="*/ 21 w 42"/>
                <a:gd name="T5" fmla="*/ 23 h 34"/>
                <a:gd name="T6" fmla="*/ 13 w 42"/>
                <a:gd name="T7" fmla="*/ 25 h 34"/>
                <a:gd name="T8" fmla="*/ 16 w 42"/>
                <a:gd name="T9" fmla="*/ 25 h 34"/>
                <a:gd name="T10" fmla="*/ 10 w 42"/>
                <a:gd name="T11" fmla="*/ 34 h 34"/>
                <a:gd name="T12" fmla="*/ 4 w 42"/>
                <a:gd name="T13" fmla="*/ 34 h 34"/>
                <a:gd name="T14" fmla="*/ 4 w 42"/>
                <a:gd name="T15" fmla="*/ 26 h 34"/>
                <a:gd name="T16" fmla="*/ 0 w 42"/>
                <a:gd name="T17" fmla="*/ 12 h 34"/>
                <a:gd name="T18" fmla="*/ 0 w 42"/>
                <a:gd name="T19" fmla="*/ 7 h 34"/>
                <a:gd name="T20" fmla="*/ 6 w 42"/>
                <a:gd name="T21" fmla="*/ 7 h 34"/>
                <a:gd name="T22" fmla="*/ 6 w 42"/>
                <a:gd name="T23" fmla="*/ 4 h 34"/>
                <a:gd name="T24" fmla="*/ 14 w 42"/>
                <a:gd name="T25" fmla="*/ 0 h 34"/>
                <a:gd name="T26" fmla="*/ 42 w 42"/>
                <a:gd name="T27" fmla="*/ 3 h 34"/>
                <a:gd name="T28" fmla="*/ 42 w 42"/>
                <a:gd name="T2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34">
                  <a:moveTo>
                    <a:pt x="42" y="7"/>
                  </a:moveTo>
                  <a:cubicBezTo>
                    <a:pt x="42" y="8"/>
                    <a:pt x="37" y="11"/>
                    <a:pt x="37" y="11"/>
                  </a:cubicBezTo>
                  <a:cubicBezTo>
                    <a:pt x="33" y="16"/>
                    <a:pt x="29" y="23"/>
                    <a:pt x="21" y="23"/>
                  </a:cubicBezTo>
                  <a:cubicBezTo>
                    <a:pt x="14" y="23"/>
                    <a:pt x="14" y="19"/>
                    <a:pt x="13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30"/>
                    <a:pt x="13" y="31"/>
                    <a:pt x="10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1"/>
                    <a:pt x="4" y="27"/>
                    <a:pt x="4" y="26"/>
                  </a:cubicBezTo>
                  <a:cubicBezTo>
                    <a:pt x="0" y="21"/>
                    <a:pt x="2" y="18"/>
                    <a:pt x="0" y="1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7"/>
                    <a:pt x="5" y="7"/>
                    <a:pt x="6" y="7"/>
                  </a:cubicBezTo>
                  <a:cubicBezTo>
                    <a:pt x="6" y="7"/>
                    <a:pt x="6" y="5"/>
                    <a:pt x="6" y="4"/>
                  </a:cubicBezTo>
                  <a:cubicBezTo>
                    <a:pt x="6" y="4"/>
                    <a:pt x="8" y="0"/>
                    <a:pt x="14" y="0"/>
                  </a:cubicBezTo>
                  <a:cubicBezTo>
                    <a:pt x="24" y="0"/>
                    <a:pt x="32" y="3"/>
                    <a:pt x="42" y="3"/>
                  </a:cubicBezTo>
                  <a:cubicBezTo>
                    <a:pt x="42" y="5"/>
                    <a:pt x="42" y="6"/>
                    <a:pt x="4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05" name="Freeform 212"/>
            <p:cNvSpPr>
              <a:spLocks/>
            </p:cNvSpPr>
            <p:nvPr/>
          </p:nvSpPr>
          <p:spPr bwMode="auto">
            <a:xfrm>
              <a:off x="2338388" y="1038226"/>
              <a:ext cx="55563" cy="44450"/>
            </a:xfrm>
            <a:custGeom>
              <a:avLst/>
              <a:gdLst>
                <a:gd name="T0" fmla="*/ 14 w 14"/>
                <a:gd name="T1" fmla="*/ 8 h 11"/>
                <a:gd name="T2" fmla="*/ 10 w 14"/>
                <a:gd name="T3" fmla="*/ 11 h 11"/>
                <a:gd name="T4" fmla="*/ 0 w 14"/>
                <a:gd name="T5" fmla="*/ 0 h 11"/>
                <a:gd name="T6" fmla="*/ 14 w 14"/>
                <a:gd name="T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1">
                  <a:moveTo>
                    <a:pt x="14" y="8"/>
                  </a:moveTo>
                  <a:cubicBezTo>
                    <a:pt x="13" y="10"/>
                    <a:pt x="12" y="11"/>
                    <a:pt x="10" y="11"/>
                  </a:cubicBezTo>
                  <a:cubicBezTo>
                    <a:pt x="7" y="11"/>
                    <a:pt x="0" y="3"/>
                    <a:pt x="0" y="0"/>
                  </a:cubicBezTo>
                  <a:cubicBezTo>
                    <a:pt x="7" y="0"/>
                    <a:pt x="8" y="6"/>
                    <a:pt x="1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06" name="Freeform 213"/>
            <p:cNvSpPr>
              <a:spLocks/>
            </p:cNvSpPr>
            <p:nvPr/>
          </p:nvSpPr>
          <p:spPr bwMode="auto">
            <a:xfrm>
              <a:off x="2370138" y="1187451"/>
              <a:ext cx="39688" cy="31750"/>
            </a:xfrm>
            <a:custGeom>
              <a:avLst/>
              <a:gdLst>
                <a:gd name="T0" fmla="*/ 8 w 10"/>
                <a:gd name="T1" fmla="*/ 0 h 8"/>
                <a:gd name="T2" fmla="*/ 10 w 10"/>
                <a:gd name="T3" fmla="*/ 5 h 8"/>
                <a:gd name="T4" fmla="*/ 6 w 10"/>
                <a:gd name="T5" fmla="*/ 8 h 8"/>
                <a:gd name="T6" fmla="*/ 0 w 10"/>
                <a:gd name="T7" fmla="*/ 8 h 8"/>
                <a:gd name="T8" fmla="*/ 8 w 10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8" y="0"/>
                  </a:moveTo>
                  <a:cubicBezTo>
                    <a:pt x="9" y="2"/>
                    <a:pt x="10" y="3"/>
                    <a:pt x="10" y="5"/>
                  </a:cubicBezTo>
                  <a:cubicBezTo>
                    <a:pt x="10" y="8"/>
                    <a:pt x="8" y="8"/>
                    <a:pt x="6" y="8"/>
                  </a:cubicBezTo>
                  <a:cubicBezTo>
                    <a:pt x="3" y="8"/>
                    <a:pt x="3" y="8"/>
                    <a:pt x="0" y="8"/>
                  </a:cubicBezTo>
                  <a:cubicBezTo>
                    <a:pt x="1" y="3"/>
                    <a:pt x="4" y="2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07" name="Freeform 214"/>
            <p:cNvSpPr>
              <a:spLocks/>
            </p:cNvSpPr>
            <p:nvPr/>
          </p:nvSpPr>
          <p:spPr bwMode="auto">
            <a:xfrm>
              <a:off x="2351088" y="925513"/>
              <a:ext cx="206375" cy="109538"/>
            </a:xfrm>
            <a:custGeom>
              <a:avLst/>
              <a:gdLst>
                <a:gd name="T0" fmla="*/ 35 w 53"/>
                <a:gd name="T1" fmla="*/ 21 h 28"/>
                <a:gd name="T2" fmla="*/ 22 w 53"/>
                <a:gd name="T3" fmla="*/ 20 h 28"/>
                <a:gd name="T4" fmla="*/ 12 w 53"/>
                <a:gd name="T5" fmla="*/ 19 h 28"/>
                <a:gd name="T6" fmla="*/ 5 w 53"/>
                <a:gd name="T7" fmla="*/ 16 h 28"/>
                <a:gd name="T8" fmla="*/ 13 w 53"/>
                <a:gd name="T9" fmla="*/ 13 h 28"/>
                <a:gd name="T10" fmla="*/ 13 w 53"/>
                <a:gd name="T11" fmla="*/ 9 h 28"/>
                <a:gd name="T12" fmla="*/ 3 w 53"/>
                <a:gd name="T13" fmla="*/ 9 h 28"/>
                <a:gd name="T14" fmla="*/ 5 w 53"/>
                <a:gd name="T15" fmla="*/ 7 h 28"/>
                <a:gd name="T16" fmla="*/ 0 w 53"/>
                <a:gd name="T17" fmla="*/ 2 h 28"/>
                <a:gd name="T18" fmla="*/ 10 w 53"/>
                <a:gd name="T19" fmla="*/ 0 h 28"/>
                <a:gd name="T20" fmla="*/ 20 w 53"/>
                <a:gd name="T21" fmla="*/ 5 h 28"/>
                <a:gd name="T22" fmla="*/ 26 w 53"/>
                <a:gd name="T23" fmla="*/ 3 h 28"/>
                <a:gd name="T24" fmla="*/ 35 w 53"/>
                <a:gd name="T25" fmla="*/ 9 h 28"/>
                <a:gd name="T26" fmla="*/ 39 w 53"/>
                <a:gd name="T27" fmla="*/ 7 h 28"/>
                <a:gd name="T28" fmla="*/ 48 w 53"/>
                <a:gd name="T29" fmla="*/ 14 h 28"/>
                <a:gd name="T30" fmla="*/ 45 w 53"/>
                <a:gd name="T31" fmla="*/ 17 h 28"/>
                <a:gd name="T32" fmla="*/ 53 w 53"/>
                <a:gd name="T33" fmla="*/ 24 h 28"/>
                <a:gd name="T34" fmla="*/ 48 w 53"/>
                <a:gd name="T35" fmla="*/ 28 h 28"/>
                <a:gd name="T36" fmla="*/ 35 w 53"/>
                <a:gd name="T37" fmla="*/ 2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" h="28">
                  <a:moveTo>
                    <a:pt x="35" y="21"/>
                  </a:moveTo>
                  <a:cubicBezTo>
                    <a:pt x="30" y="21"/>
                    <a:pt x="27" y="19"/>
                    <a:pt x="22" y="20"/>
                  </a:cubicBezTo>
                  <a:cubicBezTo>
                    <a:pt x="20" y="17"/>
                    <a:pt x="17" y="19"/>
                    <a:pt x="12" y="19"/>
                  </a:cubicBezTo>
                  <a:cubicBezTo>
                    <a:pt x="8" y="19"/>
                    <a:pt x="7" y="19"/>
                    <a:pt x="5" y="16"/>
                  </a:cubicBezTo>
                  <a:cubicBezTo>
                    <a:pt x="7" y="14"/>
                    <a:pt x="10" y="14"/>
                    <a:pt x="13" y="13"/>
                  </a:cubicBezTo>
                  <a:cubicBezTo>
                    <a:pt x="13" y="12"/>
                    <a:pt x="13" y="10"/>
                    <a:pt x="13" y="9"/>
                  </a:cubicBezTo>
                  <a:cubicBezTo>
                    <a:pt x="7" y="9"/>
                    <a:pt x="6" y="11"/>
                    <a:pt x="3" y="9"/>
                  </a:cubicBezTo>
                  <a:cubicBezTo>
                    <a:pt x="4" y="9"/>
                    <a:pt x="5" y="8"/>
                    <a:pt x="5" y="7"/>
                  </a:cubicBezTo>
                  <a:cubicBezTo>
                    <a:pt x="1" y="7"/>
                    <a:pt x="0" y="6"/>
                    <a:pt x="0" y="2"/>
                  </a:cubicBezTo>
                  <a:cubicBezTo>
                    <a:pt x="4" y="2"/>
                    <a:pt x="6" y="0"/>
                    <a:pt x="10" y="0"/>
                  </a:cubicBezTo>
                  <a:cubicBezTo>
                    <a:pt x="16" y="0"/>
                    <a:pt x="17" y="5"/>
                    <a:pt x="20" y="5"/>
                  </a:cubicBezTo>
                  <a:cubicBezTo>
                    <a:pt x="23" y="5"/>
                    <a:pt x="24" y="3"/>
                    <a:pt x="26" y="3"/>
                  </a:cubicBezTo>
                  <a:cubicBezTo>
                    <a:pt x="32" y="3"/>
                    <a:pt x="32" y="9"/>
                    <a:pt x="35" y="9"/>
                  </a:cubicBezTo>
                  <a:cubicBezTo>
                    <a:pt x="37" y="9"/>
                    <a:pt x="37" y="7"/>
                    <a:pt x="39" y="7"/>
                  </a:cubicBezTo>
                  <a:cubicBezTo>
                    <a:pt x="43" y="7"/>
                    <a:pt x="46" y="12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8" y="19"/>
                    <a:pt x="53" y="21"/>
                    <a:pt x="53" y="24"/>
                  </a:cubicBezTo>
                  <a:cubicBezTo>
                    <a:pt x="53" y="27"/>
                    <a:pt x="51" y="28"/>
                    <a:pt x="48" y="28"/>
                  </a:cubicBezTo>
                  <a:cubicBezTo>
                    <a:pt x="41" y="28"/>
                    <a:pt x="42" y="21"/>
                    <a:pt x="3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08" name="Freeform 215"/>
            <p:cNvSpPr>
              <a:spLocks/>
            </p:cNvSpPr>
            <p:nvPr/>
          </p:nvSpPr>
          <p:spPr bwMode="auto">
            <a:xfrm>
              <a:off x="2433638" y="1019176"/>
              <a:ext cx="58738" cy="19050"/>
            </a:xfrm>
            <a:custGeom>
              <a:avLst/>
              <a:gdLst>
                <a:gd name="T0" fmla="*/ 5 w 15"/>
                <a:gd name="T1" fmla="*/ 5 h 5"/>
                <a:gd name="T2" fmla="*/ 8 w 15"/>
                <a:gd name="T3" fmla="*/ 0 h 5"/>
                <a:gd name="T4" fmla="*/ 15 w 15"/>
                <a:gd name="T5" fmla="*/ 3 h 5"/>
                <a:gd name="T6" fmla="*/ 5 w 15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5">
                  <a:moveTo>
                    <a:pt x="5" y="5"/>
                  </a:moveTo>
                  <a:cubicBezTo>
                    <a:pt x="0" y="5"/>
                    <a:pt x="7" y="0"/>
                    <a:pt x="8" y="0"/>
                  </a:cubicBezTo>
                  <a:cubicBezTo>
                    <a:pt x="11" y="0"/>
                    <a:pt x="12" y="2"/>
                    <a:pt x="15" y="3"/>
                  </a:cubicBezTo>
                  <a:cubicBezTo>
                    <a:pt x="13" y="5"/>
                    <a:pt x="10" y="5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09" name="Freeform 216"/>
            <p:cNvSpPr>
              <a:spLocks/>
            </p:cNvSpPr>
            <p:nvPr/>
          </p:nvSpPr>
          <p:spPr bwMode="auto">
            <a:xfrm>
              <a:off x="2640013" y="1085851"/>
              <a:ext cx="547688" cy="173038"/>
            </a:xfrm>
            <a:custGeom>
              <a:avLst/>
              <a:gdLst>
                <a:gd name="T0" fmla="*/ 139 w 140"/>
                <a:gd name="T1" fmla="*/ 29 h 44"/>
                <a:gd name="T2" fmla="*/ 136 w 140"/>
                <a:gd name="T3" fmla="*/ 33 h 44"/>
                <a:gd name="T4" fmla="*/ 140 w 140"/>
                <a:gd name="T5" fmla="*/ 34 h 44"/>
                <a:gd name="T6" fmla="*/ 116 w 140"/>
                <a:gd name="T7" fmla="*/ 44 h 44"/>
                <a:gd name="T8" fmla="*/ 111 w 140"/>
                <a:gd name="T9" fmla="*/ 39 h 44"/>
                <a:gd name="T10" fmla="*/ 103 w 140"/>
                <a:gd name="T11" fmla="*/ 43 h 44"/>
                <a:gd name="T12" fmla="*/ 81 w 140"/>
                <a:gd name="T13" fmla="*/ 43 h 44"/>
                <a:gd name="T14" fmla="*/ 66 w 140"/>
                <a:gd name="T15" fmla="*/ 39 h 44"/>
                <a:gd name="T16" fmla="*/ 63 w 140"/>
                <a:gd name="T17" fmla="*/ 39 h 44"/>
                <a:gd name="T18" fmla="*/ 55 w 140"/>
                <a:gd name="T19" fmla="*/ 44 h 44"/>
                <a:gd name="T20" fmla="*/ 34 w 140"/>
                <a:gd name="T21" fmla="*/ 31 h 44"/>
                <a:gd name="T22" fmla="*/ 37 w 140"/>
                <a:gd name="T23" fmla="*/ 26 h 44"/>
                <a:gd name="T24" fmla="*/ 26 w 140"/>
                <a:gd name="T25" fmla="*/ 11 h 44"/>
                <a:gd name="T26" fmla="*/ 20 w 140"/>
                <a:gd name="T27" fmla="*/ 14 h 44"/>
                <a:gd name="T28" fmla="*/ 0 w 140"/>
                <a:gd name="T29" fmla="*/ 4 h 44"/>
                <a:gd name="T30" fmla="*/ 8 w 140"/>
                <a:gd name="T31" fmla="*/ 0 h 44"/>
                <a:gd name="T32" fmla="*/ 33 w 140"/>
                <a:gd name="T33" fmla="*/ 10 h 44"/>
                <a:gd name="T34" fmla="*/ 39 w 140"/>
                <a:gd name="T35" fmla="*/ 8 h 44"/>
                <a:gd name="T36" fmla="*/ 44 w 140"/>
                <a:gd name="T37" fmla="*/ 8 h 44"/>
                <a:gd name="T38" fmla="*/ 58 w 140"/>
                <a:gd name="T39" fmla="*/ 16 h 44"/>
                <a:gd name="T40" fmla="*/ 46 w 140"/>
                <a:gd name="T41" fmla="*/ 16 h 44"/>
                <a:gd name="T42" fmla="*/ 59 w 140"/>
                <a:gd name="T43" fmla="*/ 23 h 44"/>
                <a:gd name="T44" fmla="*/ 57 w 140"/>
                <a:gd name="T45" fmla="*/ 24 h 44"/>
                <a:gd name="T46" fmla="*/ 62 w 140"/>
                <a:gd name="T47" fmla="*/ 26 h 44"/>
                <a:gd name="T48" fmla="*/ 81 w 140"/>
                <a:gd name="T49" fmla="*/ 29 h 44"/>
                <a:gd name="T50" fmla="*/ 117 w 140"/>
                <a:gd name="T51" fmla="*/ 22 h 44"/>
                <a:gd name="T52" fmla="*/ 140 w 140"/>
                <a:gd name="T53" fmla="*/ 30 h 44"/>
                <a:gd name="T54" fmla="*/ 137 w 140"/>
                <a:gd name="T55" fmla="*/ 31 h 44"/>
                <a:gd name="T56" fmla="*/ 139 w 140"/>
                <a:gd name="T57" fmla="*/ 2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0" h="44">
                  <a:moveTo>
                    <a:pt x="139" y="29"/>
                  </a:moveTo>
                  <a:cubicBezTo>
                    <a:pt x="138" y="30"/>
                    <a:pt x="137" y="31"/>
                    <a:pt x="136" y="33"/>
                  </a:cubicBezTo>
                  <a:cubicBezTo>
                    <a:pt x="139" y="34"/>
                    <a:pt x="140" y="34"/>
                    <a:pt x="140" y="34"/>
                  </a:cubicBezTo>
                  <a:cubicBezTo>
                    <a:pt x="139" y="44"/>
                    <a:pt x="126" y="44"/>
                    <a:pt x="116" y="44"/>
                  </a:cubicBezTo>
                  <a:cubicBezTo>
                    <a:pt x="113" y="44"/>
                    <a:pt x="111" y="41"/>
                    <a:pt x="111" y="39"/>
                  </a:cubicBezTo>
                  <a:cubicBezTo>
                    <a:pt x="107" y="40"/>
                    <a:pt x="106" y="41"/>
                    <a:pt x="103" y="43"/>
                  </a:cubicBezTo>
                  <a:cubicBezTo>
                    <a:pt x="81" y="43"/>
                    <a:pt x="81" y="43"/>
                    <a:pt x="81" y="43"/>
                  </a:cubicBezTo>
                  <a:cubicBezTo>
                    <a:pt x="74" y="44"/>
                    <a:pt x="66" y="44"/>
                    <a:pt x="66" y="39"/>
                  </a:cubicBezTo>
                  <a:cubicBezTo>
                    <a:pt x="63" y="39"/>
                    <a:pt x="63" y="39"/>
                    <a:pt x="63" y="39"/>
                  </a:cubicBezTo>
                  <a:cubicBezTo>
                    <a:pt x="62" y="40"/>
                    <a:pt x="57" y="44"/>
                    <a:pt x="55" y="44"/>
                  </a:cubicBezTo>
                  <a:cubicBezTo>
                    <a:pt x="48" y="44"/>
                    <a:pt x="34" y="36"/>
                    <a:pt x="34" y="31"/>
                  </a:cubicBezTo>
                  <a:cubicBezTo>
                    <a:pt x="34" y="29"/>
                    <a:pt x="36" y="27"/>
                    <a:pt x="37" y="26"/>
                  </a:cubicBezTo>
                  <a:cubicBezTo>
                    <a:pt x="32" y="21"/>
                    <a:pt x="31" y="16"/>
                    <a:pt x="26" y="11"/>
                  </a:cubicBezTo>
                  <a:cubicBezTo>
                    <a:pt x="24" y="13"/>
                    <a:pt x="23" y="14"/>
                    <a:pt x="20" y="14"/>
                  </a:cubicBezTo>
                  <a:cubicBezTo>
                    <a:pt x="17" y="14"/>
                    <a:pt x="0" y="7"/>
                    <a:pt x="0" y="4"/>
                  </a:cubicBezTo>
                  <a:cubicBezTo>
                    <a:pt x="0" y="0"/>
                    <a:pt x="5" y="0"/>
                    <a:pt x="8" y="0"/>
                  </a:cubicBezTo>
                  <a:cubicBezTo>
                    <a:pt x="21" y="0"/>
                    <a:pt x="23" y="10"/>
                    <a:pt x="33" y="10"/>
                  </a:cubicBezTo>
                  <a:cubicBezTo>
                    <a:pt x="36" y="10"/>
                    <a:pt x="38" y="9"/>
                    <a:pt x="39" y="8"/>
                  </a:cubicBezTo>
                  <a:cubicBezTo>
                    <a:pt x="41" y="8"/>
                    <a:pt x="44" y="8"/>
                    <a:pt x="44" y="8"/>
                  </a:cubicBezTo>
                  <a:cubicBezTo>
                    <a:pt x="42" y="14"/>
                    <a:pt x="55" y="13"/>
                    <a:pt x="58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8" y="24"/>
                    <a:pt x="55" y="20"/>
                    <a:pt x="59" y="23"/>
                  </a:cubicBezTo>
                  <a:cubicBezTo>
                    <a:pt x="58" y="24"/>
                    <a:pt x="57" y="24"/>
                    <a:pt x="57" y="24"/>
                  </a:cubicBezTo>
                  <a:cubicBezTo>
                    <a:pt x="57" y="28"/>
                    <a:pt x="60" y="27"/>
                    <a:pt x="62" y="26"/>
                  </a:cubicBezTo>
                  <a:cubicBezTo>
                    <a:pt x="68" y="28"/>
                    <a:pt x="74" y="29"/>
                    <a:pt x="81" y="29"/>
                  </a:cubicBezTo>
                  <a:cubicBezTo>
                    <a:pt x="97" y="29"/>
                    <a:pt x="102" y="22"/>
                    <a:pt x="117" y="22"/>
                  </a:cubicBezTo>
                  <a:cubicBezTo>
                    <a:pt x="129" y="22"/>
                    <a:pt x="136" y="23"/>
                    <a:pt x="140" y="30"/>
                  </a:cubicBezTo>
                  <a:cubicBezTo>
                    <a:pt x="140" y="30"/>
                    <a:pt x="138" y="31"/>
                    <a:pt x="137" y="31"/>
                  </a:cubicBezTo>
                  <a:lnTo>
                    <a:pt x="139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10" name="Freeform 217"/>
            <p:cNvSpPr>
              <a:spLocks/>
            </p:cNvSpPr>
            <p:nvPr/>
          </p:nvSpPr>
          <p:spPr bwMode="auto">
            <a:xfrm>
              <a:off x="2647950" y="1179513"/>
              <a:ext cx="93663" cy="71438"/>
            </a:xfrm>
            <a:custGeom>
              <a:avLst/>
              <a:gdLst>
                <a:gd name="T0" fmla="*/ 3 w 24"/>
                <a:gd name="T1" fmla="*/ 6 h 18"/>
                <a:gd name="T2" fmla="*/ 12 w 24"/>
                <a:gd name="T3" fmla="*/ 0 h 18"/>
                <a:gd name="T4" fmla="*/ 24 w 24"/>
                <a:gd name="T5" fmla="*/ 9 h 18"/>
                <a:gd name="T6" fmla="*/ 18 w 24"/>
                <a:gd name="T7" fmla="*/ 18 h 18"/>
                <a:gd name="T8" fmla="*/ 0 w 24"/>
                <a:gd name="T9" fmla="*/ 10 h 18"/>
                <a:gd name="T10" fmla="*/ 3 w 24"/>
                <a:gd name="T11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8">
                  <a:moveTo>
                    <a:pt x="3" y="6"/>
                  </a:moveTo>
                  <a:cubicBezTo>
                    <a:pt x="6" y="6"/>
                    <a:pt x="5" y="0"/>
                    <a:pt x="12" y="0"/>
                  </a:cubicBezTo>
                  <a:cubicBezTo>
                    <a:pt x="17" y="0"/>
                    <a:pt x="24" y="5"/>
                    <a:pt x="24" y="9"/>
                  </a:cubicBezTo>
                  <a:cubicBezTo>
                    <a:pt x="24" y="14"/>
                    <a:pt x="22" y="18"/>
                    <a:pt x="18" y="18"/>
                  </a:cubicBezTo>
                  <a:cubicBezTo>
                    <a:pt x="16" y="18"/>
                    <a:pt x="0" y="10"/>
                    <a:pt x="0" y="10"/>
                  </a:cubicBezTo>
                  <a:cubicBezTo>
                    <a:pt x="0" y="8"/>
                    <a:pt x="3" y="6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11" name="Freeform 218"/>
            <p:cNvSpPr>
              <a:spLocks/>
            </p:cNvSpPr>
            <p:nvPr/>
          </p:nvSpPr>
          <p:spPr bwMode="auto">
            <a:xfrm>
              <a:off x="2655888" y="1038226"/>
              <a:ext cx="90488" cy="23813"/>
            </a:xfrm>
            <a:custGeom>
              <a:avLst/>
              <a:gdLst>
                <a:gd name="T0" fmla="*/ 19 w 23"/>
                <a:gd name="T1" fmla="*/ 0 h 6"/>
                <a:gd name="T2" fmla="*/ 23 w 23"/>
                <a:gd name="T3" fmla="*/ 0 h 6"/>
                <a:gd name="T4" fmla="*/ 23 w 23"/>
                <a:gd name="T5" fmla="*/ 3 h 6"/>
                <a:gd name="T6" fmla="*/ 19 w 23"/>
                <a:gd name="T7" fmla="*/ 6 h 6"/>
                <a:gd name="T8" fmla="*/ 0 w 23"/>
                <a:gd name="T9" fmla="*/ 3 h 6"/>
                <a:gd name="T10" fmla="*/ 19 w 2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6">
                  <a:moveTo>
                    <a:pt x="19" y="0"/>
                  </a:moveTo>
                  <a:cubicBezTo>
                    <a:pt x="22" y="0"/>
                    <a:pt x="20" y="0"/>
                    <a:pt x="23" y="0"/>
                  </a:cubicBezTo>
                  <a:cubicBezTo>
                    <a:pt x="23" y="2"/>
                    <a:pt x="23" y="3"/>
                    <a:pt x="23" y="3"/>
                  </a:cubicBezTo>
                  <a:cubicBezTo>
                    <a:pt x="23" y="5"/>
                    <a:pt x="21" y="6"/>
                    <a:pt x="19" y="6"/>
                  </a:cubicBezTo>
                  <a:cubicBezTo>
                    <a:pt x="17" y="6"/>
                    <a:pt x="0" y="3"/>
                    <a:pt x="0" y="3"/>
                  </a:cubicBezTo>
                  <a:cubicBezTo>
                    <a:pt x="3" y="0"/>
                    <a:pt x="14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12" name="Freeform 219"/>
            <p:cNvSpPr>
              <a:spLocks/>
            </p:cNvSpPr>
            <p:nvPr/>
          </p:nvSpPr>
          <p:spPr bwMode="auto">
            <a:xfrm>
              <a:off x="2589213" y="952501"/>
              <a:ext cx="106363" cy="85725"/>
            </a:xfrm>
            <a:custGeom>
              <a:avLst/>
              <a:gdLst>
                <a:gd name="T0" fmla="*/ 7 w 27"/>
                <a:gd name="T1" fmla="*/ 18 h 22"/>
                <a:gd name="T2" fmla="*/ 10 w 27"/>
                <a:gd name="T3" fmla="*/ 15 h 22"/>
                <a:gd name="T4" fmla="*/ 0 w 27"/>
                <a:gd name="T5" fmla="*/ 4 h 22"/>
                <a:gd name="T6" fmla="*/ 7 w 27"/>
                <a:gd name="T7" fmla="*/ 0 h 22"/>
                <a:gd name="T8" fmla="*/ 17 w 27"/>
                <a:gd name="T9" fmla="*/ 4 h 22"/>
                <a:gd name="T10" fmla="*/ 27 w 27"/>
                <a:gd name="T11" fmla="*/ 11 h 22"/>
                <a:gd name="T12" fmla="*/ 27 w 27"/>
                <a:gd name="T13" fmla="*/ 18 h 22"/>
                <a:gd name="T14" fmla="*/ 7 w 27"/>
                <a:gd name="T15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2">
                  <a:moveTo>
                    <a:pt x="7" y="18"/>
                  </a:moveTo>
                  <a:cubicBezTo>
                    <a:pt x="7" y="17"/>
                    <a:pt x="9" y="16"/>
                    <a:pt x="10" y="15"/>
                  </a:cubicBezTo>
                  <a:cubicBezTo>
                    <a:pt x="6" y="12"/>
                    <a:pt x="0" y="10"/>
                    <a:pt x="0" y="4"/>
                  </a:cubicBezTo>
                  <a:cubicBezTo>
                    <a:pt x="0" y="2"/>
                    <a:pt x="4" y="0"/>
                    <a:pt x="7" y="0"/>
                  </a:cubicBezTo>
                  <a:cubicBezTo>
                    <a:pt x="8" y="2"/>
                    <a:pt x="14" y="4"/>
                    <a:pt x="17" y="4"/>
                  </a:cubicBezTo>
                  <a:cubicBezTo>
                    <a:pt x="17" y="11"/>
                    <a:pt x="27" y="5"/>
                    <a:pt x="27" y="11"/>
                  </a:cubicBezTo>
                  <a:cubicBezTo>
                    <a:pt x="27" y="13"/>
                    <a:pt x="26" y="15"/>
                    <a:pt x="27" y="18"/>
                  </a:cubicBezTo>
                  <a:cubicBezTo>
                    <a:pt x="17" y="21"/>
                    <a:pt x="7" y="22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13" name="Freeform 220"/>
            <p:cNvSpPr>
              <a:spLocks/>
            </p:cNvSpPr>
            <p:nvPr/>
          </p:nvSpPr>
          <p:spPr bwMode="auto">
            <a:xfrm>
              <a:off x="2549525" y="877888"/>
              <a:ext cx="39688" cy="23813"/>
            </a:xfrm>
            <a:custGeom>
              <a:avLst/>
              <a:gdLst>
                <a:gd name="T0" fmla="*/ 10 w 10"/>
                <a:gd name="T1" fmla="*/ 0 h 6"/>
                <a:gd name="T2" fmla="*/ 10 w 10"/>
                <a:gd name="T3" fmla="*/ 6 h 6"/>
                <a:gd name="T4" fmla="*/ 5 w 10"/>
                <a:gd name="T5" fmla="*/ 6 h 6"/>
                <a:gd name="T6" fmla="*/ 0 w 10"/>
                <a:gd name="T7" fmla="*/ 0 h 6"/>
                <a:gd name="T8" fmla="*/ 10 w 10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10" y="0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4"/>
                    <a:pt x="0" y="3"/>
                    <a:pt x="0" y="0"/>
                  </a:cubicBezTo>
                  <a:cubicBezTo>
                    <a:pt x="4" y="0"/>
                    <a:pt x="8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14" name="Freeform 221"/>
            <p:cNvSpPr>
              <a:spLocks/>
            </p:cNvSpPr>
            <p:nvPr/>
          </p:nvSpPr>
          <p:spPr bwMode="auto">
            <a:xfrm>
              <a:off x="2663825" y="776288"/>
              <a:ext cx="347663" cy="234950"/>
            </a:xfrm>
            <a:custGeom>
              <a:avLst/>
              <a:gdLst>
                <a:gd name="T0" fmla="*/ 60 w 89"/>
                <a:gd name="T1" fmla="*/ 24 h 60"/>
                <a:gd name="T2" fmla="*/ 63 w 89"/>
                <a:gd name="T3" fmla="*/ 24 h 60"/>
                <a:gd name="T4" fmla="*/ 63 w 89"/>
                <a:gd name="T5" fmla="*/ 21 h 60"/>
                <a:gd name="T6" fmla="*/ 62 w 89"/>
                <a:gd name="T7" fmla="*/ 19 h 60"/>
                <a:gd name="T8" fmla="*/ 64 w 89"/>
                <a:gd name="T9" fmla="*/ 19 h 60"/>
                <a:gd name="T10" fmla="*/ 68 w 89"/>
                <a:gd name="T11" fmla="*/ 24 h 60"/>
                <a:gd name="T12" fmla="*/ 72 w 89"/>
                <a:gd name="T13" fmla="*/ 28 h 60"/>
                <a:gd name="T14" fmla="*/ 70 w 89"/>
                <a:gd name="T15" fmla="*/ 32 h 60"/>
                <a:gd name="T16" fmla="*/ 75 w 89"/>
                <a:gd name="T17" fmla="*/ 32 h 60"/>
                <a:gd name="T18" fmla="*/ 89 w 89"/>
                <a:gd name="T19" fmla="*/ 36 h 60"/>
                <a:gd name="T20" fmla="*/ 88 w 89"/>
                <a:gd name="T21" fmla="*/ 40 h 60"/>
                <a:gd name="T22" fmla="*/ 82 w 89"/>
                <a:gd name="T23" fmla="*/ 42 h 60"/>
                <a:gd name="T24" fmla="*/ 68 w 89"/>
                <a:gd name="T25" fmla="*/ 51 h 60"/>
                <a:gd name="T26" fmla="*/ 64 w 89"/>
                <a:gd name="T27" fmla="*/ 45 h 60"/>
                <a:gd name="T28" fmla="*/ 60 w 89"/>
                <a:gd name="T29" fmla="*/ 49 h 60"/>
                <a:gd name="T30" fmla="*/ 64 w 89"/>
                <a:gd name="T31" fmla="*/ 55 h 60"/>
                <a:gd name="T32" fmla="*/ 59 w 89"/>
                <a:gd name="T33" fmla="*/ 55 h 60"/>
                <a:gd name="T34" fmla="*/ 59 w 89"/>
                <a:gd name="T35" fmla="*/ 59 h 60"/>
                <a:gd name="T36" fmla="*/ 48 w 89"/>
                <a:gd name="T37" fmla="*/ 54 h 60"/>
                <a:gd name="T38" fmla="*/ 42 w 89"/>
                <a:gd name="T39" fmla="*/ 60 h 60"/>
                <a:gd name="T40" fmla="*/ 30 w 89"/>
                <a:gd name="T41" fmla="*/ 55 h 60"/>
                <a:gd name="T42" fmla="*/ 34 w 89"/>
                <a:gd name="T43" fmla="*/ 53 h 60"/>
                <a:gd name="T44" fmla="*/ 21 w 89"/>
                <a:gd name="T45" fmla="*/ 46 h 60"/>
                <a:gd name="T46" fmla="*/ 43 w 89"/>
                <a:gd name="T47" fmla="*/ 40 h 60"/>
                <a:gd name="T48" fmla="*/ 31 w 89"/>
                <a:gd name="T49" fmla="*/ 38 h 60"/>
                <a:gd name="T50" fmla="*/ 22 w 89"/>
                <a:gd name="T51" fmla="*/ 40 h 60"/>
                <a:gd name="T52" fmla="*/ 18 w 89"/>
                <a:gd name="T53" fmla="*/ 37 h 60"/>
                <a:gd name="T54" fmla="*/ 12 w 89"/>
                <a:gd name="T55" fmla="*/ 39 h 60"/>
                <a:gd name="T56" fmla="*/ 10 w 89"/>
                <a:gd name="T57" fmla="*/ 36 h 60"/>
                <a:gd name="T58" fmla="*/ 17 w 89"/>
                <a:gd name="T59" fmla="*/ 32 h 60"/>
                <a:gd name="T60" fmla="*/ 0 w 89"/>
                <a:gd name="T61" fmla="*/ 23 h 60"/>
                <a:gd name="T62" fmla="*/ 4 w 89"/>
                <a:gd name="T63" fmla="*/ 23 h 60"/>
                <a:gd name="T64" fmla="*/ 13 w 89"/>
                <a:gd name="T65" fmla="*/ 26 h 60"/>
                <a:gd name="T66" fmla="*/ 15 w 89"/>
                <a:gd name="T67" fmla="*/ 24 h 60"/>
                <a:gd name="T68" fmla="*/ 3 w 89"/>
                <a:gd name="T69" fmla="*/ 17 h 60"/>
                <a:gd name="T70" fmla="*/ 9 w 89"/>
                <a:gd name="T71" fmla="*/ 14 h 60"/>
                <a:gd name="T72" fmla="*/ 17 w 89"/>
                <a:gd name="T73" fmla="*/ 16 h 60"/>
                <a:gd name="T74" fmla="*/ 20 w 89"/>
                <a:gd name="T75" fmla="*/ 14 h 60"/>
                <a:gd name="T76" fmla="*/ 12 w 89"/>
                <a:gd name="T77" fmla="*/ 14 h 60"/>
                <a:gd name="T78" fmla="*/ 9 w 89"/>
                <a:gd name="T79" fmla="*/ 9 h 60"/>
                <a:gd name="T80" fmla="*/ 19 w 89"/>
                <a:gd name="T81" fmla="*/ 6 h 60"/>
                <a:gd name="T82" fmla="*/ 24 w 89"/>
                <a:gd name="T83" fmla="*/ 6 h 60"/>
                <a:gd name="T84" fmla="*/ 16 w 89"/>
                <a:gd name="T85" fmla="*/ 0 h 60"/>
                <a:gd name="T86" fmla="*/ 34 w 89"/>
                <a:gd name="T87" fmla="*/ 4 h 60"/>
                <a:gd name="T88" fmla="*/ 43 w 89"/>
                <a:gd name="T89" fmla="*/ 16 h 60"/>
                <a:gd name="T90" fmla="*/ 54 w 89"/>
                <a:gd name="T91" fmla="*/ 16 h 60"/>
                <a:gd name="T92" fmla="*/ 60 w 89"/>
                <a:gd name="T93" fmla="*/ 2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9" h="60">
                  <a:moveTo>
                    <a:pt x="60" y="24"/>
                  </a:moveTo>
                  <a:cubicBezTo>
                    <a:pt x="63" y="24"/>
                    <a:pt x="63" y="24"/>
                    <a:pt x="63" y="24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4" y="19"/>
                    <a:pt x="64" y="19"/>
                  </a:cubicBezTo>
                  <a:cubicBezTo>
                    <a:pt x="68" y="19"/>
                    <a:pt x="68" y="20"/>
                    <a:pt x="68" y="24"/>
                  </a:cubicBezTo>
                  <a:cubicBezTo>
                    <a:pt x="68" y="26"/>
                    <a:pt x="72" y="26"/>
                    <a:pt x="72" y="28"/>
                  </a:cubicBezTo>
                  <a:cubicBezTo>
                    <a:pt x="72" y="30"/>
                    <a:pt x="70" y="31"/>
                    <a:pt x="70" y="32"/>
                  </a:cubicBezTo>
                  <a:cubicBezTo>
                    <a:pt x="70" y="35"/>
                    <a:pt x="74" y="32"/>
                    <a:pt x="75" y="32"/>
                  </a:cubicBezTo>
                  <a:cubicBezTo>
                    <a:pt x="77" y="32"/>
                    <a:pt x="85" y="36"/>
                    <a:pt x="89" y="36"/>
                  </a:cubicBezTo>
                  <a:cubicBezTo>
                    <a:pt x="89" y="38"/>
                    <a:pt x="89" y="39"/>
                    <a:pt x="88" y="40"/>
                  </a:cubicBezTo>
                  <a:cubicBezTo>
                    <a:pt x="87" y="42"/>
                    <a:pt x="84" y="41"/>
                    <a:pt x="82" y="42"/>
                  </a:cubicBezTo>
                  <a:cubicBezTo>
                    <a:pt x="76" y="42"/>
                    <a:pt x="72" y="51"/>
                    <a:pt x="68" y="51"/>
                  </a:cubicBezTo>
                  <a:cubicBezTo>
                    <a:pt x="64" y="51"/>
                    <a:pt x="64" y="48"/>
                    <a:pt x="64" y="45"/>
                  </a:cubicBezTo>
                  <a:cubicBezTo>
                    <a:pt x="62" y="47"/>
                    <a:pt x="62" y="48"/>
                    <a:pt x="60" y="49"/>
                  </a:cubicBezTo>
                  <a:cubicBezTo>
                    <a:pt x="62" y="52"/>
                    <a:pt x="63" y="53"/>
                    <a:pt x="64" y="55"/>
                  </a:cubicBezTo>
                  <a:cubicBezTo>
                    <a:pt x="59" y="55"/>
                    <a:pt x="59" y="55"/>
                    <a:pt x="59" y="55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56" y="59"/>
                    <a:pt x="51" y="55"/>
                    <a:pt x="48" y="54"/>
                  </a:cubicBezTo>
                  <a:cubicBezTo>
                    <a:pt x="48" y="59"/>
                    <a:pt x="46" y="60"/>
                    <a:pt x="42" y="60"/>
                  </a:cubicBezTo>
                  <a:cubicBezTo>
                    <a:pt x="37" y="60"/>
                    <a:pt x="31" y="59"/>
                    <a:pt x="30" y="55"/>
                  </a:cubicBezTo>
                  <a:cubicBezTo>
                    <a:pt x="32" y="55"/>
                    <a:pt x="33" y="54"/>
                    <a:pt x="34" y="53"/>
                  </a:cubicBezTo>
                  <a:cubicBezTo>
                    <a:pt x="29" y="53"/>
                    <a:pt x="21" y="50"/>
                    <a:pt x="21" y="46"/>
                  </a:cubicBezTo>
                  <a:cubicBezTo>
                    <a:pt x="21" y="41"/>
                    <a:pt x="39" y="41"/>
                    <a:pt x="43" y="40"/>
                  </a:cubicBezTo>
                  <a:cubicBezTo>
                    <a:pt x="38" y="39"/>
                    <a:pt x="35" y="38"/>
                    <a:pt x="31" y="38"/>
                  </a:cubicBezTo>
                  <a:cubicBezTo>
                    <a:pt x="27" y="38"/>
                    <a:pt x="26" y="40"/>
                    <a:pt x="22" y="40"/>
                  </a:cubicBezTo>
                  <a:cubicBezTo>
                    <a:pt x="19" y="40"/>
                    <a:pt x="19" y="38"/>
                    <a:pt x="18" y="37"/>
                  </a:cubicBezTo>
                  <a:cubicBezTo>
                    <a:pt x="15" y="38"/>
                    <a:pt x="15" y="39"/>
                    <a:pt x="12" y="39"/>
                  </a:cubicBezTo>
                  <a:cubicBezTo>
                    <a:pt x="10" y="39"/>
                    <a:pt x="10" y="38"/>
                    <a:pt x="10" y="36"/>
                  </a:cubicBezTo>
                  <a:cubicBezTo>
                    <a:pt x="13" y="35"/>
                    <a:pt x="15" y="35"/>
                    <a:pt x="17" y="32"/>
                  </a:cubicBezTo>
                  <a:cubicBezTo>
                    <a:pt x="7" y="32"/>
                    <a:pt x="1" y="31"/>
                    <a:pt x="0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6" y="24"/>
                    <a:pt x="10" y="26"/>
                    <a:pt x="13" y="26"/>
                  </a:cubicBezTo>
                  <a:cubicBezTo>
                    <a:pt x="14" y="26"/>
                    <a:pt x="15" y="24"/>
                    <a:pt x="15" y="24"/>
                  </a:cubicBezTo>
                  <a:cubicBezTo>
                    <a:pt x="12" y="22"/>
                    <a:pt x="3" y="20"/>
                    <a:pt x="3" y="17"/>
                  </a:cubicBezTo>
                  <a:cubicBezTo>
                    <a:pt x="3" y="14"/>
                    <a:pt x="7" y="14"/>
                    <a:pt x="9" y="14"/>
                  </a:cubicBezTo>
                  <a:cubicBezTo>
                    <a:pt x="13" y="14"/>
                    <a:pt x="15" y="16"/>
                    <a:pt x="17" y="16"/>
                  </a:cubicBezTo>
                  <a:cubicBezTo>
                    <a:pt x="19" y="16"/>
                    <a:pt x="19" y="14"/>
                    <a:pt x="20" y="14"/>
                  </a:cubicBezTo>
                  <a:cubicBezTo>
                    <a:pt x="17" y="12"/>
                    <a:pt x="14" y="14"/>
                    <a:pt x="12" y="14"/>
                  </a:cubicBezTo>
                  <a:cubicBezTo>
                    <a:pt x="11" y="14"/>
                    <a:pt x="9" y="9"/>
                    <a:pt x="9" y="9"/>
                  </a:cubicBezTo>
                  <a:cubicBezTo>
                    <a:pt x="12" y="7"/>
                    <a:pt x="14" y="5"/>
                    <a:pt x="19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1" y="5"/>
                    <a:pt x="16" y="4"/>
                    <a:pt x="16" y="0"/>
                  </a:cubicBezTo>
                  <a:cubicBezTo>
                    <a:pt x="23" y="1"/>
                    <a:pt x="29" y="2"/>
                    <a:pt x="34" y="4"/>
                  </a:cubicBezTo>
                  <a:cubicBezTo>
                    <a:pt x="40" y="6"/>
                    <a:pt x="38" y="14"/>
                    <a:pt x="43" y="16"/>
                  </a:cubicBezTo>
                  <a:cubicBezTo>
                    <a:pt x="47" y="18"/>
                    <a:pt x="50" y="15"/>
                    <a:pt x="54" y="16"/>
                  </a:cubicBezTo>
                  <a:cubicBezTo>
                    <a:pt x="59" y="18"/>
                    <a:pt x="57" y="22"/>
                    <a:pt x="6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15" name="Freeform 222"/>
            <p:cNvSpPr>
              <a:spLocks/>
            </p:cNvSpPr>
            <p:nvPr/>
          </p:nvSpPr>
          <p:spPr bwMode="auto">
            <a:xfrm>
              <a:off x="2944813" y="1755776"/>
              <a:ext cx="227013" cy="144463"/>
            </a:xfrm>
            <a:custGeom>
              <a:avLst/>
              <a:gdLst>
                <a:gd name="T0" fmla="*/ 4 w 58"/>
                <a:gd name="T1" fmla="*/ 26 h 37"/>
                <a:gd name="T2" fmla="*/ 7 w 58"/>
                <a:gd name="T3" fmla="*/ 22 h 37"/>
                <a:gd name="T4" fmla="*/ 7 w 58"/>
                <a:gd name="T5" fmla="*/ 18 h 37"/>
                <a:gd name="T6" fmla="*/ 16 w 58"/>
                <a:gd name="T7" fmla="*/ 0 h 37"/>
                <a:gd name="T8" fmla="*/ 21 w 58"/>
                <a:gd name="T9" fmla="*/ 8 h 37"/>
                <a:gd name="T10" fmla="*/ 23 w 58"/>
                <a:gd name="T11" fmla="*/ 6 h 37"/>
                <a:gd name="T12" fmla="*/ 44 w 58"/>
                <a:gd name="T13" fmla="*/ 18 h 37"/>
                <a:gd name="T14" fmla="*/ 46 w 58"/>
                <a:gd name="T15" fmla="*/ 23 h 37"/>
                <a:gd name="T16" fmla="*/ 58 w 58"/>
                <a:gd name="T17" fmla="*/ 28 h 37"/>
                <a:gd name="T18" fmla="*/ 48 w 58"/>
                <a:gd name="T19" fmla="*/ 31 h 37"/>
                <a:gd name="T20" fmla="*/ 41 w 58"/>
                <a:gd name="T21" fmla="*/ 31 h 37"/>
                <a:gd name="T22" fmla="*/ 30 w 58"/>
                <a:gd name="T23" fmla="*/ 24 h 37"/>
                <a:gd name="T24" fmla="*/ 16 w 58"/>
                <a:gd name="T25" fmla="*/ 35 h 37"/>
                <a:gd name="T26" fmla="*/ 14 w 58"/>
                <a:gd name="T27" fmla="*/ 37 h 37"/>
                <a:gd name="T28" fmla="*/ 12 w 58"/>
                <a:gd name="T29" fmla="*/ 31 h 37"/>
                <a:gd name="T30" fmla="*/ 0 w 58"/>
                <a:gd name="T31" fmla="*/ 31 h 37"/>
                <a:gd name="T32" fmla="*/ 4 w 58"/>
                <a:gd name="T33" fmla="*/ 2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37">
                  <a:moveTo>
                    <a:pt x="4" y="26"/>
                  </a:moveTo>
                  <a:cubicBezTo>
                    <a:pt x="5" y="24"/>
                    <a:pt x="7" y="24"/>
                    <a:pt x="7" y="22"/>
                  </a:cubicBezTo>
                  <a:cubicBezTo>
                    <a:pt x="7" y="19"/>
                    <a:pt x="7" y="20"/>
                    <a:pt x="7" y="18"/>
                  </a:cubicBezTo>
                  <a:cubicBezTo>
                    <a:pt x="7" y="13"/>
                    <a:pt x="8" y="1"/>
                    <a:pt x="16" y="0"/>
                  </a:cubicBezTo>
                  <a:cubicBezTo>
                    <a:pt x="18" y="5"/>
                    <a:pt x="19" y="6"/>
                    <a:pt x="21" y="8"/>
                  </a:cubicBezTo>
                  <a:cubicBezTo>
                    <a:pt x="21" y="7"/>
                    <a:pt x="22" y="7"/>
                    <a:pt x="23" y="6"/>
                  </a:cubicBezTo>
                  <a:cubicBezTo>
                    <a:pt x="29" y="14"/>
                    <a:pt x="38" y="11"/>
                    <a:pt x="44" y="18"/>
                  </a:cubicBezTo>
                  <a:cubicBezTo>
                    <a:pt x="45" y="20"/>
                    <a:pt x="44" y="22"/>
                    <a:pt x="46" y="23"/>
                  </a:cubicBezTo>
                  <a:cubicBezTo>
                    <a:pt x="50" y="26"/>
                    <a:pt x="55" y="25"/>
                    <a:pt x="58" y="28"/>
                  </a:cubicBezTo>
                  <a:cubicBezTo>
                    <a:pt x="55" y="30"/>
                    <a:pt x="52" y="31"/>
                    <a:pt x="48" y="31"/>
                  </a:cubicBezTo>
                  <a:cubicBezTo>
                    <a:pt x="45" y="31"/>
                    <a:pt x="44" y="31"/>
                    <a:pt x="41" y="31"/>
                  </a:cubicBezTo>
                  <a:cubicBezTo>
                    <a:pt x="41" y="31"/>
                    <a:pt x="32" y="25"/>
                    <a:pt x="30" y="24"/>
                  </a:cubicBezTo>
                  <a:cubicBezTo>
                    <a:pt x="30" y="31"/>
                    <a:pt x="20" y="37"/>
                    <a:pt x="16" y="35"/>
                  </a:cubicBezTo>
                  <a:cubicBezTo>
                    <a:pt x="15" y="36"/>
                    <a:pt x="15" y="37"/>
                    <a:pt x="14" y="37"/>
                  </a:cubicBezTo>
                  <a:cubicBezTo>
                    <a:pt x="11" y="37"/>
                    <a:pt x="11" y="34"/>
                    <a:pt x="12" y="31"/>
                  </a:cubicBezTo>
                  <a:cubicBezTo>
                    <a:pt x="7" y="30"/>
                    <a:pt x="2" y="31"/>
                    <a:pt x="0" y="31"/>
                  </a:cubicBezTo>
                  <a:cubicBezTo>
                    <a:pt x="0" y="26"/>
                    <a:pt x="3" y="27"/>
                    <a:pt x="4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16" name="Freeform 223"/>
            <p:cNvSpPr>
              <a:spLocks/>
            </p:cNvSpPr>
            <p:nvPr/>
          </p:nvSpPr>
          <p:spPr bwMode="auto">
            <a:xfrm>
              <a:off x="3265488" y="1614488"/>
              <a:ext cx="71438" cy="69850"/>
            </a:xfrm>
            <a:custGeom>
              <a:avLst/>
              <a:gdLst>
                <a:gd name="T0" fmla="*/ 18 w 18"/>
                <a:gd name="T1" fmla="*/ 11 h 18"/>
                <a:gd name="T2" fmla="*/ 7 w 18"/>
                <a:gd name="T3" fmla="*/ 18 h 18"/>
                <a:gd name="T4" fmla="*/ 0 w 18"/>
                <a:gd name="T5" fmla="*/ 11 h 18"/>
                <a:gd name="T6" fmla="*/ 18 w 18"/>
                <a:gd name="T7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8">
                  <a:moveTo>
                    <a:pt x="18" y="11"/>
                  </a:moveTo>
                  <a:cubicBezTo>
                    <a:pt x="18" y="15"/>
                    <a:pt x="11" y="18"/>
                    <a:pt x="7" y="18"/>
                  </a:cubicBezTo>
                  <a:cubicBezTo>
                    <a:pt x="3" y="18"/>
                    <a:pt x="0" y="15"/>
                    <a:pt x="0" y="11"/>
                  </a:cubicBezTo>
                  <a:cubicBezTo>
                    <a:pt x="0" y="0"/>
                    <a:pt x="18" y="2"/>
                    <a:pt x="1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17" name="Freeform 224"/>
            <p:cNvSpPr>
              <a:spLocks/>
            </p:cNvSpPr>
            <p:nvPr/>
          </p:nvSpPr>
          <p:spPr bwMode="auto">
            <a:xfrm>
              <a:off x="3059113" y="1908176"/>
              <a:ext cx="58738" cy="42863"/>
            </a:xfrm>
            <a:custGeom>
              <a:avLst/>
              <a:gdLst>
                <a:gd name="T0" fmla="*/ 7 w 15"/>
                <a:gd name="T1" fmla="*/ 0 h 11"/>
                <a:gd name="T2" fmla="*/ 15 w 15"/>
                <a:gd name="T3" fmla="*/ 1 h 11"/>
                <a:gd name="T4" fmla="*/ 0 w 15"/>
                <a:gd name="T5" fmla="*/ 11 h 11"/>
                <a:gd name="T6" fmla="*/ 0 w 15"/>
                <a:gd name="T7" fmla="*/ 7 h 11"/>
                <a:gd name="T8" fmla="*/ 7 w 15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7" y="0"/>
                  </a:moveTo>
                  <a:cubicBezTo>
                    <a:pt x="12" y="0"/>
                    <a:pt x="11" y="0"/>
                    <a:pt x="15" y="1"/>
                  </a:cubicBezTo>
                  <a:cubicBezTo>
                    <a:pt x="12" y="5"/>
                    <a:pt x="5" y="10"/>
                    <a:pt x="0" y="1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4"/>
                    <a:pt x="6" y="2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18" name="Freeform 225"/>
            <p:cNvSpPr>
              <a:spLocks/>
            </p:cNvSpPr>
            <p:nvPr/>
          </p:nvSpPr>
          <p:spPr bwMode="auto">
            <a:xfrm>
              <a:off x="3148013" y="1301751"/>
              <a:ext cx="153988" cy="66675"/>
            </a:xfrm>
            <a:custGeom>
              <a:avLst/>
              <a:gdLst>
                <a:gd name="T0" fmla="*/ 15 w 39"/>
                <a:gd name="T1" fmla="*/ 17 h 17"/>
                <a:gd name="T2" fmla="*/ 6 w 39"/>
                <a:gd name="T3" fmla="*/ 10 h 17"/>
                <a:gd name="T4" fmla="*/ 0 w 39"/>
                <a:gd name="T5" fmla="*/ 4 h 17"/>
                <a:gd name="T6" fmla="*/ 5 w 39"/>
                <a:gd name="T7" fmla="*/ 0 h 17"/>
                <a:gd name="T8" fmla="*/ 19 w 39"/>
                <a:gd name="T9" fmla="*/ 2 h 17"/>
                <a:gd name="T10" fmla="*/ 39 w 39"/>
                <a:gd name="T11" fmla="*/ 11 h 17"/>
                <a:gd name="T12" fmla="*/ 34 w 39"/>
                <a:gd name="T13" fmla="*/ 16 h 17"/>
                <a:gd name="T14" fmla="*/ 25 w 39"/>
                <a:gd name="T15" fmla="*/ 14 h 17"/>
                <a:gd name="T16" fmla="*/ 15 w 39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17">
                  <a:moveTo>
                    <a:pt x="15" y="17"/>
                  </a:moveTo>
                  <a:cubicBezTo>
                    <a:pt x="9" y="17"/>
                    <a:pt x="4" y="15"/>
                    <a:pt x="6" y="10"/>
                  </a:cubicBezTo>
                  <a:cubicBezTo>
                    <a:pt x="3" y="9"/>
                    <a:pt x="0" y="8"/>
                    <a:pt x="0" y="4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11" y="0"/>
                    <a:pt x="13" y="2"/>
                    <a:pt x="19" y="2"/>
                  </a:cubicBezTo>
                  <a:cubicBezTo>
                    <a:pt x="27" y="2"/>
                    <a:pt x="34" y="9"/>
                    <a:pt x="39" y="11"/>
                  </a:cubicBezTo>
                  <a:cubicBezTo>
                    <a:pt x="38" y="14"/>
                    <a:pt x="36" y="16"/>
                    <a:pt x="34" y="16"/>
                  </a:cubicBezTo>
                  <a:cubicBezTo>
                    <a:pt x="30" y="16"/>
                    <a:pt x="28" y="14"/>
                    <a:pt x="25" y="14"/>
                  </a:cubicBezTo>
                  <a:cubicBezTo>
                    <a:pt x="22" y="14"/>
                    <a:pt x="19" y="17"/>
                    <a:pt x="1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19" name="Freeform 226"/>
            <p:cNvSpPr>
              <a:spLocks/>
            </p:cNvSpPr>
            <p:nvPr/>
          </p:nvSpPr>
          <p:spPr bwMode="auto">
            <a:xfrm>
              <a:off x="3163888" y="1935163"/>
              <a:ext cx="34925" cy="39688"/>
            </a:xfrm>
            <a:custGeom>
              <a:avLst/>
              <a:gdLst>
                <a:gd name="T0" fmla="*/ 9 w 9"/>
                <a:gd name="T1" fmla="*/ 3 h 10"/>
                <a:gd name="T2" fmla="*/ 4 w 9"/>
                <a:gd name="T3" fmla="*/ 10 h 10"/>
                <a:gd name="T4" fmla="*/ 0 w 9"/>
                <a:gd name="T5" fmla="*/ 5 h 10"/>
                <a:gd name="T6" fmla="*/ 9 w 9"/>
                <a:gd name="T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9" y="3"/>
                  </a:moveTo>
                  <a:cubicBezTo>
                    <a:pt x="7" y="6"/>
                    <a:pt x="7" y="10"/>
                    <a:pt x="4" y="10"/>
                  </a:cubicBezTo>
                  <a:cubicBezTo>
                    <a:pt x="3" y="10"/>
                    <a:pt x="0" y="5"/>
                    <a:pt x="0" y="5"/>
                  </a:cubicBezTo>
                  <a:cubicBezTo>
                    <a:pt x="0" y="0"/>
                    <a:pt x="6" y="0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20" name="Freeform 227"/>
            <p:cNvSpPr>
              <a:spLocks/>
            </p:cNvSpPr>
            <p:nvPr/>
          </p:nvSpPr>
          <p:spPr bwMode="auto">
            <a:xfrm>
              <a:off x="3348038" y="1633538"/>
              <a:ext cx="34925" cy="20638"/>
            </a:xfrm>
            <a:custGeom>
              <a:avLst/>
              <a:gdLst>
                <a:gd name="T0" fmla="*/ 4 w 9"/>
                <a:gd name="T1" fmla="*/ 5 h 5"/>
                <a:gd name="T2" fmla="*/ 0 w 9"/>
                <a:gd name="T3" fmla="*/ 3 h 5"/>
                <a:gd name="T4" fmla="*/ 4 w 9"/>
                <a:gd name="T5" fmla="*/ 0 h 5"/>
                <a:gd name="T6" fmla="*/ 9 w 9"/>
                <a:gd name="T7" fmla="*/ 4 h 5"/>
                <a:gd name="T8" fmla="*/ 4 w 9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4" y="5"/>
                  </a:moveTo>
                  <a:cubicBezTo>
                    <a:pt x="2" y="5"/>
                    <a:pt x="0" y="4"/>
                    <a:pt x="0" y="3"/>
                  </a:cubicBezTo>
                  <a:cubicBezTo>
                    <a:pt x="0" y="2"/>
                    <a:pt x="3" y="0"/>
                    <a:pt x="4" y="0"/>
                  </a:cubicBezTo>
                  <a:cubicBezTo>
                    <a:pt x="6" y="0"/>
                    <a:pt x="9" y="3"/>
                    <a:pt x="9" y="4"/>
                  </a:cubicBezTo>
                  <a:cubicBezTo>
                    <a:pt x="6" y="5"/>
                    <a:pt x="7" y="5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21" name="Freeform 228"/>
            <p:cNvSpPr>
              <a:spLocks/>
            </p:cNvSpPr>
            <p:nvPr/>
          </p:nvSpPr>
          <p:spPr bwMode="auto">
            <a:xfrm>
              <a:off x="3187700" y="1566863"/>
              <a:ext cx="39688" cy="28575"/>
            </a:xfrm>
            <a:custGeom>
              <a:avLst/>
              <a:gdLst>
                <a:gd name="T0" fmla="*/ 4 w 10"/>
                <a:gd name="T1" fmla="*/ 7 h 7"/>
                <a:gd name="T2" fmla="*/ 10 w 10"/>
                <a:gd name="T3" fmla="*/ 0 h 7"/>
                <a:gd name="T4" fmla="*/ 4 w 10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7">
                  <a:moveTo>
                    <a:pt x="4" y="7"/>
                  </a:moveTo>
                  <a:cubicBezTo>
                    <a:pt x="0" y="7"/>
                    <a:pt x="7" y="0"/>
                    <a:pt x="10" y="0"/>
                  </a:cubicBezTo>
                  <a:cubicBezTo>
                    <a:pt x="9" y="4"/>
                    <a:pt x="7" y="7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22" name="Freeform 229"/>
            <p:cNvSpPr>
              <a:spLocks/>
            </p:cNvSpPr>
            <p:nvPr/>
          </p:nvSpPr>
          <p:spPr bwMode="auto">
            <a:xfrm>
              <a:off x="2851150" y="1301751"/>
              <a:ext cx="923925" cy="660400"/>
            </a:xfrm>
            <a:custGeom>
              <a:avLst/>
              <a:gdLst>
                <a:gd name="T0" fmla="*/ 217 w 236"/>
                <a:gd name="T1" fmla="*/ 127 h 169"/>
                <a:gd name="T2" fmla="*/ 183 w 236"/>
                <a:gd name="T3" fmla="*/ 111 h 169"/>
                <a:gd name="T4" fmla="*/ 189 w 236"/>
                <a:gd name="T5" fmla="*/ 115 h 169"/>
                <a:gd name="T6" fmla="*/ 184 w 236"/>
                <a:gd name="T7" fmla="*/ 119 h 169"/>
                <a:gd name="T8" fmla="*/ 194 w 236"/>
                <a:gd name="T9" fmla="*/ 130 h 169"/>
                <a:gd name="T10" fmla="*/ 207 w 236"/>
                <a:gd name="T11" fmla="*/ 134 h 169"/>
                <a:gd name="T12" fmla="*/ 212 w 236"/>
                <a:gd name="T13" fmla="*/ 146 h 169"/>
                <a:gd name="T14" fmla="*/ 182 w 236"/>
                <a:gd name="T15" fmla="*/ 146 h 169"/>
                <a:gd name="T16" fmla="*/ 198 w 236"/>
                <a:gd name="T17" fmla="*/ 166 h 169"/>
                <a:gd name="T18" fmla="*/ 192 w 236"/>
                <a:gd name="T19" fmla="*/ 166 h 169"/>
                <a:gd name="T20" fmla="*/ 152 w 236"/>
                <a:gd name="T21" fmla="*/ 147 h 169"/>
                <a:gd name="T22" fmla="*/ 124 w 236"/>
                <a:gd name="T23" fmla="*/ 136 h 169"/>
                <a:gd name="T24" fmla="*/ 111 w 236"/>
                <a:gd name="T25" fmla="*/ 139 h 169"/>
                <a:gd name="T26" fmla="*/ 110 w 236"/>
                <a:gd name="T27" fmla="*/ 123 h 169"/>
                <a:gd name="T28" fmla="*/ 135 w 236"/>
                <a:gd name="T29" fmla="*/ 119 h 169"/>
                <a:gd name="T30" fmla="*/ 137 w 236"/>
                <a:gd name="T31" fmla="*/ 109 h 169"/>
                <a:gd name="T32" fmla="*/ 121 w 236"/>
                <a:gd name="T33" fmla="*/ 74 h 169"/>
                <a:gd name="T34" fmla="*/ 110 w 236"/>
                <a:gd name="T35" fmla="*/ 74 h 169"/>
                <a:gd name="T36" fmla="*/ 95 w 236"/>
                <a:gd name="T37" fmla="*/ 55 h 169"/>
                <a:gd name="T38" fmla="*/ 80 w 236"/>
                <a:gd name="T39" fmla="*/ 59 h 169"/>
                <a:gd name="T40" fmla="*/ 27 w 236"/>
                <a:gd name="T41" fmla="*/ 53 h 169"/>
                <a:gd name="T42" fmla="*/ 7 w 236"/>
                <a:gd name="T43" fmla="*/ 45 h 169"/>
                <a:gd name="T44" fmla="*/ 20 w 236"/>
                <a:gd name="T45" fmla="*/ 42 h 169"/>
                <a:gd name="T46" fmla="*/ 0 w 236"/>
                <a:gd name="T47" fmla="*/ 31 h 169"/>
                <a:gd name="T48" fmla="*/ 8 w 236"/>
                <a:gd name="T49" fmla="*/ 10 h 169"/>
                <a:gd name="T50" fmla="*/ 40 w 236"/>
                <a:gd name="T51" fmla="*/ 2 h 169"/>
                <a:gd name="T52" fmla="*/ 30 w 236"/>
                <a:gd name="T53" fmla="*/ 20 h 169"/>
                <a:gd name="T54" fmla="*/ 33 w 236"/>
                <a:gd name="T55" fmla="*/ 30 h 169"/>
                <a:gd name="T56" fmla="*/ 36 w 236"/>
                <a:gd name="T57" fmla="*/ 17 h 169"/>
                <a:gd name="T58" fmla="*/ 78 w 236"/>
                <a:gd name="T59" fmla="*/ 19 h 169"/>
                <a:gd name="T60" fmla="*/ 84 w 236"/>
                <a:gd name="T61" fmla="*/ 22 h 169"/>
                <a:gd name="T62" fmla="*/ 102 w 236"/>
                <a:gd name="T63" fmla="*/ 17 h 169"/>
                <a:gd name="T64" fmla="*/ 141 w 236"/>
                <a:gd name="T65" fmla="*/ 36 h 169"/>
                <a:gd name="T66" fmla="*/ 158 w 236"/>
                <a:gd name="T67" fmla="*/ 42 h 169"/>
                <a:gd name="T68" fmla="*/ 178 w 236"/>
                <a:gd name="T69" fmla="*/ 55 h 169"/>
                <a:gd name="T70" fmla="*/ 191 w 236"/>
                <a:gd name="T71" fmla="*/ 62 h 169"/>
                <a:gd name="T72" fmla="*/ 190 w 236"/>
                <a:gd name="T73" fmla="*/ 66 h 169"/>
                <a:gd name="T74" fmla="*/ 184 w 236"/>
                <a:gd name="T75" fmla="*/ 75 h 169"/>
                <a:gd name="T76" fmla="*/ 207 w 236"/>
                <a:gd name="T77" fmla="*/ 88 h 169"/>
                <a:gd name="T78" fmla="*/ 223 w 236"/>
                <a:gd name="T79" fmla="*/ 99 h 169"/>
                <a:gd name="T80" fmla="*/ 236 w 236"/>
                <a:gd name="T81" fmla="*/ 107 h 169"/>
                <a:gd name="T82" fmla="*/ 227 w 236"/>
                <a:gd name="T83" fmla="*/ 11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6" h="169">
                  <a:moveTo>
                    <a:pt x="221" y="119"/>
                  </a:moveTo>
                  <a:cubicBezTo>
                    <a:pt x="221" y="122"/>
                    <a:pt x="221" y="127"/>
                    <a:pt x="217" y="127"/>
                  </a:cubicBezTo>
                  <a:cubicBezTo>
                    <a:pt x="203" y="127"/>
                    <a:pt x="202" y="108"/>
                    <a:pt x="189" y="108"/>
                  </a:cubicBezTo>
                  <a:cubicBezTo>
                    <a:pt x="187" y="108"/>
                    <a:pt x="183" y="111"/>
                    <a:pt x="183" y="111"/>
                  </a:cubicBezTo>
                  <a:cubicBezTo>
                    <a:pt x="186" y="112"/>
                    <a:pt x="186" y="112"/>
                    <a:pt x="189" y="111"/>
                  </a:cubicBezTo>
                  <a:cubicBezTo>
                    <a:pt x="189" y="115"/>
                    <a:pt x="189" y="115"/>
                    <a:pt x="189" y="115"/>
                  </a:cubicBezTo>
                  <a:cubicBezTo>
                    <a:pt x="187" y="116"/>
                    <a:pt x="186" y="116"/>
                    <a:pt x="184" y="115"/>
                  </a:cubicBezTo>
                  <a:cubicBezTo>
                    <a:pt x="184" y="119"/>
                    <a:pt x="184" y="119"/>
                    <a:pt x="184" y="119"/>
                  </a:cubicBezTo>
                  <a:cubicBezTo>
                    <a:pt x="188" y="119"/>
                    <a:pt x="188" y="119"/>
                    <a:pt x="188" y="119"/>
                  </a:cubicBezTo>
                  <a:cubicBezTo>
                    <a:pt x="189" y="123"/>
                    <a:pt x="192" y="129"/>
                    <a:pt x="194" y="130"/>
                  </a:cubicBezTo>
                  <a:cubicBezTo>
                    <a:pt x="200" y="132"/>
                    <a:pt x="202" y="129"/>
                    <a:pt x="202" y="134"/>
                  </a:cubicBezTo>
                  <a:cubicBezTo>
                    <a:pt x="205" y="134"/>
                    <a:pt x="205" y="134"/>
                    <a:pt x="207" y="134"/>
                  </a:cubicBezTo>
                  <a:cubicBezTo>
                    <a:pt x="207" y="138"/>
                    <a:pt x="207" y="138"/>
                    <a:pt x="207" y="139"/>
                  </a:cubicBezTo>
                  <a:cubicBezTo>
                    <a:pt x="207" y="141"/>
                    <a:pt x="212" y="143"/>
                    <a:pt x="212" y="146"/>
                  </a:cubicBezTo>
                  <a:cubicBezTo>
                    <a:pt x="212" y="149"/>
                    <a:pt x="209" y="154"/>
                    <a:pt x="208" y="157"/>
                  </a:cubicBezTo>
                  <a:cubicBezTo>
                    <a:pt x="203" y="157"/>
                    <a:pt x="185" y="150"/>
                    <a:pt x="182" y="146"/>
                  </a:cubicBezTo>
                  <a:cubicBezTo>
                    <a:pt x="177" y="146"/>
                    <a:pt x="177" y="146"/>
                    <a:pt x="177" y="146"/>
                  </a:cubicBezTo>
                  <a:cubicBezTo>
                    <a:pt x="182" y="152"/>
                    <a:pt x="198" y="158"/>
                    <a:pt x="198" y="166"/>
                  </a:cubicBezTo>
                  <a:cubicBezTo>
                    <a:pt x="198" y="168"/>
                    <a:pt x="196" y="169"/>
                    <a:pt x="195" y="169"/>
                  </a:cubicBezTo>
                  <a:cubicBezTo>
                    <a:pt x="194" y="169"/>
                    <a:pt x="193" y="166"/>
                    <a:pt x="192" y="166"/>
                  </a:cubicBezTo>
                  <a:cubicBezTo>
                    <a:pt x="184" y="162"/>
                    <a:pt x="179" y="164"/>
                    <a:pt x="171" y="159"/>
                  </a:cubicBezTo>
                  <a:cubicBezTo>
                    <a:pt x="165" y="155"/>
                    <a:pt x="147" y="156"/>
                    <a:pt x="152" y="147"/>
                  </a:cubicBezTo>
                  <a:cubicBezTo>
                    <a:pt x="143" y="142"/>
                    <a:pt x="138" y="137"/>
                    <a:pt x="130" y="132"/>
                  </a:cubicBezTo>
                  <a:cubicBezTo>
                    <a:pt x="128" y="134"/>
                    <a:pt x="127" y="136"/>
                    <a:pt x="124" y="136"/>
                  </a:cubicBezTo>
                  <a:cubicBezTo>
                    <a:pt x="121" y="136"/>
                    <a:pt x="122" y="134"/>
                    <a:pt x="119" y="134"/>
                  </a:cubicBezTo>
                  <a:cubicBezTo>
                    <a:pt x="116" y="134"/>
                    <a:pt x="114" y="139"/>
                    <a:pt x="111" y="139"/>
                  </a:cubicBezTo>
                  <a:cubicBezTo>
                    <a:pt x="107" y="139"/>
                    <a:pt x="98" y="135"/>
                    <a:pt x="98" y="131"/>
                  </a:cubicBezTo>
                  <a:cubicBezTo>
                    <a:pt x="98" y="128"/>
                    <a:pt x="106" y="123"/>
                    <a:pt x="110" y="123"/>
                  </a:cubicBezTo>
                  <a:cubicBezTo>
                    <a:pt x="115" y="123"/>
                    <a:pt x="120" y="123"/>
                    <a:pt x="122" y="123"/>
                  </a:cubicBezTo>
                  <a:cubicBezTo>
                    <a:pt x="125" y="123"/>
                    <a:pt x="132" y="121"/>
                    <a:pt x="135" y="119"/>
                  </a:cubicBezTo>
                  <a:cubicBezTo>
                    <a:pt x="134" y="118"/>
                    <a:pt x="130" y="115"/>
                    <a:pt x="130" y="113"/>
                  </a:cubicBezTo>
                  <a:cubicBezTo>
                    <a:pt x="130" y="108"/>
                    <a:pt x="135" y="111"/>
                    <a:pt x="137" y="109"/>
                  </a:cubicBezTo>
                  <a:cubicBezTo>
                    <a:pt x="140" y="106"/>
                    <a:pt x="146" y="100"/>
                    <a:pt x="146" y="96"/>
                  </a:cubicBezTo>
                  <a:cubicBezTo>
                    <a:pt x="146" y="88"/>
                    <a:pt x="127" y="74"/>
                    <a:pt x="121" y="74"/>
                  </a:cubicBezTo>
                  <a:cubicBezTo>
                    <a:pt x="117" y="74"/>
                    <a:pt x="116" y="78"/>
                    <a:pt x="112" y="78"/>
                  </a:cubicBezTo>
                  <a:cubicBezTo>
                    <a:pt x="111" y="78"/>
                    <a:pt x="110" y="75"/>
                    <a:pt x="110" y="74"/>
                  </a:cubicBezTo>
                  <a:cubicBezTo>
                    <a:pt x="110" y="71"/>
                    <a:pt x="115" y="71"/>
                    <a:pt x="117" y="70"/>
                  </a:cubicBezTo>
                  <a:cubicBezTo>
                    <a:pt x="114" y="68"/>
                    <a:pt x="99" y="55"/>
                    <a:pt x="95" y="55"/>
                  </a:cubicBezTo>
                  <a:cubicBezTo>
                    <a:pt x="92" y="55"/>
                    <a:pt x="87" y="66"/>
                    <a:pt x="82" y="66"/>
                  </a:cubicBezTo>
                  <a:cubicBezTo>
                    <a:pt x="78" y="66"/>
                    <a:pt x="79" y="61"/>
                    <a:pt x="80" y="59"/>
                  </a:cubicBezTo>
                  <a:cubicBezTo>
                    <a:pt x="71" y="58"/>
                    <a:pt x="49" y="59"/>
                    <a:pt x="36" y="59"/>
                  </a:cubicBezTo>
                  <a:cubicBezTo>
                    <a:pt x="34" y="59"/>
                    <a:pt x="29" y="56"/>
                    <a:pt x="27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2" y="49"/>
                    <a:pt x="8" y="49"/>
                    <a:pt x="7" y="45"/>
                  </a:cubicBezTo>
                  <a:cubicBezTo>
                    <a:pt x="11" y="43"/>
                    <a:pt x="15" y="45"/>
                    <a:pt x="20" y="45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8" y="40"/>
                    <a:pt x="4" y="39"/>
                    <a:pt x="4" y="39"/>
                  </a:cubicBezTo>
                  <a:cubicBezTo>
                    <a:pt x="4" y="39"/>
                    <a:pt x="0" y="34"/>
                    <a:pt x="0" y="31"/>
                  </a:cubicBezTo>
                  <a:cubicBezTo>
                    <a:pt x="0" y="23"/>
                    <a:pt x="2" y="21"/>
                    <a:pt x="6" y="18"/>
                  </a:cubicBezTo>
                  <a:cubicBezTo>
                    <a:pt x="8" y="16"/>
                    <a:pt x="7" y="11"/>
                    <a:pt x="8" y="10"/>
                  </a:cubicBezTo>
                  <a:cubicBezTo>
                    <a:pt x="14" y="4"/>
                    <a:pt x="21" y="0"/>
                    <a:pt x="31" y="0"/>
                  </a:cubicBezTo>
                  <a:cubicBezTo>
                    <a:pt x="31" y="0"/>
                    <a:pt x="40" y="2"/>
                    <a:pt x="40" y="2"/>
                  </a:cubicBezTo>
                  <a:cubicBezTo>
                    <a:pt x="37" y="8"/>
                    <a:pt x="28" y="9"/>
                    <a:pt x="28" y="17"/>
                  </a:cubicBezTo>
                  <a:cubicBezTo>
                    <a:pt x="28" y="19"/>
                    <a:pt x="29" y="20"/>
                    <a:pt x="30" y="20"/>
                  </a:cubicBezTo>
                  <a:cubicBezTo>
                    <a:pt x="30" y="22"/>
                    <a:pt x="30" y="25"/>
                    <a:pt x="30" y="25"/>
                  </a:cubicBezTo>
                  <a:cubicBezTo>
                    <a:pt x="30" y="28"/>
                    <a:pt x="30" y="30"/>
                    <a:pt x="33" y="30"/>
                  </a:cubicBezTo>
                  <a:cubicBezTo>
                    <a:pt x="35" y="30"/>
                    <a:pt x="39" y="27"/>
                    <a:pt x="39" y="25"/>
                  </a:cubicBezTo>
                  <a:cubicBezTo>
                    <a:pt x="39" y="22"/>
                    <a:pt x="36" y="20"/>
                    <a:pt x="36" y="17"/>
                  </a:cubicBezTo>
                  <a:cubicBezTo>
                    <a:pt x="36" y="6"/>
                    <a:pt x="55" y="2"/>
                    <a:pt x="67" y="2"/>
                  </a:cubicBezTo>
                  <a:cubicBezTo>
                    <a:pt x="74" y="2"/>
                    <a:pt x="78" y="12"/>
                    <a:pt x="78" y="19"/>
                  </a:cubicBezTo>
                  <a:cubicBezTo>
                    <a:pt x="78" y="20"/>
                    <a:pt x="77" y="25"/>
                    <a:pt x="78" y="25"/>
                  </a:cubicBezTo>
                  <a:cubicBezTo>
                    <a:pt x="80" y="25"/>
                    <a:pt x="81" y="22"/>
                    <a:pt x="84" y="22"/>
                  </a:cubicBezTo>
                  <a:cubicBezTo>
                    <a:pt x="87" y="22"/>
                    <a:pt x="88" y="25"/>
                    <a:pt x="91" y="25"/>
                  </a:cubicBezTo>
                  <a:cubicBezTo>
                    <a:pt x="95" y="25"/>
                    <a:pt x="97" y="17"/>
                    <a:pt x="102" y="17"/>
                  </a:cubicBezTo>
                  <a:cubicBezTo>
                    <a:pt x="107" y="17"/>
                    <a:pt x="120" y="19"/>
                    <a:pt x="124" y="22"/>
                  </a:cubicBezTo>
                  <a:cubicBezTo>
                    <a:pt x="130" y="26"/>
                    <a:pt x="132" y="36"/>
                    <a:pt x="141" y="36"/>
                  </a:cubicBezTo>
                  <a:cubicBezTo>
                    <a:pt x="146" y="36"/>
                    <a:pt x="146" y="36"/>
                    <a:pt x="149" y="36"/>
                  </a:cubicBezTo>
                  <a:cubicBezTo>
                    <a:pt x="152" y="36"/>
                    <a:pt x="159" y="37"/>
                    <a:pt x="158" y="42"/>
                  </a:cubicBezTo>
                  <a:cubicBezTo>
                    <a:pt x="166" y="44"/>
                    <a:pt x="170" y="49"/>
                    <a:pt x="178" y="50"/>
                  </a:cubicBezTo>
                  <a:cubicBezTo>
                    <a:pt x="178" y="55"/>
                    <a:pt x="178" y="55"/>
                    <a:pt x="178" y="55"/>
                  </a:cubicBezTo>
                  <a:cubicBezTo>
                    <a:pt x="180" y="55"/>
                    <a:pt x="183" y="55"/>
                    <a:pt x="183" y="55"/>
                  </a:cubicBezTo>
                  <a:cubicBezTo>
                    <a:pt x="187" y="55"/>
                    <a:pt x="189" y="58"/>
                    <a:pt x="191" y="62"/>
                  </a:cubicBezTo>
                  <a:cubicBezTo>
                    <a:pt x="187" y="62"/>
                    <a:pt x="183" y="62"/>
                    <a:pt x="181" y="66"/>
                  </a:cubicBezTo>
                  <a:cubicBezTo>
                    <a:pt x="186" y="66"/>
                    <a:pt x="187" y="66"/>
                    <a:pt x="190" y="66"/>
                  </a:cubicBezTo>
                  <a:cubicBezTo>
                    <a:pt x="191" y="66"/>
                    <a:pt x="193" y="67"/>
                    <a:pt x="194" y="69"/>
                  </a:cubicBezTo>
                  <a:cubicBezTo>
                    <a:pt x="189" y="71"/>
                    <a:pt x="187" y="71"/>
                    <a:pt x="184" y="75"/>
                  </a:cubicBezTo>
                  <a:cubicBezTo>
                    <a:pt x="187" y="77"/>
                    <a:pt x="189" y="78"/>
                    <a:pt x="192" y="78"/>
                  </a:cubicBezTo>
                  <a:cubicBezTo>
                    <a:pt x="193" y="84"/>
                    <a:pt x="201" y="87"/>
                    <a:pt x="207" y="88"/>
                  </a:cubicBezTo>
                  <a:cubicBezTo>
                    <a:pt x="207" y="93"/>
                    <a:pt x="209" y="98"/>
                    <a:pt x="213" y="98"/>
                  </a:cubicBezTo>
                  <a:cubicBezTo>
                    <a:pt x="219" y="98"/>
                    <a:pt x="221" y="94"/>
                    <a:pt x="223" y="99"/>
                  </a:cubicBezTo>
                  <a:cubicBezTo>
                    <a:pt x="225" y="101"/>
                    <a:pt x="227" y="101"/>
                    <a:pt x="228" y="101"/>
                  </a:cubicBezTo>
                  <a:cubicBezTo>
                    <a:pt x="234" y="101"/>
                    <a:pt x="236" y="103"/>
                    <a:pt x="236" y="107"/>
                  </a:cubicBezTo>
                  <a:cubicBezTo>
                    <a:pt x="236" y="111"/>
                    <a:pt x="231" y="112"/>
                    <a:pt x="227" y="112"/>
                  </a:cubicBezTo>
                  <a:cubicBezTo>
                    <a:pt x="228" y="115"/>
                    <a:pt x="227" y="114"/>
                    <a:pt x="227" y="116"/>
                  </a:cubicBezTo>
                  <a:cubicBezTo>
                    <a:pt x="227" y="117"/>
                    <a:pt x="227" y="119"/>
                    <a:pt x="221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23" name="Freeform 230"/>
            <p:cNvSpPr>
              <a:spLocks/>
            </p:cNvSpPr>
            <p:nvPr/>
          </p:nvSpPr>
          <p:spPr bwMode="auto">
            <a:xfrm>
              <a:off x="3230563" y="1873251"/>
              <a:ext cx="23813" cy="22225"/>
            </a:xfrm>
            <a:custGeom>
              <a:avLst/>
              <a:gdLst>
                <a:gd name="T0" fmla="*/ 6 w 6"/>
                <a:gd name="T1" fmla="*/ 4 h 6"/>
                <a:gd name="T2" fmla="*/ 0 w 6"/>
                <a:gd name="T3" fmla="*/ 4 h 6"/>
                <a:gd name="T4" fmla="*/ 6 w 6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6" y="4"/>
                  </a:moveTo>
                  <a:cubicBezTo>
                    <a:pt x="4" y="6"/>
                    <a:pt x="3" y="6"/>
                    <a:pt x="0" y="4"/>
                  </a:cubicBezTo>
                  <a:cubicBezTo>
                    <a:pt x="3" y="0"/>
                    <a:pt x="3" y="2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24" name="Freeform 231"/>
            <p:cNvSpPr>
              <a:spLocks/>
            </p:cNvSpPr>
            <p:nvPr/>
          </p:nvSpPr>
          <p:spPr bwMode="auto">
            <a:xfrm>
              <a:off x="3043238" y="1743076"/>
              <a:ext cx="23813" cy="28575"/>
            </a:xfrm>
            <a:custGeom>
              <a:avLst/>
              <a:gdLst>
                <a:gd name="T0" fmla="*/ 0 w 6"/>
                <a:gd name="T1" fmla="*/ 2 h 7"/>
                <a:gd name="T2" fmla="*/ 6 w 6"/>
                <a:gd name="T3" fmla="*/ 7 h 7"/>
                <a:gd name="T4" fmla="*/ 0 w 6"/>
                <a:gd name="T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7">
                  <a:moveTo>
                    <a:pt x="0" y="2"/>
                  </a:moveTo>
                  <a:cubicBezTo>
                    <a:pt x="4" y="0"/>
                    <a:pt x="4" y="4"/>
                    <a:pt x="6" y="7"/>
                  </a:cubicBezTo>
                  <a:cubicBezTo>
                    <a:pt x="2" y="6"/>
                    <a:pt x="0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25" name="Freeform 232"/>
            <p:cNvSpPr>
              <a:spLocks/>
            </p:cNvSpPr>
            <p:nvPr/>
          </p:nvSpPr>
          <p:spPr bwMode="auto">
            <a:xfrm>
              <a:off x="2797175" y="631826"/>
              <a:ext cx="981075" cy="515938"/>
            </a:xfrm>
            <a:custGeom>
              <a:avLst/>
              <a:gdLst>
                <a:gd name="T0" fmla="*/ 200 w 251"/>
                <a:gd name="T1" fmla="*/ 10 h 132"/>
                <a:gd name="T2" fmla="*/ 228 w 251"/>
                <a:gd name="T3" fmla="*/ 6 h 132"/>
                <a:gd name="T4" fmla="*/ 251 w 251"/>
                <a:gd name="T5" fmla="*/ 18 h 132"/>
                <a:gd name="T6" fmla="*/ 204 w 251"/>
                <a:gd name="T7" fmla="*/ 33 h 132"/>
                <a:gd name="T8" fmla="*/ 192 w 251"/>
                <a:gd name="T9" fmla="*/ 48 h 132"/>
                <a:gd name="T10" fmla="*/ 150 w 251"/>
                <a:gd name="T11" fmla="*/ 70 h 132"/>
                <a:gd name="T12" fmla="*/ 140 w 251"/>
                <a:gd name="T13" fmla="*/ 76 h 132"/>
                <a:gd name="T14" fmla="*/ 140 w 251"/>
                <a:gd name="T15" fmla="*/ 88 h 132"/>
                <a:gd name="T16" fmla="*/ 113 w 251"/>
                <a:gd name="T17" fmla="*/ 102 h 132"/>
                <a:gd name="T18" fmla="*/ 103 w 251"/>
                <a:gd name="T19" fmla="*/ 119 h 132"/>
                <a:gd name="T20" fmla="*/ 115 w 251"/>
                <a:gd name="T21" fmla="*/ 122 h 132"/>
                <a:gd name="T22" fmla="*/ 82 w 251"/>
                <a:gd name="T23" fmla="*/ 127 h 132"/>
                <a:gd name="T24" fmla="*/ 52 w 251"/>
                <a:gd name="T25" fmla="*/ 130 h 132"/>
                <a:gd name="T26" fmla="*/ 21 w 251"/>
                <a:gd name="T27" fmla="*/ 127 h 132"/>
                <a:gd name="T28" fmla="*/ 39 w 251"/>
                <a:gd name="T29" fmla="*/ 114 h 132"/>
                <a:gd name="T30" fmla="*/ 37 w 251"/>
                <a:gd name="T31" fmla="*/ 102 h 132"/>
                <a:gd name="T32" fmla="*/ 60 w 251"/>
                <a:gd name="T33" fmla="*/ 110 h 132"/>
                <a:gd name="T34" fmla="*/ 43 w 251"/>
                <a:gd name="T35" fmla="*/ 96 h 132"/>
                <a:gd name="T36" fmla="*/ 36 w 251"/>
                <a:gd name="T37" fmla="*/ 98 h 132"/>
                <a:gd name="T38" fmla="*/ 44 w 251"/>
                <a:gd name="T39" fmla="*/ 85 h 132"/>
                <a:gd name="T40" fmla="*/ 41 w 251"/>
                <a:gd name="T41" fmla="*/ 63 h 132"/>
                <a:gd name="T42" fmla="*/ 43 w 251"/>
                <a:gd name="T43" fmla="*/ 57 h 132"/>
                <a:gd name="T44" fmla="*/ 63 w 251"/>
                <a:gd name="T45" fmla="*/ 58 h 132"/>
                <a:gd name="T46" fmla="*/ 70 w 251"/>
                <a:gd name="T47" fmla="*/ 59 h 132"/>
                <a:gd name="T48" fmla="*/ 86 w 251"/>
                <a:gd name="T49" fmla="*/ 56 h 132"/>
                <a:gd name="T50" fmla="*/ 96 w 251"/>
                <a:gd name="T51" fmla="*/ 48 h 132"/>
                <a:gd name="T52" fmla="*/ 64 w 251"/>
                <a:gd name="T53" fmla="*/ 52 h 132"/>
                <a:gd name="T54" fmla="*/ 47 w 251"/>
                <a:gd name="T55" fmla="*/ 49 h 132"/>
                <a:gd name="T56" fmla="*/ 37 w 251"/>
                <a:gd name="T57" fmla="*/ 52 h 132"/>
                <a:gd name="T58" fmla="*/ 29 w 251"/>
                <a:gd name="T59" fmla="*/ 43 h 132"/>
                <a:gd name="T60" fmla="*/ 33 w 251"/>
                <a:gd name="T61" fmla="*/ 34 h 132"/>
                <a:gd name="T62" fmla="*/ 16 w 251"/>
                <a:gd name="T63" fmla="*/ 39 h 132"/>
                <a:gd name="T64" fmla="*/ 19 w 251"/>
                <a:gd name="T65" fmla="*/ 31 h 132"/>
                <a:gd name="T66" fmla="*/ 6 w 251"/>
                <a:gd name="T67" fmla="*/ 33 h 132"/>
                <a:gd name="T68" fmla="*/ 28 w 251"/>
                <a:gd name="T69" fmla="*/ 23 h 132"/>
                <a:gd name="T70" fmla="*/ 37 w 251"/>
                <a:gd name="T71" fmla="*/ 20 h 132"/>
                <a:gd name="T72" fmla="*/ 68 w 251"/>
                <a:gd name="T73" fmla="*/ 20 h 132"/>
                <a:gd name="T74" fmla="*/ 88 w 251"/>
                <a:gd name="T75" fmla="*/ 7 h 132"/>
                <a:gd name="T76" fmla="*/ 127 w 251"/>
                <a:gd name="T77" fmla="*/ 3 h 132"/>
                <a:gd name="T78" fmla="*/ 142 w 251"/>
                <a:gd name="T79" fmla="*/ 5 h 132"/>
                <a:gd name="T80" fmla="*/ 160 w 251"/>
                <a:gd name="T81" fmla="*/ 2 h 132"/>
                <a:gd name="T82" fmla="*/ 205 w 251"/>
                <a:gd name="T83" fmla="*/ 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1" h="132">
                  <a:moveTo>
                    <a:pt x="205" y="7"/>
                  </a:moveTo>
                  <a:cubicBezTo>
                    <a:pt x="203" y="9"/>
                    <a:pt x="202" y="9"/>
                    <a:pt x="200" y="10"/>
                  </a:cubicBezTo>
                  <a:cubicBezTo>
                    <a:pt x="223" y="3"/>
                    <a:pt x="223" y="3"/>
                    <a:pt x="223" y="3"/>
                  </a:cubicBezTo>
                  <a:cubicBezTo>
                    <a:pt x="225" y="4"/>
                    <a:pt x="226" y="5"/>
                    <a:pt x="228" y="6"/>
                  </a:cubicBezTo>
                  <a:cubicBezTo>
                    <a:pt x="231" y="6"/>
                    <a:pt x="231" y="9"/>
                    <a:pt x="233" y="10"/>
                  </a:cubicBezTo>
                  <a:cubicBezTo>
                    <a:pt x="236" y="14"/>
                    <a:pt x="251" y="12"/>
                    <a:pt x="251" y="18"/>
                  </a:cubicBezTo>
                  <a:cubicBezTo>
                    <a:pt x="251" y="21"/>
                    <a:pt x="246" y="20"/>
                    <a:pt x="244" y="22"/>
                  </a:cubicBezTo>
                  <a:cubicBezTo>
                    <a:pt x="233" y="30"/>
                    <a:pt x="219" y="25"/>
                    <a:pt x="204" y="33"/>
                  </a:cubicBezTo>
                  <a:cubicBezTo>
                    <a:pt x="206" y="36"/>
                    <a:pt x="218" y="33"/>
                    <a:pt x="225" y="34"/>
                  </a:cubicBezTo>
                  <a:cubicBezTo>
                    <a:pt x="218" y="40"/>
                    <a:pt x="202" y="44"/>
                    <a:pt x="192" y="48"/>
                  </a:cubicBezTo>
                  <a:cubicBezTo>
                    <a:pt x="181" y="51"/>
                    <a:pt x="174" y="63"/>
                    <a:pt x="165" y="69"/>
                  </a:cubicBezTo>
                  <a:cubicBezTo>
                    <a:pt x="161" y="72"/>
                    <a:pt x="155" y="69"/>
                    <a:pt x="150" y="70"/>
                  </a:cubicBezTo>
                  <a:cubicBezTo>
                    <a:pt x="144" y="72"/>
                    <a:pt x="137" y="73"/>
                    <a:pt x="132" y="76"/>
                  </a:cubicBezTo>
                  <a:cubicBezTo>
                    <a:pt x="140" y="76"/>
                    <a:pt x="140" y="76"/>
                    <a:pt x="140" y="76"/>
                  </a:cubicBezTo>
                  <a:cubicBezTo>
                    <a:pt x="141" y="83"/>
                    <a:pt x="138" y="82"/>
                    <a:pt x="132" y="82"/>
                  </a:cubicBezTo>
                  <a:cubicBezTo>
                    <a:pt x="136" y="83"/>
                    <a:pt x="139" y="84"/>
                    <a:pt x="140" y="88"/>
                  </a:cubicBezTo>
                  <a:cubicBezTo>
                    <a:pt x="134" y="91"/>
                    <a:pt x="132" y="98"/>
                    <a:pt x="127" y="102"/>
                  </a:cubicBezTo>
                  <a:cubicBezTo>
                    <a:pt x="115" y="102"/>
                    <a:pt x="115" y="102"/>
                    <a:pt x="113" y="102"/>
                  </a:cubicBezTo>
                  <a:cubicBezTo>
                    <a:pt x="114" y="104"/>
                    <a:pt x="115" y="104"/>
                    <a:pt x="115" y="106"/>
                  </a:cubicBezTo>
                  <a:cubicBezTo>
                    <a:pt x="115" y="115"/>
                    <a:pt x="103" y="110"/>
                    <a:pt x="103" y="119"/>
                  </a:cubicBezTo>
                  <a:cubicBezTo>
                    <a:pt x="107" y="119"/>
                    <a:pt x="108" y="119"/>
                    <a:pt x="110" y="119"/>
                  </a:cubicBezTo>
                  <a:cubicBezTo>
                    <a:pt x="111" y="119"/>
                    <a:pt x="115" y="119"/>
                    <a:pt x="115" y="122"/>
                  </a:cubicBezTo>
                  <a:cubicBezTo>
                    <a:pt x="115" y="127"/>
                    <a:pt x="98" y="132"/>
                    <a:pt x="92" y="132"/>
                  </a:cubicBezTo>
                  <a:cubicBezTo>
                    <a:pt x="85" y="132"/>
                    <a:pt x="88" y="127"/>
                    <a:pt x="82" y="127"/>
                  </a:cubicBezTo>
                  <a:cubicBezTo>
                    <a:pt x="74" y="127"/>
                    <a:pt x="68" y="127"/>
                    <a:pt x="61" y="127"/>
                  </a:cubicBezTo>
                  <a:cubicBezTo>
                    <a:pt x="58" y="127"/>
                    <a:pt x="56" y="130"/>
                    <a:pt x="52" y="130"/>
                  </a:cubicBezTo>
                  <a:cubicBezTo>
                    <a:pt x="43" y="130"/>
                    <a:pt x="35" y="128"/>
                    <a:pt x="25" y="125"/>
                  </a:cubicBezTo>
                  <a:cubicBezTo>
                    <a:pt x="24" y="126"/>
                    <a:pt x="23" y="127"/>
                    <a:pt x="21" y="127"/>
                  </a:cubicBezTo>
                  <a:cubicBezTo>
                    <a:pt x="19" y="127"/>
                    <a:pt x="18" y="126"/>
                    <a:pt x="18" y="125"/>
                  </a:cubicBezTo>
                  <a:cubicBezTo>
                    <a:pt x="18" y="114"/>
                    <a:pt x="33" y="118"/>
                    <a:pt x="39" y="114"/>
                  </a:cubicBezTo>
                  <a:cubicBezTo>
                    <a:pt x="36" y="111"/>
                    <a:pt x="30" y="110"/>
                    <a:pt x="30" y="105"/>
                  </a:cubicBezTo>
                  <a:cubicBezTo>
                    <a:pt x="30" y="101"/>
                    <a:pt x="34" y="102"/>
                    <a:pt x="37" y="102"/>
                  </a:cubicBezTo>
                  <a:cubicBezTo>
                    <a:pt x="46" y="102"/>
                    <a:pt x="49" y="107"/>
                    <a:pt x="55" y="110"/>
                  </a:cubicBezTo>
                  <a:cubicBezTo>
                    <a:pt x="60" y="110"/>
                    <a:pt x="60" y="110"/>
                    <a:pt x="60" y="110"/>
                  </a:cubicBezTo>
                  <a:cubicBezTo>
                    <a:pt x="56" y="106"/>
                    <a:pt x="47" y="103"/>
                    <a:pt x="47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1" y="97"/>
                    <a:pt x="41" y="97"/>
                    <a:pt x="40" y="98"/>
                  </a:cubicBezTo>
                  <a:cubicBezTo>
                    <a:pt x="36" y="98"/>
                    <a:pt x="36" y="98"/>
                    <a:pt x="36" y="98"/>
                  </a:cubicBezTo>
                  <a:cubicBezTo>
                    <a:pt x="36" y="94"/>
                    <a:pt x="36" y="94"/>
                    <a:pt x="36" y="94"/>
                  </a:cubicBezTo>
                  <a:cubicBezTo>
                    <a:pt x="38" y="90"/>
                    <a:pt x="40" y="86"/>
                    <a:pt x="44" y="85"/>
                  </a:cubicBezTo>
                  <a:cubicBezTo>
                    <a:pt x="51" y="83"/>
                    <a:pt x="60" y="85"/>
                    <a:pt x="60" y="77"/>
                  </a:cubicBezTo>
                  <a:cubicBezTo>
                    <a:pt x="60" y="68"/>
                    <a:pt x="41" y="68"/>
                    <a:pt x="41" y="63"/>
                  </a:cubicBezTo>
                  <a:cubicBezTo>
                    <a:pt x="41" y="60"/>
                    <a:pt x="45" y="61"/>
                    <a:pt x="48" y="61"/>
                  </a:cubicBezTo>
                  <a:cubicBezTo>
                    <a:pt x="45" y="61"/>
                    <a:pt x="44" y="59"/>
                    <a:pt x="43" y="57"/>
                  </a:cubicBezTo>
                  <a:cubicBezTo>
                    <a:pt x="45" y="57"/>
                    <a:pt x="46" y="57"/>
                    <a:pt x="48" y="57"/>
                  </a:cubicBezTo>
                  <a:cubicBezTo>
                    <a:pt x="51" y="57"/>
                    <a:pt x="57" y="56"/>
                    <a:pt x="63" y="58"/>
                  </a:cubicBezTo>
                  <a:cubicBezTo>
                    <a:pt x="70" y="60"/>
                    <a:pt x="73" y="68"/>
                    <a:pt x="81" y="68"/>
                  </a:cubicBezTo>
                  <a:cubicBezTo>
                    <a:pt x="79" y="66"/>
                    <a:pt x="70" y="60"/>
                    <a:pt x="70" y="59"/>
                  </a:cubicBezTo>
                  <a:cubicBezTo>
                    <a:pt x="70" y="57"/>
                    <a:pt x="72" y="57"/>
                    <a:pt x="72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92" y="53"/>
                    <a:pt x="97" y="52"/>
                    <a:pt x="100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0" y="52"/>
                    <a:pt x="84" y="54"/>
                    <a:pt x="74" y="54"/>
                  </a:cubicBezTo>
                  <a:cubicBezTo>
                    <a:pt x="69" y="54"/>
                    <a:pt x="67" y="52"/>
                    <a:pt x="64" y="52"/>
                  </a:cubicBezTo>
                  <a:cubicBezTo>
                    <a:pt x="62" y="52"/>
                    <a:pt x="61" y="55"/>
                    <a:pt x="59" y="55"/>
                  </a:cubicBezTo>
                  <a:cubicBezTo>
                    <a:pt x="53" y="55"/>
                    <a:pt x="45" y="53"/>
                    <a:pt x="47" y="49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1" y="51"/>
                    <a:pt x="40" y="52"/>
                    <a:pt x="37" y="52"/>
                  </a:cubicBezTo>
                  <a:cubicBezTo>
                    <a:pt x="31" y="52"/>
                    <a:pt x="23" y="49"/>
                    <a:pt x="21" y="46"/>
                  </a:cubicBezTo>
                  <a:cubicBezTo>
                    <a:pt x="23" y="45"/>
                    <a:pt x="25" y="43"/>
                    <a:pt x="29" y="43"/>
                  </a:cubicBezTo>
                  <a:cubicBezTo>
                    <a:pt x="24" y="43"/>
                    <a:pt x="18" y="43"/>
                    <a:pt x="16" y="43"/>
                  </a:cubicBezTo>
                  <a:cubicBezTo>
                    <a:pt x="19" y="35"/>
                    <a:pt x="26" y="36"/>
                    <a:pt x="33" y="34"/>
                  </a:cubicBezTo>
                  <a:cubicBezTo>
                    <a:pt x="31" y="33"/>
                    <a:pt x="30" y="33"/>
                    <a:pt x="28" y="33"/>
                  </a:cubicBezTo>
                  <a:cubicBezTo>
                    <a:pt x="22" y="33"/>
                    <a:pt x="22" y="39"/>
                    <a:pt x="16" y="39"/>
                  </a:cubicBezTo>
                  <a:cubicBezTo>
                    <a:pt x="15" y="39"/>
                    <a:pt x="12" y="37"/>
                    <a:pt x="11" y="36"/>
                  </a:cubicBezTo>
                  <a:cubicBezTo>
                    <a:pt x="14" y="33"/>
                    <a:pt x="16" y="32"/>
                    <a:pt x="19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9" y="32"/>
                    <a:pt x="7" y="33"/>
                    <a:pt x="6" y="33"/>
                  </a:cubicBezTo>
                  <a:cubicBezTo>
                    <a:pt x="5" y="33"/>
                    <a:pt x="1" y="33"/>
                    <a:pt x="0" y="33"/>
                  </a:cubicBezTo>
                  <a:cubicBezTo>
                    <a:pt x="1" y="26"/>
                    <a:pt x="20" y="23"/>
                    <a:pt x="28" y="23"/>
                  </a:cubicBezTo>
                  <a:cubicBezTo>
                    <a:pt x="32" y="23"/>
                    <a:pt x="34" y="23"/>
                    <a:pt x="35" y="23"/>
                  </a:cubicBezTo>
                  <a:cubicBezTo>
                    <a:pt x="36" y="23"/>
                    <a:pt x="37" y="22"/>
                    <a:pt x="37" y="20"/>
                  </a:cubicBezTo>
                  <a:cubicBezTo>
                    <a:pt x="46" y="20"/>
                    <a:pt x="43" y="14"/>
                    <a:pt x="49" y="14"/>
                  </a:cubicBezTo>
                  <a:cubicBezTo>
                    <a:pt x="54" y="14"/>
                    <a:pt x="65" y="20"/>
                    <a:pt x="68" y="20"/>
                  </a:cubicBezTo>
                  <a:cubicBezTo>
                    <a:pt x="70" y="14"/>
                    <a:pt x="74" y="8"/>
                    <a:pt x="82" y="8"/>
                  </a:cubicBezTo>
                  <a:cubicBezTo>
                    <a:pt x="87" y="8"/>
                    <a:pt x="84" y="10"/>
                    <a:pt x="88" y="7"/>
                  </a:cubicBezTo>
                  <a:cubicBezTo>
                    <a:pt x="89" y="4"/>
                    <a:pt x="92" y="3"/>
                    <a:pt x="94" y="3"/>
                  </a:cubicBezTo>
                  <a:cubicBezTo>
                    <a:pt x="109" y="3"/>
                    <a:pt x="113" y="3"/>
                    <a:pt x="127" y="3"/>
                  </a:cubicBezTo>
                  <a:cubicBezTo>
                    <a:pt x="128" y="2"/>
                    <a:pt x="129" y="1"/>
                    <a:pt x="131" y="1"/>
                  </a:cubicBezTo>
                  <a:cubicBezTo>
                    <a:pt x="136" y="1"/>
                    <a:pt x="138" y="5"/>
                    <a:pt x="142" y="5"/>
                  </a:cubicBezTo>
                  <a:cubicBezTo>
                    <a:pt x="146" y="5"/>
                    <a:pt x="147" y="0"/>
                    <a:pt x="151" y="0"/>
                  </a:cubicBezTo>
                  <a:cubicBezTo>
                    <a:pt x="155" y="0"/>
                    <a:pt x="157" y="2"/>
                    <a:pt x="160" y="2"/>
                  </a:cubicBezTo>
                  <a:cubicBezTo>
                    <a:pt x="163" y="2"/>
                    <a:pt x="165" y="2"/>
                    <a:pt x="168" y="2"/>
                  </a:cubicBezTo>
                  <a:cubicBezTo>
                    <a:pt x="175" y="2"/>
                    <a:pt x="199" y="1"/>
                    <a:pt x="20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26" name="Freeform 233"/>
            <p:cNvSpPr>
              <a:spLocks/>
            </p:cNvSpPr>
            <p:nvPr/>
          </p:nvSpPr>
          <p:spPr bwMode="auto">
            <a:xfrm>
              <a:off x="3414713" y="581026"/>
              <a:ext cx="1924050" cy="1463675"/>
            </a:xfrm>
            <a:custGeom>
              <a:avLst/>
              <a:gdLst>
                <a:gd name="T0" fmla="*/ 182 w 492"/>
                <a:gd name="T1" fmla="*/ 242 h 374"/>
                <a:gd name="T2" fmla="*/ 173 w 492"/>
                <a:gd name="T3" fmla="*/ 234 h 374"/>
                <a:gd name="T4" fmla="*/ 148 w 492"/>
                <a:gd name="T5" fmla="*/ 219 h 374"/>
                <a:gd name="T6" fmla="*/ 139 w 492"/>
                <a:gd name="T7" fmla="*/ 196 h 374"/>
                <a:gd name="T8" fmla="*/ 71 w 492"/>
                <a:gd name="T9" fmla="*/ 142 h 374"/>
                <a:gd name="T10" fmla="*/ 47 w 492"/>
                <a:gd name="T11" fmla="*/ 145 h 374"/>
                <a:gd name="T12" fmla="*/ 27 w 492"/>
                <a:gd name="T13" fmla="*/ 141 h 374"/>
                <a:gd name="T14" fmla="*/ 12 w 492"/>
                <a:gd name="T15" fmla="*/ 132 h 374"/>
                <a:gd name="T16" fmla="*/ 33 w 492"/>
                <a:gd name="T17" fmla="*/ 124 h 374"/>
                <a:gd name="T18" fmla="*/ 41 w 492"/>
                <a:gd name="T19" fmla="*/ 118 h 374"/>
                <a:gd name="T20" fmla="*/ 0 w 492"/>
                <a:gd name="T21" fmla="*/ 108 h 374"/>
                <a:gd name="T22" fmla="*/ 54 w 492"/>
                <a:gd name="T23" fmla="*/ 92 h 374"/>
                <a:gd name="T24" fmla="*/ 46 w 492"/>
                <a:gd name="T25" fmla="*/ 66 h 374"/>
                <a:gd name="T26" fmla="*/ 93 w 492"/>
                <a:gd name="T27" fmla="*/ 39 h 374"/>
                <a:gd name="T28" fmla="*/ 154 w 492"/>
                <a:gd name="T29" fmla="*/ 36 h 374"/>
                <a:gd name="T30" fmla="*/ 169 w 492"/>
                <a:gd name="T31" fmla="*/ 35 h 374"/>
                <a:gd name="T32" fmla="*/ 178 w 492"/>
                <a:gd name="T33" fmla="*/ 25 h 374"/>
                <a:gd name="T34" fmla="*/ 201 w 492"/>
                <a:gd name="T35" fmla="*/ 23 h 374"/>
                <a:gd name="T36" fmla="*/ 231 w 492"/>
                <a:gd name="T37" fmla="*/ 10 h 374"/>
                <a:gd name="T38" fmla="*/ 254 w 492"/>
                <a:gd name="T39" fmla="*/ 8 h 374"/>
                <a:gd name="T40" fmla="*/ 347 w 492"/>
                <a:gd name="T41" fmla="*/ 0 h 374"/>
                <a:gd name="T42" fmla="*/ 386 w 492"/>
                <a:gd name="T43" fmla="*/ 31 h 374"/>
                <a:gd name="T44" fmla="*/ 371 w 492"/>
                <a:gd name="T45" fmla="*/ 49 h 374"/>
                <a:gd name="T46" fmla="*/ 392 w 492"/>
                <a:gd name="T47" fmla="*/ 66 h 374"/>
                <a:gd name="T48" fmla="*/ 444 w 492"/>
                <a:gd name="T49" fmla="*/ 43 h 374"/>
                <a:gd name="T50" fmla="*/ 475 w 492"/>
                <a:gd name="T51" fmla="*/ 33 h 374"/>
                <a:gd name="T52" fmla="*/ 456 w 492"/>
                <a:gd name="T53" fmla="*/ 62 h 374"/>
                <a:gd name="T54" fmla="*/ 449 w 492"/>
                <a:gd name="T55" fmla="*/ 74 h 374"/>
                <a:gd name="T56" fmla="*/ 425 w 492"/>
                <a:gd name="T57" fmla="*/ 98 h 374"/>
                <a:gd name="T58" fmla="*/ 440 w 492"/>
                <a:gd name="T59" fmla="*/ 116 h 374"/>
                <a:gd name="T60" fmla="*/ 427 w 492"/>
                <a:gd name="T61" fmla="*/ 132 h 374"/>
                <a:gd name="T62" fmla="*/ 435 w 492"/>
                <a:gd name="T63" fmla="*/ 153 h 374"/>
                <a:gd name="T64" fmla="*/ 437 w 492"/>
                <a:gd name="T65" fmla="*/ 169 h 374"/>
                <a:gd name="T66" fmla="*/ 411 w 492"/>
                <a:gd name="T67" fmla="*/ 192 h 374"/>
                <a:gd name="T68" fmla="*/ 414 w 492"/>
                <a:gd name="T69" fmla="*/ 198 h 374"/>
                <a:gd name="T70" fmla="*/ 391 w 492"/>
                <a:gd name="T71" fmla="*/ 194 h 374"/>
                <a:gd name="T72" fmla="*/ 411 w 492"/>
                <a:gd name="T73" fmla="*/ 233 h 374"/>
                <a:gd name="T74" fmla="*/ 388 w 492"/>
                <a:gd name="T75" fmla="*/ 226 h 374"/>
                <a:gd name="T76" fmla="*/ 401 w 492"/>
                <a:gd name="T77" fmla="*/ 244 h 374"/>
                <a:gd name="T78" fmla="*/ 337 w 492"/>
                <a:gd name="T79" fmla="*/ 265 h 374"/>
                <a:gd name="T80" fmla="*/ 314 w 492"/>
                <a:gd name="T81" fmla="*/ 290 h 374"/>
                <a:gd name="T82" fmla="*/ 288 w 492"/>
                <a:gd name="T83" fmla="*/ 293 h 374"/>
                <a:gd name="T84" fmla="*/ 261 w 492"/>
                <a:gd name="T85" fmla="*/ 316 h 374"/>
                <a:gd name="T86" fmla="*/ 249 w 492"/>
                <a:gd name="T87" fmla="*/ 341 h 374"/>
                <a:gd name="T88" fmla="*/ 235 w 492"/>
                <a:gd name="T89" fmla="*/ 372 h 374"/>
                <a:gd name="T90" fmla="*/ 203 w 492"/>
                <a:gd name="T91" fmla="*/ 364 h 374"/>
                <a:gd name="T92" fmla="*/ 175 w 492"/>
                <a:gd name="T93" fmla="*/ 325 h 374"/>
                <a:gd name="T94" fmla="*/ 166 w 492"/>
                <a:gd name="T95" fmla="*/ 309 h 374"/>
                <a:gd name="T96" fmla="*/ 154 w 492"/>
                <a:gd name="T97" fmla="*/ 285 h 374"/>
                <a:gd name="T98" fmla="*/ 165 w 492"/>
                <a:gd name="T99" fmla="*/ 262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92" h="374">
                  <a:moveTo>
                    <a:pt x="165" y="262"/>
                  </a:moveTo>
                  <a:cubicBezTo>
                    <a:pt x="169" y="260"/>
                    <a:pt x="169" y="260"/>
                    <a:pt x="173" y="262"/>
                  </a:cubicBezTo>
                  <a:cubicBezTo>
                    <a:pt x="175" y="253"/>
                    <a:pt x="179" y="250"/>
                    <a:pt x="182" y="242"/>
                  </a:cubicBezTo>
                  <a:cubicBezTo>
                    <a:pt x="173" y="240"/>
                    <a:pt x="152" y="238"/>
                    <a:pt x="151" y="230"/>
                  </a:cubicBezTo>
                  <a:cubicBezTo>
                    <a:pt x="154" y="229"/>
                    <a:pt x="153" y="230"/>
                    <a:pt x="156" y="230"/>
                  </a:cubicBezTo>
                  <a:cubicBezTo>
                    <a:pt x="162" y="230"/>
                    <a:pt x="166" y="234"/>
                    <a:pt x="173" y="234"/>
                  </a:cubicBezTo>
                  <a:cubicBezTo>
                    <a:pt x="176" y="234"/>
                    <a:pt x="176" y="232"/>
                    <a:pt x="176" y="230"/>
                  </a:cubicBezTo>
                  <a:cubicBezTo>
                    <a:pt x="167" y="227"/>
                    <a:pt x="165" y="214"/>
                    <a:pt x="155" y="214"/>
                  </a:cubicBezTo>
                  <a:cubicBezTo>
                    <a:pt x="153" y="214"/>
                    <a:pt x="152" y="219"/>
                    <a:pt x="148" y="219"/>
                  </a:cubicBezTo>
                  <a:cubicBezTo>
                    <a:pt x="143" y="219"/>
                    <a:pt x="140" y="218"/>
                    <a:pt x="140" y="214"/>
                  </a:cubicBezTo>
                  <a:cubicBezTo>
                    <a:pt x="140" y="207"/>
                    <a:pt x="147" y="208"/>
                    <a:pt x="147" y="201"/>
                  </a:cubicBezTo>
                  <a:cubicBezTo>
                    <a:pt x="147" y="197"/>
                    <a:pt x="142" y="197"/>
                    <a:pt x="139" y="196"/>
                  </a:cubicBezTo>
                  <a:cubicBezTo>
                    <a:pt x="139" y="192"/>
                    <a:pt x="139" y="192"/>
                    <a:pt x="139" y="192"/>
                  </a:cubicBezTo>
                  <a:cubicBezTo>
                    <a:pt x="131" y="167"/>
                    <a:pt x="111" y="142"/>
                    <a:pt x="79" y="142"/>
                  </a:cubicBezTo>
                  <a:cubicBezTo>
                    <a:pt x="74" y="142"/>
                    <a:pt x="73" y="142"/>
                    <a:pt x="71" y="142"/>
                  </a:cubicBezTo>
                  <a:cubicBezTo>
                    <a:pt x="67" y="142"/>
                    <a:pt x="65" y="146"/>
                    <a:pt x="61" y="146"/>
                  </a:cubicBezTo>
                  <a:cubicBezTo>
                    <a:pt x="59" y="146"/>
                    <a:pt x="56" y="144"/>
                    <a:pt x="53" y="144"/>
                  </a:cubicBezTo>
                  <a:cubicBezTo>
                    <a:pt x="50" y="144"/>
                    <a:pt x="48" y="145"/>
                    <a:pt x="47" y="145"/>
                  </a:cubicBezTo>
                  <a:cubicBezTo>
                    <a:pt x="48" y="146"/>
                    <a:pt x="49" y="147"/>
                    <a:pt x="50" y="147"/>
                  </a:cubicBezTo>
                  <a:cubicBezTo>
                    <a:pt x="48" y="149"/>
                    <a:pt x="48" y="148"/>
                    <a:pt x="46" y="148"/>
                  </a:cubicBezTo>
                  <a:cubicBezTo>
                    <a:pt x="40" y="148"/>
                    <a:pt x="31" y="146"/>
                    <a:pt x="27" y="141"/>
                  </a:cubicBezTo>
                  <a:cubicBezTo>
                    <a:pt x="30" y="140"/>
                    <a:pt x="32" y="139"/>
                    <a:pt x="33" y="137"/>
                  </a:cubicBezTo>
                  <a:cubicBezTo>
                    <a:pt x="29" y="135"/>
                    <a:pt x="25" y="132"/>
                    <a:pt x="22" y="132"/>
                  </a:cubicBezTo>
                  <a:cubicBezTo>
                    <a:pt x="15" y="132"/>
                    <a:pt x="17" y="134"/>
                    <a:pt x="12" y="132"/>
                  </a:cubicBezTo>
                  <a:cubicBezTo>
                    <a:pt x="12" y="128"/>
                    <a:pt x="18" y="126"/>
                    <a:pt x="20" y="126"/>
                  </a:cubicBezTo>
                  <a:cubicBezTo>
                    <a:pt x="23" y="126"/>
                    <a:pt x="25" y="126"/>
                    <a:pt x="27" y="126"/>
                  </a:cubicBezTo>
                  <a:cubicBezTo>
                    <a:pt x="30" y="126"/>
                    <a:pt x="31" y="126"/>
                    <a:pt x="33" y="124"/>
                  </a:cubicBezTo>
                  <a:cubicBezTo>
                    <a:pt x="49" y="124"/>
                    <a:pt x="49" y="124"/>
                    <a:pt x="49" y="124"/>
                  </a:cubicBezTo>
                  <a:cubicBezTo>
                    <a:pt x="52" y="122"/>
                    <a:pt x="52" y="121"/>
                    <a:pt x="53" y="118"/>
                  </a:cubicBezTo>
                  <a:cubicBezTo>
                    <a:pt x="41" y="118"/>
                    <a:pt x="41" y="118"/>
                    <a:pt x="41" y="118"/>
                  </a:cubicBezTo>
                  <a:cubicBezTo>
                    <a:pt x="41" y="119"/>
                    <a:pt x="40" y="120"/>
                    <a:pt x="38" y="120"/>
                  </a:cubicBezTo>
                  <a:cubicBezTo>
                    <a:pt x="34" y="120"/>
                    <a:pt x="32" y="120"/>
                    <a:pt x="28" y="120"/>
                  </a:cubicBezTo>
                  <a:cubicBezTo>
                    <a:pt x="27" y="120"/>
                    <a:pt x="0" y="113"/>
                    <a:pt x="0" y="108"/>
                  </a:cubicBezTo>
                  <a:cubicBezTo>
                    <a:pt x="0" y="99"/>
                    <a:pt x="10" y="102"/>
                    <a:pt x="16" y="100"/>
                  </a:cubicBezTo>
                  <a:cubicBezTo>
                    <a:pt x="21" y="99"/>
                    <a:pt x="24" y="95"/>
                    <a:pt x="30" y="94"/>
                  </a:cubicBezTo>
                  <a:cubicBezTo>
                    <a:pt x="38" y="91"/>
                    <a:pt x="48" y="95"/>
                    <a:pt x="54" y="92"/>
                  </a:cubicBezTo>
                  <a:cubicBezTo>
                    <a:pt x="59" y="89"/>
                    <a:pt x="62" y="84"/>
                    <a:pt x="62" y="76"/>
                  </a:cubicBezTo>
                  <a:cubicBezTo>
                    <a:pt x="57" y="76"/>
                    <a:pt x="40" y="76"/>
                    <a:pt x="40" y="71"/>
                  </a:cubicBezTo>
                  <a:cubicBezTo>
                    <a:pt x="40" y="68"/>
                    <a:pt x="45" y="67"/>
                    <a:pt x="46" y="66"/>
                  </a:cubicBezTo>
                  <a:cubicBezTo>
                    <a:pt x="56" y="63"/>
                    <a:pt x="69" y="56"/>
                    <a:pt x="75" y="51"/>
                  </a:cubicBezTo>
                  <a:cubicBezTo>
                    <a:pt x="77" y="52"/>
                    <a:pt x="79" y="53"/>
                    <a:pt x="82" y="53"/>
                  </a:cubicBezTo>
                  <a:cubicBezTo>
                    <a:pt x="92" y="53"/>
                    <a:pt x="84" y="40"/>
                    <a:pt x="93" y="39"/>
                  </a:cubicBezTo>
                  <a:cubicBezTo>
                    <a:pt x="105" y="37"/>
                    <a:pt x="109" y="34"/>
                    <a:pt x="120" y="34"/>
                  </a:cubicBezTo>
                  <a:cubicBezTo>
                    <a:pt x="128" y="32"/>
                    <a:pt x="134" y="28"/>
                    <a:pt x="142" y="28"/>
                  </a:cubicBezTo>
                  <a:cubicBezTo>
                    <a:pt x="147" y="28"/>
                    <a:pt x="148" y="36"/>
                    <a:pt x="154" y="36"/>
                  </a:cubicBezTo>
                  <a:cubicBezTo>
                    <a:pt x="154" y="34"/>
                    <a:pt x="152" y="33"/>
                    <a:pt x="152" y="31"/>
                  </a:cubicBezTo>
                  <a:cubicBezTo>
                    <a:pt x="155" y="28"/>
                    <a:pt x="155" y="28"/>
                    <a:pt x="155" y="28"/>
                  </a:cubicBezTo>
                  <a:cubicBezTo>
                    <a:pt x="158" y="33"/>
                    <a:pt x="163" y="33"/>
                    <a:pt x="169" y="35"/>
                  </a:cubicBezTo>
                  <a:cubicBezTo>
                    <a:pt x="170" y="35"/>
                    <a:pt x="173" y="35"/>
                    <a:pt x="173" y="35"/>
                  </a:cubicBezTo>
                  <a:cubicBezTo>
                    <a:pt x="172" y="33"/>
                    <a:pt x="171" y="31"/>
                    <a:pt x="171" y="29"/>
                  </a:cubicBezTo>
                  <a:cubicBezTo>
                    <a:pt x="171" y="25"/>
                    <a:pt x="175" y="25"/>
                    <a:pt x="178" y="25"/>
                  </a:cubicBezTo>
                  <a:cubicBezTo>
                    <a:pt x="190" y="25"/>
                    <a:pt x="197" y="31"/>
                    <a:pt x="204" y="35"/>
                  </a:cubicBezTo>
                  <a:cubicBezTo>
                    <a:pt x="217" y="35"/>
                    <a:pt x="217" y="35"/>
                    <a:pt x="217" y="35"/>
                  </a:cubicBezTo>
                  <a:cubicBezTo>
                    <a:pt x="212" y="33"/>
                    <a:pt x="201" y="29"/>
                    <a:pt x="201" y="23"/>
                  </a:cubicBezTo>
                  <a:cubicBezTo>
                    <a:pt x="201" y="19"/>
                    <a:pt x="209" y="21"/>
                    <a:pt x="212" y="20"/>
                  </a:cubicBezTo>
                  <a:cubicBezTo>
                    <a:pt x="210" y="18"/>
                    <a:pt x="208" y="18"/>
                    <a:pt x="206" y="16"/>
                  </a:cubicBezTo>
                  <a:cubicBezTo>
                    <a:pt x="214" y="12"/>
                    <a:pt x="221" y="10"/>
                    <a:pt x="231" y="10"/>
                  </a:cubicBezTo>
                  <a:cubicBezTo>
                    <a:pt x="238" y="10"/>
                    <a:pt x="242" y="10"/>
                    <a:pt x="248" y="12"/>
                  </a:cubicBezTo>
                  <a:cubicBezTo>
                    <a:pt x="254" y="12"/>
                    <a:pt x="254" y="12"/>
                    <a:pt x="254" y="12"/>
                  </a:cubicBezTo>
                  <a:cubicBezTo>
                    <a:pt x="254" y="8"/>
                    <a:pt x="254" y="8"/>
                    <a:pt x="254" y="8"/>
                  </a:cubicBezTo>
                  <a:cubicBezTo>
                    <a:pt x="259" y="8"/>
                    <a:pt x="261" y="8"/>
                    <a:pt x="266" y="8"/>
                  </a:cubicBezTo>
                  <a:cubicBezTo>
                    <a:pt x="279" y="8"/>
                    <a:pt x="291" y="0"/>
                    <a:pt x="305" y="0"/>
                  </a:cubicBezTo>
                  <a:cubicBezTo>
                    <a:pt x="321" y="0"/>
                    <a:pt x="333" y="0"/>
                    <a:pt x="347" y="0"/>
                  </a:cubicBezTo>
                  <a:cubicBezTo>
                    <a:pt x="364" y="0"/>
                    <a:pt x="376" y="11"/>
                    <a:pt x="390" y="17"/>
                  </a:cubicBezTo>
                  <a:cubicBezTo>
                    <a:pt x="398" y="20"/>
                    <a:pt x="408" y="18"/>
                    <a:pt x="415" y="20"/>
                  </a:cubicBezTo>
                  <a:cubicBezTo>
                    <a:pt x="413" y="30"/>
                    <a:pt x="394" y="29"/>
                    <a:pt x="386" y="31"/>
                  </a:cubicBezTo>
                  <a:cubicBezTo>
                    <a:pt x="323" y="35"/>
                    <a:pt x="323" y="35"/>
                    <a:pt x="323" y="35"/>
                  </a:cubicBezTo>
                  <a:cubicBezTo>
                    <a:pt x="328" y="39"/>
                    <a:pt x="376" y="33"/>
                    <a:pt x="381" y="35"/>
                  </a:cubicBezTo>
                  <a:cubicBezTo>
                    <a:pt x="381" y="37"/>
                    <a:pt x="368" y="49"/>
                    <a:pt x="371" y="49"/>
                  </a:cubicBezTo>
                  <a:cubicBezTo>
                    <a:pt x="378" y="49"/>
                    <a:pt x="395" y="33"/>
                    <a:pt x="404" y="33"/>
                  </a:cubicBezTo>
                  <a:cubicBezTo>
                    <a:pt x="409" y="33"/>
                    <a:pt x="411" y="37"/>
                    <a:pt x="411" y="41"/>
                  </a:cubicBezTo>
                  <a:cubicBezTo>
                    <a:pt x="411" y="44"/>
                    <a:pt x="393" y="64"/>
                    <a:pt x="392" y="66"/>
                  </a:cubicBezTo>
                  <a:cubicBezTo>
                    <a:pt x="400" y="64"/>
                    <a:pt x="414" y="45"/>
                    <a:pt x="419" y="42"/>
                  </a:cubicBezTo>
                  <a:cubicBezTo>
                    <a:pt x="426" y="42"/>
                    <a:pt x="438" y="42"/>
                    <a:pt x="438" y="42"/>
                  </a:cubicBezTo>
                  <a:cubicBezTo>
                    <a:pt x="438" y="42"/>
                    <a:pt x="443" y="43"/>
                    <a:pt x="444" y="43"/>
                  </a:cubicBezTo>
                  <a:cubicBezTo>
                    <a:pt x="450" y="41"/>
                    <a:pt x="451" y="39"/>
                    <a:pt x="455" y="37"/>
                  </a:cubicBezTo>
                  <a:cubicBezTo>
                    <a:pt x="469" y="37"/>
                    <a:pt x="469" y="37"/>
                    <a:pt x="469" y="37"/>
                  </a:cubicBezTo>
                  <a:cubicBezTo>
                    <a:pt x="470" y="34"/>
                    <a:pt x="472" y="33"/>
                    <a:pt x="475" y="33"/>
                  </a:cubicBezTo>
                  <a:cubicBezTo>
                    <a:pt x="478" y="33"/>
                    <a:pt x="492" y="40"/>
                    <a:pt x="492" y="43"/>
                  </a:cubicBezTo>
                  <a:cubicBezTo>
                    <a:pt x="492" y="47"/>
                    <a:pt x="486" y="50"/>
                    <a:pt x="485" y="50"/>
                  </a:cubicBezTo>
                  <a:cubicBezTo>
                    <a:pt x="475" y="53"/>
                    <a:pt x="469" y="62"/>
                    <a:pt x="456" y="62"/>
                  </a:cubicBezTo>
                  <a:cubicBezTo>
                    <a:pt x="460" y="63"/>
                    <a:pt x="460" y="63"/>
                    <a:pt x="462" y="62"/>
                  </a:cubicBezTo>
                  <a:cubicBezTo>
                    <a:pt x="462" y="70"/>
                    <a:pt x="455" y="70"/>
                    <a:pt x="449" y="71"/>
                  </a:cubicBezTo>
                  <a:cubicBezTo>
                    <a:pt x="451" y="75"/>
                    <a:pt x="449" y="72"/>
                    <a:pt x="449" y="74"/>
                  </a:cubicBezTo>
                  <a:cubicBezTo>
                    <a:pt x="449" y="79"/>
                    <a:pt x="442" y="80"/>
                    <a:pt x="436" y="82"/>
                  </a:cubicBezTo>
                  <a:cubicBezTo>
                    <a:pt x="437" y="85"/>
                    <a:pt x="436" y="85"/>
                    <a:pt x="436" y="86"/>
                  </a:cubicBezTo>
                  <a:cubicBezTo>
                    <a:pt x="436" y="92"/>
                    <a:pt x="430" y="94"/>
                    <a:pt x="425" y="98"/>
                  </a:cubicBezTo>
                  <a:cubicBezTo>
                    <a:pt x="422" y="101"/>
                    <a:pt x="422" y="107"/>
                    <a:pt x="420" y="110"/>
                  </a:cubicBezTo>
                  <a:cubicBezTo>
                    <a:pt x="423" y="112"/>
                    <a:pt x="426" y="110"/>
                    <a:pt x="429" y="110"/>
                  </a:cubicBezTo>
                  <a:cubicBezTo>
                    <a:pt x="433" y="110"/>
                    <a:pt x="437" y="114"/>
                    <a:pt x="440" y="116"/>
                  </a:cubicBezTo>
                  <a:cubicBezTo>
                    <a:pt x="439" y="117"/>
                    <a:pt x="437" y="118"/>
                    <a:pt x="435" y="118"/>
                  </a:cubicBezTo>
                  <a:cubicBezTo>
                    <a:pt x="436" y="122"/>
                    <a:pt x="447" y="121"/>
                    <a:pt x="447" y="128"/>
                  </a:cubicBezTo>
                  <a:cubicBezTo>
                    <a:pt x="447" y="134"/>
                    <a:pt x="432" y="132"/>
                    <a:pt x="427" y="132"/>
                  </a:cubicBezTo>
                  <a:cubicBezTo>
                    <a:pt x="424" y="132"/>
                    <a:pt x="422" y="134"/>
                    <a:pt x="422" y="136"/>
                  </a:cubicBezTo>
                  <a:cubicBezTo>
                    <a:pt x="422" y="141"/>
                    <a:pt x="427" y="141"/>
                    <a:pt x="431" y="141"/>
                  </a:cubicBezTo>
                  <a:cubicBezTo>
                    <a:pt x="431" y="147"/>
                    <a:pt x="435" y="149"/>
                    <a:pt x="435" y="153"/>
                  </a:cubicBezTo>
                  <a:cubicBezTo>
                    <a:pt x="435" y="156"/>
                    <a:pt x="434" y="158"/>
                    <a:pt x="435" y="160"/>
                  </a:cubicBezTo>
                  <a:cubicBezTo>
                    <a:pt x="430" y="160"/>
                    <a:pt x="426" y="160"/>
                    <a:pt x="426" y="163"/>
                  </a:cubicBezTo>
                  <a:cubicBezTo>
                    <a:pt x="426" y="168"/>
                    <a:pt x="434" y="168"/>
                    <a:pt x="437" y="169"/>
                  </a:cubicBezTo>
                  <a:cubicBezTo>
                    <a:pt x="436" y="174"/>
                    <a:pt x="430" y="176"/>
                    <a:pt x="424" y="177"/>
                  </a:cubicBezTo>
                  <a:cubicBezTo>
                    <a:pt x="424" y="179"/>
                    <a:pt x="426" y="181"/>
                    <a:pt x="427" y="181"/>
                  </a:cubicBezTo>
                  <a:cubicBezTo>
                    <a:pt x="425" y="190"/>
                    <a:pt x="414" y="186"/>
                    <a:pt x="411" y="192"/>
                  </a:cubicBezTo>
                  <a:cubicBezTo>
                    <a:pt x="408" y="190"/>
                    <a:pt x="405" y="189"/>
                    <a:pt x="403" y="186"/>
                  </a:cubicBezTo>
                  <a:cubicBezTo>
                    <a:pt x="399" y="186"/>
                    <a:pt x="399" y="186"/>
                    <a:pt x="399" y="186"/>
                  </a:cubicBezTo>
                  <a:cubicBezTo>
                    <a:pt x="401" y="193"/>
                    <a:pt x="414" y="191"/>
                    <a:pt x="414" y="198"/>
                  </a:cubicBezTo>
                  <a:cubicBezTo>
                    <a:pt x="414" y="202"/>
                    <a:pt x="413" y="207"/>
                    <a:pt x="410" y="207"/>
                  </a:cubicBezTo>
                  <a:cubicBezTo>
                    <a:pt x="405" y="207"/>
                    <a:pt x="396" y="199"/>
                    <a:pt x="394" y="194"/>
                  </a:cubicBezTo>
                  <a:cubicBezTo>
                    <a:pt x="392" y="194"/>
                    <a:pt x="391" y="194"/>
                    <a:pt x="391" y="194"/>
                  </a:cubicBezTo>
                  <a:cubicBezTo>
                    <a:pt x="391" y="198"/>
                    <a:pt x="391" y="198"/>
                    <a:pt x="391" y="198"/>
                  </a:cubicBezTo>
                  <a:cubicBezTo>
                    <a:pt x="401" y="208"/>
                    <a:pt x="419" y="213"/>
                    <a:pt x="419" y="229"/>
                  </a:cubicBezTo>
                  <a:cubicBezTo>
                    <a:pt x="419" y="233"/>
                    <a:pt x="415" y="233"/>
                    <a:pt x="411" y="233"/>
                  </a:cubicBezTo>
                  <a:cubicBezTo>
                    <a:pt x="398" y="233"/>
                    <a:pt x="401" y="219"/>
                    <a:pt x="389" y="219"/>
                  </a:cubicBezTo>
                  <a:cubicBezTo>
                    <a:pt x="388" y="219"/>
                    <a:pt x="386" y="219"/>
                    <a:pt x="385" y="219"/>
                  </a:cubicBezTo>
                  <a:cubicBezTo>
                    <a:pt x="385" y="223"/>
                    <a:pt x="388" y="223"/>
                    <a:pt x="388" y="226"/>
                  </a:cubicBezTo>
                  <a:cubicBezTo>
                    <a:pt x="388" y="228"/>
                    <a:pt x="383" y="229"/>
                    <a:pt x="381" y="229"/>
                  </a:cubicBezTo>
                  <a:cubicBezTo>
                    <a:pt x="381" y="238"/>
                    <a:pt x="407" y="237"/>
                    <a:pt x="413" y="239"/>
                  </a:cubicBezTo>
                  <a:cubicBezTo>
                    <a:pt x="409" y="242"/>
                    <a:pt x="406" y="243"/>
                    <a:pt x="401" y="244"/>
                  </a:cubicBezTo>
                  <a:cubicBezTo>
                    <a:pt x="391" y="248"/>
                    <a:pt x="388" y="256"/>
                    <a:pt x="380" y="258"/>
                  </a:cubicBezTo>
                  <a:cubicBezTo>
                    <a:pt x="370" y="262"/>
                    <a:pt x="361" y="261"/>
                    <a:pt x="350" y="265"/>
                  </a:cubicBezTo>
                  <a:cubicBezTo>
                    <a:pt x="337" y="265"/>
                    <a:pt x="337" y="265"/>
                    <a:pt x="337" y="265"/>
                  </a:cubicBezTo>
                  <a:cubicBezTo>
                    <a:pt x="334" y="267"/>
                    <a:pt x="331" y="268"/>
                    <a:pt x="331" y="270"/>
                  </a:cubicBezTo>
                  <a:cubicBezTo>
                    <a:pt x="324" y="275"/>
                    <a:pt x="324" y="275"/>
                    <a:pt x="324" y="275"/>
                  </a:cubicBezTo>
                  <a:cubicBezTo>
                    <a:pt x="318" y="280"/>
                    <a:pt x="318" y="285"/>
                    <a:pt x="314" y="290"/>
                  </a:cubicBezTo>
                  <a:cubicBezTo>
                    <a:pt x="308" y="295"/>
                    <a:pt x="298" y="294"/>
                    <a:pt x="292" y="298"/>
                  </a:cubicBezTo>
                  <a:cubicBezTo>
                    <a:pt x="288" y="298"/>
                    <a:pt x="288" y="298"/>
                    <a:pt x="288" y="298"/>
                  </a:cubicBezTo>
                  <a:cubicBezTo>
                    <a:pt x="288" y="293"/>
                    <a:pt x="288" y="293"/>
                    <a:pt x="288" y="293"/>
                  </a:cubicBezTo>
                  <a:cubicBezTo>
                    <a:pt x="284" y="294"/>
                    <a:pt x="285" y="297"/>
                    <a:pt x="282" y="300"/>
                  </a:cubicBezTo>
                  <a:cubicBezTo>
                    <a:pt x="276" y="306"/>
                    <a:pt x="261" y="303"/>
                    <a:pt x="261" y="313"/>
                  </a:cubicBezTo>
                  <a:cubicBezTo>
                    <a:pt x="261" y="314"/>
                    <a:pt x="261" y="315"/>
                    <a:pt x="261" y="316"/>
                  </a:cubicBezTo>
                  <a:cubicBezTo>
                    <a:pt x="261" y="317"/>
                    <a:pt x="259" y="318"/>
                    <a:pt x="259" y="319"/>
                  </a:cubicBezTo>
                  <a:cubicBezTo>
                    <a:pt x="259" y="321"/>
                    <a:pt x="263" y="322"/>
                    <a:pt x="263" y="326"/>
                  </a:cubicBezTo>
                  <a:cubicBezTo>
                    <a:pt x="263" y="335"/>
                    <a:pt x="249" y="332"/>
                    <a:pt x="249" y="341"/>
                  </a:cubicBezTo>
                  <a:cubicBezTo>
                    <a:pt x="249" y="346"/>
                    <a:pt x="249" y="353"/>
                    <a:pt x="249" y="356"/>
                  </a:cubicBezTo>
                  <a:cubicBezTo>
                    <a:pt x="243" y="360"/>
                    <a:pt x="246" y="374"/>
                    <a:pt x="238" y="374"/>
                  </a:cubicBezTo>
                  <a:cubicBezTo>
                    <a:pt x="236" y="374"/>
                    <a:pt x="236" y="373"/>
                    <a:pt x="235" y="372"/>
                  </a:cubicBezTo>
                  <a:cubicBezTo>
                    <a:pt x="232" y="372"/>
                    <a:pt x="231" y="374"/>
                    <a:pt x="229" y="374"/>
                  </a:cubicBezTo>
                  <a:cubicBezTo>
                    <a:pt x="222" y="374"/>
                    <a:pt x="223" y="361"/>
                    <a:pt x="215" y="361"/>
                  </a:cubicBezTo>
                  <a:cubicBezTo>
                    <a:pt x="211" y="361"/>
                    <a:pt x="207" y="364"/>
                    <a:pt x="203" y="364"/>
                  </a:cubicBezTo>
                  <a:cubicBezTo>
                    <a:pt x="201" y="358"/>
                    <a:pt x="199" y="360"/>
                    <a:pt x="194" y="356"/>
                  </a:cubicBezTo>
                  <a:cubicBezTo>
                    <a:pt x="192" y="355"/>
                    <a:pt x="193" y="351"/>
                    <a:pt x="192" y="351"/>
                  </a:cubicBezTo>
                  <a:cubicBezTo>
                    <a:pt x="186" y="346"/>
                    <a:pt x="175" y="333"/>
                    <a:pt x="175" y="325"/>
                  </a:cubicBezTo>
                  <a:cubicBezTo>
                    <a:pt x="175" y="321"/>
                    <a:pt x="178" y="321"/>
                    <a:pt x="180" y="319"/>
                  </a:cubicBezTo>
                  <a:cubicBezTo>
                    <a:pt x="175" y="314"/>
                    <a:pt x="174" y="321"/>
                    <a:pt x="169" y="318"/>
                  </a:cubicBezTo>
                  <a:cubicBezTo>
                    <a:pt x="168" y="317"/>
                    <a:pt x="167" y="312"/>
                    <a:pt x="166" y="309"/>
                  </a:cubicBezTo>
                  <a:cubicBezTo>
                    <a:pt x="164" y="304"/>
                    <a:pt x="157" y="300"/>
                    <a:pt x="157" y="293"/>
                  </a:cubicBezTo>
                  <a:cubicBezTo>
                    <a:pt x="157" y="290"/>
                    <a:pt x="159" y="288"/>
                    <a:pt x="159" y="285"/>
                  </a:cubicBezTo>
                  <a:cubicBezTo>
                    <a:pt x="157" y="284"/>
                    <a:pt x="155" y="284"/>
                    <a:pt x="154" y="285"/>
                  </a:cubicBezTo>
                  <a:cubicBezTo>
                    <a:pt x="154" y="279"/>
                    <a:pt x="154" y="279"/>
                    <a:pt x="154" y="279"/>
                  </a:cubicBezTo>
                  <a:cubicBezTo>
                    <a:pt x="158" y="273"/>
                    <a:pt x="159" y="268"/>
                    <a:pt x="165" y="263"/>
                  </a:cubicBezTo>
                  <a:lnTo>
                    <a:pt x="165" y="2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527" name="Freeform 234"/>
            <p:cNvSpPr>
              <a:spLocks/>
            </p:cNvSpPr>
            <p:nvPr/>
          </p:nvSpPr>
          <p:spPr bwMode="auto">
            <a:xfrm>
              <a:off x="3986213" y="1504951"/>
              <a:ext cx="93663" cy="61913"/>
            </a:xfrm>
            <a:custGeom>
              <a:avLst/>
              <a:gdLst>
                <a:gd name="T0" fmla="*/ 6 w 24"/>
                <a:gd name="T1" fmla="*/ 16 h 16"/>
                <a:gd name="T2" fmla="*/ 0 w 24"/>
                <a:gd name="T3" fmla="*/ 6 h 16"/>
                <a:gd name="T4" fmla="*/ 6 w 24"/>
                <a:gd name="T5" fmla="*/ 0 h 16"/>
                <a:gd name="T6" fmla="*/ 24 w 24"/>
                <a:gd name="T7" fmla="*/ 10 h 16"/>
                <a:gd name="T8" fmla="*/ 12 w 24"/>
                <a:gd name="T9" fmla="*/ 16 h 16"/>
                <a:gd name="T10" fmla="*/ 6 w 24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6">
                  <a:moveTo>
                    <a:pt x="6" y="16"/>
                  </a:moveTo>
                  <a:cubicBezTo>
                    <a:pt x="3" y="15"/>
                    <a:pt x="0" y="9"/>
                    <a:pt x="0" y="6"/>
                  </a:cubicBezTo>
                  <a:cubicBezTo>
                    <a:pt x="0" y="1"/>
                    <a:pt x="4" y="0"/>
                    <a:pt x="6" y="0"/>
                  </a:cubicBezTo>
                  <a:cubicBezTo>
                    <a:pt x="14" y="0"/>
                    <a:pt x="16" y="8"/>
                    <a:pt x="24" y="10"/>
                  </a:cubicBezTo>
                  <a:cubicBezTo>
                    <a:pt x="23" y="15"/>
                    <a:pt x="17" y="16"/>
                    <a:pt x="12" y="16"/>
                  </a:cubicBezTo>
                  <a:lnTo>
                    <a:pt x="6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28" name="Freeform 235"/>
            <p:cNvSpPr>
              <a:spLocks/>
            </p:cNvSpPr>
            <p:nvPr/>
          </p:nvSpPr>
          <p:spPr bwMode="auto">
            <a:xfrm>
              <a:off x="5132388" y="1187451"/>
              <a:ext cx="50800" cy="31750"/>
            </a:xfrm>
            <a:custGeom>
              <a:avLst/>
              <a:gdLst>
                <a:gd name="T0" fmla="*/ 4 w 13"/>
                <a:gd name="T1" fmla="*/ 8 h 8"/>
                <a:gd name="T2" fmla="*/ 0 w 13"/>
                <a:gd name="T3" fmla="*/ 4 h 8"/>
                <a:gd name="T4" fmla="*/ 3 w 13"/>
                <a:gd name="T5" fmla="*/ 0 h 8"/>
                <a:gd name="T6" fmla="*/ 8 w 13"/>
                <a:gd name="T7" fmla="*/ 0 h 8"/>
                <a:gd name="T8" fmla="*/ 8 w 13"/>
                <a:gd name="T9" fmla="*/ 4 h 8"/>
                <a:gd name="T10" fmla="*/ 13 w 13"/>
                <a:gd name="T11" fmla="*/ 4 h 8"/>
                <a:gd name="T12" fmla="*/ 4 w 1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1"/>
                    <a:pt x="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"/>
                    <a:pt x="8" y="3"/>
                    <a:pt x="8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5"/>
                    <a:pt x="7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29" name="Freeform 236"/>
            <p:cNvSpPr>
              <a:spLocks/>
            </p:cNvSpPr>
            <p:nvPr/>
          </p:nvSpPr>
          <p:spPr bwMode="auto">
            <a:xfrm>
              <a:off x="3848100" y="2432051"/>
              <a:ext cx="207963" cy="203200"/>
            </a:xfrm>
            <a:custGeom>
              <a:avLst/>
              <a:gdLst>
                <a:gd name="T0" fmla="*/ 3 w 53"/>
                <a:gd name="T1" fmla="*/ 44 h 52"/>
                <a:gd name="T2" fmla="*/ 0 w 53"/>
                <a:gd name="T3" fmla="*/ 41 h 52"/>
                <a:gd name="T4" fmla="*/ 5 w 53"/>
                <a:gd name="T5" fmla="*/ 35 h 52"/>
                <a:gd name="T6" fmla="*/ 5 w 53"/>
                <a:gd name="T7" fmla="*/ 34 h 52"/>
                <a:gd name="T8" fmla="*/ 3 w 53"/>
                <a:gd name="T9" fmla="*/ 32 h 52"/>
                <a:gd name="T10" fmla="*/ 18 w 53"/>
                <a:gd name="T11" fmla="*/ 9 h 52"/>
                <a:gd name="T12" fmla="*/ 27 w 53"/>
                <a:gd name="T13" fmla="*/ 0 h 52"/>
                <a:gd name="T14" fmla="*/ 29 w 53"/>
                <a:gd name="T15" fmla="*/ 3 h 52"/>
                <a:gd name="T16" fmla="*/ 21 w 53"/>
                <a:gd name="T17" fmla="*/ 18 h 52"/>
                <a:gd name="T18" fmla="*/ 21 w 53"/>
                <a:gd name="T19" fmla="*/ 20 h 52"/>
                <a:gd name="T20" fmla="*/ 25 w 53"/>
                <a:gd name="T21" fmla="*/ 18 h 52"/>
                <a:gd name="T22" fmla="*/ 30 w 53"/>
                <a:gd name="T23" fmla="*/ 19 h 52"/>
                <a:gd name="T24" fmla="*/ 28 w 53"/>
                <a:gd name="T25" fmla="*/ 21 h 52"/>
                <a:gd name="T26" fmla="*/ 28 w 53"/>
                <a:gd name="T27" fmla="*/ 23 h 52"/>
                <a:gd name="T28" fmla="*/ 34 w 53"/>
                <a:gd name="T29" fmla="*/ 23 h 52"/>
                <a:gd name="T30" fmla="*/ 34 w 53"/>
                <a:gd name="T31" fmla="*/ 25 h 52"/>
                <a:gd name="T32" fmla="*/ 37 w 53"/>
                <a:gd name="T33" fmla="*/ 24 h 52"/>
                <a:gd name="T34" fmla="*/ 45 w 53"/>
                <a:gd name="T35" fmla="*/ 24 h 52"/>
                <a:gd name="T36" fmla="*/ 45 w 53"/>
                <a:gd name="T37" fmla="*/ 33 h 52"/>
                <a:gd name="T38" fmla="*/ 48 w 53"/>
                <a:gd name="T39" fmla="*/ 32 h 52"/>
                <a:gd name="T40" fmla="*/ 45 w 53"/>
                <a:gd name="T41" fmla="*/ 37 h 52"/>
                <a:gd name="T42" fmla="*/ 47 w 53"/>
                <a:gd name="T43" fmla="*/ 41 h 52"/>
                <a:gd name="T44" fmla="*/ 51 w 53"/>
                <a:gd name="T45" fmla="*/ 39 h 52"/>
                <a:gd name="T46" fmla="*/ 53 w 53"/>
                <a:gd name="T47" fmla="*/ 46 h 52"/>
                <a:gd name="T48" fmla="*/ 48 w 53"/>
                <a:gd name="T49" fmla="*/ 52 h 52"/>
                <a:gd name="T50" fmla="*/ 46 w 53"/>
                <a:gd name="T51" fmla="*/ 49 h 52"/>
                <a:gd name="T52" fmla="*/ 44 w 53"/>
                <a:gd name="T53" fmla="*/ 48 h 52"/>
                <a:gd name="T54" fmla="*/ 41 w 53"/>
                <a:gd name="T55" fmla="*/ 41 h 52"/>
                <a:gd name="T56" fmla="*/ 32 w 53"/>
                <a:gd name="T57" fmla="*/ 48 h 52"/>
                <a:gd name="T58" fmla="*/ 31 w 53"/>
                <a:gd name="T59" fmla="*/ 48 h 52"/>
                <a:gd name="T60" fmla="*/ 34 w 53"/>
                <a:gd name="T61" fmla="*/ 44 h 52"/>
                <a:gd name="T62" fmla="*/ 26 w 53"/>
                <a:gd name="T63" fmla="*/ 43 h 52"/>
                <a:gd name="T64" fmla="*/ 20 w 53"/>
                <a:gd name="T65" fmla="*/ 44 h 52"/>
                <a:gd name="T66" fmla="*/ 11 w 53"/>
                <a:gd name="T67" fmla="*/ 42 h 52"/>
                <a:gd name="T68" fmla="*/ 3 w 53"/>
                <a:gd name="T69" fmla="*/ 4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" h="52">
                  <a:moveTo>
                    <a:pt x="3" y="44"/>
                  </a:moveTo>
                  <a:cubicBezTo>
                    <a:pt x="1" y="44"/>
                    <a:pt x="0" y="42"/>
                    <a:pt x="0" y="41"/>
                  </a:cubicBezTo>
                  <a:cubicBezTo>
                    <a:pt x="0" y="40"/>
                    <a:pt x="5" y="36"/>
                    <a:pt x="5" y="35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4" y="34"/>
                    <a:pt x="3" y="33"/>
                    <a:pt x="3" y="32"/>
                  </a:cubicBezTo>
                  <a:cubicBezTo>
                    <a:pt x="11" y="28"/>
                    <a:pt x="14" y="15"/>
                    <a:pt x="18" y="9"/>
                  </a:cubicBezTo>
                  <a:cubicBezTo>
                    <a:pt x="20" y="5"/>
                    <a:pt x="22" y="0"/>
                    <a:pt x="27" y="0"/>
                  </a:cubicBezTo>
                  <a:cubicBezTo>
                    <a:pt x="28" y="0"/>
                    <a:pt x="29" y="2"/>
                    <a:pt x="29" y="3"/>
                  </a:cubicBezTo>
                  <a:cubicBezTo>
                    <a:pt x="29" y="9"/>
                    <a:pt x="23" y="12"/>
                    <a:pt x="21" y="18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3" y="20"/>
                    <a:pt x="23" y="18"/>
                    <a:pt x="25" y="18"/>
                  </a:cubicBezTo>
                  <a:cubicBezTo>
                    <a:pt x="27" y="18"/>
                    <a:pt x="29" y="18"/>
                    <a:pt x="30" y="19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4"/>
                    <a:pt x="34" y="25"/>
                    <a:pt x="34" y="25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40" y="25"/>
                    <a:pt x="44" y="25"/>
                    <a:pt x="45" y="24"/>
                  </a:cubicBezTo>
                  <a:cubicBezTo>
                    <a:pt x="45" y="26"/>
                    <a:pt x="45" y="29"/>
                    <a:pt x="45" y="33"/>
                  </a:cubicBezTo>
                  <a:cubicBezTo>
                    <a:pt x="46" y="33"/>
                    <a:pt x="47" y="32"/>
                    <a:pt x="48" y="32"/>
                  </a:cubicBezTo>
                  <a:cubicBezTo>
                    <a:pt x="48" y="35"/>
                    <a:pt x="45" y="35"/>
                    <a:pt x="45" y="37"/>
                  </a:cubicBezTo>
                  <a:cubicBezTo>
                    <a:pt x="45" y="38"/>
                    <a:pt x="47" y="39"/>
                    <a:pt x="47" y="41"/>
                  </a:cubicBezTo>
                  <a:cubicBezTo>
                    <a:pt x="50" y="41"/>
                    <a:pt x="49" y="41"/>
                    <a:pt x="51" y="39"/>
                  </a:cubicBezTo>
                  <a:cubicBezTo>
                    <a:pt x="51" y="43"/>
                    <a:pt x="53" y="43"/>
                    <a:pt x="53" y="46"/>
                  </a:cubicBezTo>
                  <a:cubicBezTo>
                    <a:pt x="53" y="49"/>
                    <a:pt x="51" y="52"/>
                    <a:pt x="48" y="52"/>
                  </a:cubicBezTo>
                  <a:cubicBezTo>
                    <a:pt x="46" y="52"/>
                    <a:pt x="46" y="50"/>
                    <a:pt x="46" y="49"/>
                  </a:cubicBezTo>
                  <a:cubicBezTo>
                    <a:pt x="45" y="49"/>
                    <a:pt x="44" y="48"/>
                    <a:pt x="44" y="48"/>
                  </a:cubicBezTo>
                  <a:cubicBezTo>
                    <a:pt x="41" y="48"/>
                    <a:pt x="43" y="43"/>
                    <a:pt x="41" y="41"/>
                  </a:cubicBezTo>
                  <a:cubicBezTo>
                    <a:pt x="38" y="44"/>
                    <a:pt x="36" y="48"/>
                    <a:pt x="32" y="48"/>
                  </a:cubicBezTo>
                  <a:cubicBezTo>
                    <a:pt x="32" y="48"/>
                    <a:pt x="31" y="49"/>
                    <a:pt x="31" y="48"/>
                  </a:cubicBezTo>
                  <a:cubicBezTo>
                    <a:pt x="31" y="46"/>
                    <a:pt x="33" y="46"/>
                    <a:pt x="34" y="44"/>
                  </a:cubicBezTo>
                  <a:cubicBezTo>
                    <a:pt x="31" y="44"/>
                    <a:pt x="27" y="46"/>
                    <a:pt x="26" y="43"/>
                  </a:cubicBezTo>
                  <a:cubicBezTo>
                    <a:pt x="24" y="43"/>
                    <a:pt x="22" y="44"/>
                    <a:pt x="20" y="44"/>
                  </a:cubicBezTo>
                  <a:cubicBezTo>
                    <a:pt x="16" y="44"/>
                    <a:pt x="15" y="42"/>
                    <a:pt x="11" y="42"/>
                  </a:cubicBezTo>
                  <a:cubicBezTo>
                    <a:pt x="7" y="42"/>
                    <a:pt x="6" y="44"/>
                    <a:pt x="3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30" name="Freeform 237"/>
            <p:cNvSpPr>
              <a:spLocks/>
            </p:cNvSpPr>
            <p:nvPr/>
          </p:nvSpPr>
          <p:spPr bwMode="auto">
            <a:xfrm>
              <a:off x="3117850" y="2370138"/>
              <a:ext cx="38100" cy="19050"/>
            </a:xfrm>
            <a:custGeom>
              <a:avLst/>
              <a:gdLst>
                <a:gd name="T0" fmla="*/ 0 w 10"/>
                <a:gd name="T1" fmla="*/ 0 h 5"/>
                <a:gd name="T2" fmla="*/ 10 w 10"/>
                <a:gd name="T3" fmla="*/ 5 h 5"/>
                <a:gd name="T4" fmla="*/ 9 w 10"/>
                <a:gd name="T5" fmla="*/ 5 h 5"/>
                <a:gd name="T6" fmla="*/ 0 w 10"/>
                <a:gd name="T7" fmla="*/ 2 h 5"/>
                <a:gd name="T8" fmla="*/ 0 w 10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5">
                  <a:moveTo>
                    <a:pt x="0" y="0"/>
                  </a:moveTo>
                  <a:cubicBezTo>
                    <a:pt x="5" y="0"/>
                    <a:pt x="10" y="1"/>
                    <a:pt x="10" y="5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6" y="5"/>
                    <a:pt x="2" y="4"/>
                    <a:pt x="0" y="2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31" name="Freeform 238"/>
            <p:cNvSpPr>
              <a:spLocks/>
            </p:cNvSpPr>
            <p:nvPr/>
          </p:nvSpPr>
          <p:spPr bwMode="auto">
            <a:xfrm>
              <a:off x="1635125" y="2474913"/>
              <a:ext cx="152400" cy="98425"/>
            </a:xfrm>
            <a:custGeom>
              <a:avLst/>
              <a:gdLst>
                <a:gd name="T0" fmla="*/ 0 w 39"/>
                <a:gd name="T1" fmla="*/ 1 h 25"/>
                <a:gd name="T2" fmla="*/ 4 w 39"/>
                <a:gd name="T3" fmla="*/ 0 h 25"/>
                <a:gd name="T4" fmla="*/ 12 w 39"/>
                <a:gd name="T5" fmla="*/ 4 h 25"/>
                <a:gd name="T6" fmla="*/ 39 w 39"/>
                <a:gd name="T7" fmla="*/ 22 h 25"/>
                <a:gd name="T8" fmla="*/ 39 w 39"/>
                <a:gd name="T9" fmla="*/ 25 h 25"/>
                <a:gd name="T10" fmla="*/ 36 w 39"/>
                <a:gd name="T11" fmla="*/ 25 h 25"/>
                <a:gd name="T12" fmla="*/ 15 w 39"/>
                <a:gd name="T13" fmla="*/ 14 h 25"/>
                <a:gd name="T14" fmla="*/ 18 w 39"/>
                <a:gd name="T15" fmla="*/ 12 h 25"/>
                <a:gd name="T16" fmla="*/ 3 w 39"/>
                <a:gd name="T17" fmla="*/ 5 h 25"/>
                <a:gd name="T18" fmla="*/ 6 w 39"/>
                <a:gd name="T19" fmla="*/ 3 h 25"/>
                <a:gd name="T20" fmla="*/ 1 w 39"/>
                <a:gd name="T21" fmla="*/ 1 h 25"/>
                <a:gd name="T22" fmla="*/ 0 w 39"/>
                <a:gd name="T23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25">
                  <a:moveTo>
                    <a:pt x="0" y="1"/>
                  </a:moveTo>
                  <a:cubicBezTo>
                    <a:pt x="1" y="1"/>
                    <a:pt x="3" y="0"/>
                    <a:pt x="4" y="0"/>
                  </a:cubicBezTo>
                  <a:cubicBezTo>
                    <a:pt x="7" y="0"/>
                    <a:pt x="10" y="3"/>
                    <a:pt x="12" y="4"/>
                  </a:cubicBezTo>
                  <a:cubicBezTo>
                    <a:pt x="24" y="8"/>
                    <a:pt x="31" y="15"/>
                    <a:pt x="39" y="22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8" y="25"/>
                    <a:pt x="37" y="25"/>
                    <a:pt x="36" y="25"/>
                  </a:cubicBezTo>
                  <a:cubicBezTo>
                    <a:pt x="30" y="25"/>
                    <a:pt x="20" y="17"/>
                    <a:pt x="15" y="14"/>
                  </a:cubicBezTo>
                  <a:cubicBezTo>
                    <a:pt x="15" y="12"/>
                    <a:pt x="17" y="12"/>
                    <a:pt x="18" y="12"/>
                  </a:cubicBezTo>
                  <a:cubicBezTo>
                    <a:pt x="12" y="12"/>
                    <a:pt x="4" y="9"/>
                    <a:pt x="3" y="5"/>
                  </a:cubicBezTo>
                  <a:cubicBezTo>
                    <a:pt x="4" y="5"/>
                    <a:pt x="5" y="3"/>
                    <a:pt x="6" y="3"/>
                  </a:cubicBezTo>
                  <a:cubicBezTo>
                    <a:pt x="4" y="2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32" name="Freeform 239"/>
            <p:cNvSpPr>
              <a:spLocks/>
            </p:cNvSpPr>
            <p:nvPr/>
          </p:nvSpPr>
          <p:spPr bwMode="auto">
            <a:xfrm>
              <a:off x="1485900" y="2335213"/>
              <a:ext cx="55563" cy="77788"/>
            </a:xfrm>
            <a:custGeom>
              <a:avLst/>
              <a:gdLst>
                <a:gd name="T0" fmla="*/ 3 w 14"/>
                <a:gd name="T1" fmla="*/ 7 h 20"/>
                <a:gd name="T2" fmla="*/ 0 w 14"/>
                <a:gd name="T3" fmla="*/ 2 h 20"/>
                <a:gd name="T4" fmla="*/ 0 w 14"/>
                <a:gd name="T5" fmla="*/ 0 h 20"/>
                <a:gd name="T6" fmla="*/ 6 w 14"/>
                <a:gd name="T7" fmla="*/ 2 h 20"/>
                <a:gd name="T8" fmla="*/ 5 w 14"/>
                <a:gd name="T9" fmla="*/ 5 h 20"/>
                <a:gd name="T10" fmla="*/ 8 w 14"/>
                <a:gd name="T11" fmla="*/ 2 h 20"/>
                <a:gd name="T12" fmla="*/ 8 w 14"/>
                <a:gd name="T13" fmla="*/ 8 h 20"/>
                <a:gd name="T14" fmla="*/ 10 w 14"/>
                <a:gd name="T15" fmla="*/ 11 h 20"/>
                <a:gd name="T16" fmla="*/ 8 w 14"/>
                <a:gd name="T17" fmla="*/ 14 h 20"/>
                <a:gd name="T18" fmla="*/ 11 w 14"/>
                <a:gd name="T19" fmla="*/ 20 h 20"/>
                <a:gd name="T20" fmla="*/ 7 w 14"/>
                <a:gd name="T21" fmla="*/ 14 h 20"/>
                <a:gd name="T22" fmla="*/ 8 w 14"/>
                <a:gd name="T23" fmla="*/ 11 h 20"/>
                <a:gd name="T24" fmla="*/ 3 w 14"/>
                <a:gd name="T25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20">
                  <a:moveTo>
                    <a:pt x="3" y="7"/>
                  </a:moveTo>
                  <a:cubicBezTo>
                    <a:pt x="2" y="7"/>
                    <a:pt x="1" y="4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2"/>
                    <a:pt x="6" y="2"/>
                  </a:cubicBezTo>
                  <a:cubicBezTo>
                    <a:pt x="6" y="2"/>
                    <a:pt x="3" y="5"/>
                    <a:pt x="5" y="5"/>
                  </a:cubicBezTo>
                  <a:cubicBezTo>
                    <a:pt x="7" y="5"/>
                    <a:pt x="8" y="3"/>
                    <a:pt x="8" y="2"/>
                  </a:cubicBezTo>
                  <a:cubicBezTo>
                    <a:pt x="9" y="3"/>
                    <a:pt x="8" y="5"/>
                    <a:pt x="8" y="8"/>
                  </a:cubicBezTo>
                  <a:cubicBezTo>
                    <a:pt x="8" y="9"/>
                    <a:pt x="10" y="10"/>
                    <a:pt x="10" y="11"/>
                  </a:cubicBezTo>
                  <a:cubicBezTo>
                    <a:pt x="10" y="13"/>
                    <a:pt x="8" y="13"/>
                    <a:pt x="8" y="14"/>
                  </a:cubicBezTo>
                  <a:cubicBezTo>
                    <a:pt x="8" y="15"/>
                    <a:pt x="14" y="20"/>
                    <a:pt x="11" y="20"/>
                  </a:cubicBezTo>
                  <a:cubicBezTo>
                    <a:pt x="8" y="20"/>
                    <a:pt x="7" y="17"/>
                    <a:pt x="7" y="14"/>
                  </a:cubicBezTo>
                  <a:cubicBezTo>
                    <a:pt x="7" y="13"/>
                    <a:pt x="8" y="12"/>
                    <a:pt x="8" y="11"/>
                  </a:cubicBezTo>
                  <a:cubicBezTo>
                    <a:pt x="6" y="11"/>
                    <a:pt x="5" y="7"/>
                    <a:pt x="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33" name="Freeform 240"/>
            <p:cNvSpPr>
              <a:spLocks/>
            </p:cNvSpPr>
            <p:nvPr/>
          </p:nvSpPr>
          <p:spPr bwMode="auto">
            <a:xfrm>
              <a:off x="798513" y="2166938"/>
              <a:ext cx="69850" cy="42863"/>
            </a:xfrm>
            <a:custGeom>
              <a:avLst/>
              <a:gdLst>
                <a:gd name="T0" fmla="*/ 14 w 18"/>
                <a:gd name="T1" fmla="*/ 0 h 11"/>
                <a:gd name="T2" fmla="*/ 18 w 18"/>
                <a:gd name="T3" fmla="*/ 0 h 11"/>
                <a:gd name="T4" fmla="*/ 18 w 18"/>
                <a:gd name="T5" fmla="*/ 3 h 11"/>
                <a:gd name="T6" fmla="*/ 6 w 18"/>
                <a:gd name="T7" fmla="*/ 11 h 11"/>
                <a:gd name="T8" fmla="*/ 0 w 18"/>
                <a:gd name="T9" fmla="*/ 7 h 11"/>
                <a:gd name="T10" fmla="*/ 0 w 18"/>
                <a:gd name="T11" fmla="*/ 4 h 11"/>
                <a:gd name="T12" fmla="*/ 14 w 18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1">
                  <a:moveTo>
                    <a:pt x="14" y="0"/>
                  </a:moveTo>
                  <a:cubicBezTo>
                    <a:pt x="16" y="0"/>
                    <a:pt x="16" y="0"/>
                    <a:pt x="18" y="0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2" y="6"/>
                    <a:pt x="11" y="8"/>
                    <a:pt x="6" y="11"/>
                  </a:cubicBezTo>
                  <a:cubicBezTo>
                    <a:pt x="4" y="9"/>
                    <a:pt x="2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5" y="2"/>
                    <a:pt x="9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34" name="Freeform 241"/>
            <p:cNvSpPr>
              <a:spLocks/>
            </p:cNvSpPr>
            <p:nvPr/>
          </p:nvSpPr>
          <p:spPr bwMode="auto">
            <a:xfrm>
              <a:off x="3684588" y="2498726"/>
              <a:ext cx="77788" cy="42863"/>
            </a:xfrm>
            <a:custGeom>
              <a:avLst/>
              <a:gdLst>
                <a:gd name="T0" fmla="*/ 16 w 20"/>
                <a:gd name="T1" fmla="*/ 11 h 11"/>
                <a:gd name="T2" fmla="*/ 20 w 20"/>
                <a:gd name="T3" fmla="*/ 9 h 11"/>
                <a:gd name="T4" fmla="*/ 0 w 20"/>
                <a:gd name="T5" fmla="*/ 2 h 11"/>
                <a:gd name="T6" fmla="*/ 16 w 20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1">
                  <a:moveTo>
                    <a:pt x="16" y="11"/>
                  </a:moveTo>
                  <a:cubicBezTo>
                    <a:pt x="18" y="11"/>
                    <a:pt x="19" y="11"/>
                    <a:pt x="20" y="9"/>
                  </a:cubicBezTo>
                  <a:cubicBezTo>
                    <a:pt x="14" y="6"/>
                    <a:pt x="9" y="0"/>
                    <a:pt x="0" y="2"/>
                  </a:cubicBezTo>
                  <a:cubicBezTo>
                    <a:pt x="3" y="5"/>
                    <a:pt x="12" y="11"/>
                    <a:pt x="1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35" name="Freeform 242"/>
            <p:cNvSpPr>
              <a:spLocks/>
            </p:cNvSpPr>
            <p:nvPr/>
          </p:nvSpPr>
          <p:spPr bwMode="auto">
            <a:xfrm>
              <a:off x="3687763" y="2628901"/>
              <a:ext cx="63500" cy="38100"/>
            </a:xfrm>
            <a:custGeom>
              <a:avLst/>
              <a:gdLst>
                <a:gd name="T0" fmla="*/ 1 w 16"/>
                <a:gd name="T1" fmla="*/ 0 h 10"/>
                <a:gd name="T2" fmla="*/ 8 w 16"/>
                <a:gd name="T3" fmla="*/ 5 h 10"/>
                <a:gd name="T4" fmla="*/ 16 w 16"/>
                <a:gd name="T5" fmla="*/ 5 h 10"/>
                <a:gd name="T6" fmla="*/ 16 w 16"/>
                <a:gd name="T7" fmla="*/ 7 h 10"/>
                <a:gd name="T8" fmla="*/ 13 w 16"/>
                <a:gd name="T9" fmla="*/ 10 h 10"/>
                <a:gd name="T10" fmla="*/ 0 w 16"/>
                <a:gd name="T11" fmla="*/ 2 h 10"/>
                <a:gd name="T12" fmla="*/ 1 w 1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0">
                  <a:moveTo>
                    <a:pt x="1" y="0"/>
                  </a:moveTo>
                  <a:cubicBezTo>
                    <a:pt x="3" y="3"/>
                    <a:pt x="5" y="4"/>
                    <a:pt x="8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6"/>
                    <a:pt x="16" y="6"/>
                    <a:pt x="16" y="7"/>
                  </a:cubicBezTo>
                  <a:cubicBezTo>
                    <a:pt x="16" y="8"/>
                    <a:pt x="13" y="10"/>
                    <a:pt x="13" y="10"/>
                  </a:cubicBezTo>
                  <a:cubicBezTo>
                    <a:pt x="11" y="10"/>
                    <a:pt x="0" y="4"/>
                    <a:pt x="0" y="2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36" name="Freeform 243"/>
            <p:cNvSpPr>
              <a:spLocks/>
            </p:cNvSpPr>
            <p:nvPr/>
          </p:nvSpPr>
          <p:spPr bwMode="auto">
            <a:xfrm>
              <a:off x="3778250" y="2632076"/>
              <a:ext cx="42863" cy="50800"/>
            </a:xfrm>
            <a:custGeom>
              <a:avLst/>
              <a:gdLst>
                <a:gd name="T0" fmla="*/ 11 w 11"/>
                <a:gd name="T1" fmla="*/ 7 h 13"/>
                <a:gd name="T2" fmla="*/ 11 w 11"/>
                <a:gd name="T3" fmla="*/ 9 h 13"/>
                <a:gd name="T4" fmla="*/ 5 w 11"/>
                <a:gd name="T5" fmla="*/ 13 h 13"/>
                <a:gd name="T6" fmla="*/ 0 w 11"/>
                <a:gd name="T7" fmla="*/ 9 h 13"/>
                <a:gd name="T8" fmla="*/ 7 w 11"/>
                <a:gd name="T9" fmla="*/ 0 h 13"/>
                <a:gd name="T10" fmla="*/ 9 w 11"/>
                <a:gd name="T11" fmla="*/ 3 h 13"/>
                <a:gd name="T12" fmla="*/ 11 w 11"/>
                <a:gd name="T13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11" y="7"/>
                    <a:pt x="11" y="8"/>
                    <a:pt x="11" y="9"/>
                  </a:cubicBezTo>
                  <a:cubicBezTo>
                    <a:pt x="11" y="11"/>
                    <a:pt x="8" y="13"/>
                    <a:pt x="5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0" y="8"/>
                    <a:pt x="4" y="1"/>
                    <a:pt x="7" y="0"/>
                  </a:cubicBezTo>
                  <a:cubicBezTo>
                    <a:pt x="8" y="1"/>
                    <a:pt x="9" y="1"/>
                    <a:pt x="9" y="3"/>
                  </a:cubicBezTo>
                  <a:cubicBezTo>
                    <a:pt x="9" y="5"/>
                    <a:pt x="5" y="7"/>
                    <a:pt x="1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37" name="Freeform 244"/>
            <p:cNvSpPr>
              <a:spLocks/>
            </p:cNvSpPr>
            <p:nvPr/>
          </p:nvSpPr>
          <p:spPr bwMode="auto">
            <a:xfrm>
              <a:off x="398463" y="2044701"/>
              <a:ext cx="50800" cy="19050"/>
            </a:xfrm>
            <a:custGeom>
              <a:avLst/>
              <a:gdLst>
                <a:gd name="T0" fmla="*/ 4 w 13"/>
                <a:gd name="T1" fmla="*/ 2 h 5"/>
                <a:gd name="T2" fmla="*/ 9 w 13"/>
                <a:gd name="T3" fmla="*/ 0 h 5"/>
                <a:gd name="T4" fmla="*/ 13 w 13"/>
                <a:gd name="T5" fmla="*/ 5 h 5"/>
                <a:gd name="T6" fmla="*/ 3 w 13"/>
                <a:gd name="T7" fmla="*/ 5 h 5"/>
                <a:gd name="T8" fmla="*/ 0 w 13"/>
                <a:gd name="T9" fmla="*/ 2 h 5"/>
                <a:gd name="T10" fmla="*/ 4 w 13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5">
                  <a:moveTo>
                    <a:pt x="4" y="2"/>
                  </a:moveTo>
                  <a:cubicBezTo>
                    <a:pt x="5" y="0"/>
                    <a:pt x="6" y="0"/>
                    <a:pt x="9" y="0"/>
                  </a:cubicBezTo>
                  <a:cubicBezTo>
                    <a:pt x="12" y="0"/>
                    <a:pt x="12" y="2"/>
                    <a:pt x="1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1" y="4"/>
                    <a:pt x="0" y="2"/>
                  </a:cubicBezTo>
                  <a:lnTo>
                    <a:pt x="4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38" name="Freeform 245"/>
            <p:cNvSpPr>
              <a:spLocks/>
            </p:cNvSpPr>
            <p:nvPr/>
          </p:nvSpPr>
          <p:spPr bwMode="auto">
            <a:xfrm>
              <a:off x="769938" y="3638551"/>
              <a:ext cx="28575" cy="23813"/>
            </a:xfrm>
            <a:custGeom>
              <a:avLst/>
              <a:gdLst>
                <a:gd name="T0" fmla="*/ 7 w 7"/>
                <a:gd name="T1" fmla="*/ 2 h 6"/>
                <a:gd name="T2" fmla="*/ 7 w 7"/>
                <a:gd name="T3" fmla="*/ 4 h 6"/>
                <a:gd name="T4" fmla="*/ 2 w 7"/>
                <a:gd name="T5" fmla="*/ 6 h 6"/>
                <a:gd name="T6" fmla="*/ 0 w 7"/>
                <a:gd name="T7" fmla="*/ 4 h 6"/>
                <a:gd name="T8" fmla="*/ 0 w 7"/>
                <a:gd name="T9" fmla="*/ 0 h 6"/>
                <a:gd name="T10" fmla="*/ 7 w 7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6">
                  <a:moveTo>
                    <a:pt x="7" y="2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5" y="5"/>
                    <a:pt x="4" y="6"/>
                    <a:pt x="2" y="6"/>
                  </a:cubicBezTo>
                  <a:cubicBezTo>
                    <a:pt x="1" y="6"/>
                    <a:pt x="0" y="4"/>
                    <a:pt x="0" y="4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3" y="0"/>
                    <a:pt x="5" y="0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39" name="Freeform 246"/>
            <p:cNvSpPr>
              <a:spLocks/>
            </p:cNvSpPr>
            <p:nvPr/>
          </p:nvSpPr>
          <p:spPr bwMode="auto">
            <a:xfrm>
              <a:off x="750888" y="3598863"/>
              <a:ext cx="11113" cy="11113"/>
            </a:xfrm>
            <a:custGeom>
              <a:avLst/>
              <a:gdLst>
                <a:gd name="T0" fmla="*/ 3 w 3"/>
                <a:gd name="T1" fmla="*/ 2 h 3"/>
                <a:gd name="T2" fmla="*/ 2 w 3"/>
                <a:gd name="T3" fmla="*/ 3 h 3"/>
                <a:gd name="T4" fmla="*/ 0 w 3"/>
                <a:gd name="T5" fmla="*/ 0 h 3"/>
                <a:gd name="T6" fmla="*/ 3 w 3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1"/>
                    <a:pt x="0" y="0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40" name="Freeform 247"/>
            <p:cNvSpPr>
              <a:spLocks/>
            </p:cNvSpPr>
            <p:nvPr/>
          </p:nvSpPr>
          <p:spPr bwMode="auto">
            <a:xfrm>
              <a:off x="719138" y="3587751"/>
              <a:ext cx="23813" cy="7938"/>
            </a:xfrm>
            <a:custGeom>
              <a:avLst/>
              <a:gdLst>
                <a:gd name="T0" fmla="*/ 6 w 6"/>
                <a:gd name="T1" fmla="*/ 0 h 2"/>
                <a:gd name="T2" fmla="*/ 2 w 6"/>
                <a:gd name="T3" fmla="*/ 2 h 2"/>
                <a:gd name="T4" fmla="*/ 0 w 6"/>
                <a:gd name="T5" fmla="*/ 0 h 2"/>
                <a:gd name="T6" fmla="*/ 6 w 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cubicBezTo>
                    <a:pt x="5" y="1"/>
                    <a:pt x="3" y="2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41" name="Freeform 248"/>
            <p:cNvSpPr>
              <a:spLocks/>
            </p:cNvSpPr>
            <p:nvPr/>
          </p:nvSpPr>
          <p:spPr bwMode="auto">
            <a:xfrm>
              <a:off x="692150" y="3571876"/>
              <a:ext cx="15875" cy="11113"/>
            </a:xfrm>
            <a:custGeom>
              <a:avLst/>
              <a:gdLst>
                <a:gd name="T0" fmla="*/ 2 w 4"/>
                <a:gd name="T1" fmla="*/ 1 h 3"/>
                <a:gd name="T2" fmla="*/ 4 w 4"/>
                <a:gd name="T3" fmla="*/ 0 h 3"/>
                <a:gd name="T4" fmla="*/ 4 w 4"/>
                <a:gd name="T5" fmla="*/ 2 h 3"/>
                <a:gd name="T6" fmla="*/ 3 w 4"/>
                <a:gd name="T7" fmla="*/ 3 h 3"/>
                <a:gd name="T8" fmla="*/ 0 w 4"/>
                <a:gd name="T9" fmla="*/ 1 h 3"/>
                <a:gd name="T10" fmla="*/ 2 w 4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1"/>
                  </a:moveTo>
                  <a:cubicBezTo>
                    <a:pt x="3" y="1"/>
                    <a:pt x="4" y="0"/>
                    <a:pt x="4" y="0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2" y="3"/>
                    <a:pt x="0" y="1"/>
                    <a:pt x="0" y="1"/>
                  </a:cubicBezTo>
                  <a:cubicBezTo>
                    <a:pt x="1" y="1"/>
                    <a:pt x="2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42" name="Freeform 249"/>
            <p:cNvSpPr>
              <a:spLocks/>
            </p:cNvSpPr>
            <p:nvPr/>
          </p:nvSpPr>
          <p:spPr bwMode="auto">
            <a:xfrm>
              <a:off x="649288" y="3548063"/>
              <a:ext cx="15875" cy="15875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4 h 4"/>
                <a:gd name="T4" fmla="*/ 2 w 4"/>
                <a:gd name="T5" fmla="*/ 4 h 4"/>
                <a:gd name="T6" fmla="*/ 0 w 4"/>
                <a:gd name="T7" fmla="*/ 2 h 4"/>
                <a:gd name="T8" fmla="*/ 1 w 4"/>
                <a:gd name="T9" fmla="*/ 0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cubicBezTo>
                    <a:pt x="4" y="2"/>
                    <a:pt x="4" y="3"/>
                    <a:pt x="4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1" y="4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1"/>
                    <a:pt x="3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43" name="Freeform 250"/>
            <p:cNvSpPr>
              <a:spLocks noEditPoints="1"/>
            </p:cNvSpPr>
            <p:nvPr/>
          </p:nvSpPr>
          <p:spPr bwMode="auto">
            <a:xfrm>
              <a:off x="382588" y="1422401"/>
              <a:ext cx="3575050" cy="2611438"/>
            </a:xfrm>
            <a:custGeom>
              <a:avLst/>
              <a:gdLst>
                <a:gd name="T0" fmla="*/ 914 w 914"/>
                <a:gd name="T1" fmla="*/ 250 h 667"/>
                <a:gd name="T2" fmla="*/ 835 w 914"/>
                <a:gd name="T3" fmla="*/ 297 h 667"/>
                <a:gd name="T4" fmla="*/ 847 w 914"/>
                <a:gd name="T5" fmla="*/ 324 h 667"/>
                <a:gd name="T6" fmla="*/ 813 w 914"/>
                <a:gd name="T7" fmla="*/ 335 h 667"/>
                <a:gd name="T8" fmla="*/ 769 w 914"/>
                <a:gd name="T9" fmla="*/ 369 h 667"/>
                <a:gd name="T10" fmla="*/ 756 w 914"/>
                <a:gd name="T11" fmla="*/ 385 h 667"/>
                <a:gd name="T12" fmla="*/ 748 w 914"/>
                <a:gd name="T13" fmla="*/ 403 h 667"/>
                <a:gd name="T14" fmla="*/ 749 w 914"/>
                <a:gd name="T15" fmla="*/ 424 h 667"/>
                <a:gd name="T16" fmla="*/ 711 w 914"/>
                <a:gd name="T17" fmla="*/ 491 h 667"/>
                <a:gd name="T18" fmla="*/ 652 w 914"/>
                <a:gd name="T19" fmla="*/ 469 h 667"/>
                <a:gd name="T20" fmla="*/ 590 w 914"/>
                <a:gd name="T21" fmla="*/ 483 h 667"/>
                <a:gd name="T22" fmla="*/ 571 w 914"/>
                <a:gd name="T23" fmla="*/ 523 h 667"/>
                <a:gd name="T24" fmla="*/ 620 w 914"/>
                <a:gd name="T25" fmla="*/ 573 h 667"/>
                <a:gd name="T26" fmla="*/ 651 w 914"/>
                <a:gd name="T27" fmla="*/ 574 h 667"/>
                <a:gd name="T28" fmla="*/ 689 w 914"/>
                <a:gd name="T29" fmla="*/ 600 h 667"/>
                <a:gd name="T30" fmla="*/ 732 w 914"/>
                <a:gd name="T31" fmla="*/ 663 h 667"/>
                <a:gd name="T32" fmla="*/ 693 w 914"/>
                <a:gd name="T33" fmla="*/ 659 h 667"/>
                <a:gd name="T34" fmla="*/ 655 w 914"/>
                <a:gd name="T35" fmla="*/ 616 h 667"/>
                <a:gd name="T36" fmla="*/ 584 w 914"/>
                <a:gd name="T37" fmla="*/ 597 h 667"/>
                <a:gd name="T38" fmla="*/ 512 w 914"/>
                <a:gd name="T39" fmla="*/ 565 h 667"/>
                <a:gd name="T40" fmla="*/ 462 w 914"/>
                <a:gd name="T41" fmla="*/ 491 h 667"/>
                <a:gd name="T42" fmla="*/ 449 w 914"/>
                <a:gd name="T43" fmla="*/ 493 h 667"/>
                <a:gd name="T44" fmla="*/ 453 w 914"/>
                <a:gd name="T45" fmla="*/ 511 h 667"/>
                <a:gd name="T46" fmla="*/ 412 w 914"/>
                <a:gd name="T47" fmla="*/ 447 h 667"/>
                <a:gd name="T48" fmla="*/ 350 w 914"/>
                <a:gd name="T49" fmla="*/ 298 h 667"/>
                <a:gd name="T50" fmla="*/ 323 w 914"/>
                <a:gd name="T51" fmla="*/ 254 h 667"/>
                <a:gd name="T52" fmla="*/ 287 w 914"/>
                <a:gd name="T53" fmla="*/ 209 h 667"/>
                <a:gd name="T54" fmla="*/ 263 w 914"/>
                <a:gd name="T55" fmla="*/ 183 h 667"/>
                <a:gd name="T56" fmla="*/ 159 w 914"/>
                <a:gd name="T57" fmla="*/ 157 h 667"/>
                <a:gd name="T58" fmla="*/ 113 w 914"/>
                <a:gd name="T59" fmla="*/ 174 h 667"/>
                <a:gd name="T60" fmla="*/ 46 w 914"/>
                <a:gd name="T61" fmla="*/ 213 h 667"/>
                <a:gd name="T62" fmla="*/ 58 w 914"/>
                <a:gd name="T63" fmla="*/ 174 h 667"/>
                <a:gd name="T64" fmla="*/ 20 w 914"/>
                <a:gd name="T65" fmla="*/ 155 h 667"/>
                <a:gd name="T66" fmla="*/ 51 w 914"/>
                <a:gd name="T67" fmla="*/ 103 h 667"/>
                <a:gd name="T68" fmla="*/ 31 w 914"/>
                <a:gd name="T69" fmla="*/ 78 h 667"/>
                <a:gd name="T70" fmla="*/ 66 w 914"/>
                <a:gd name="T71" fmla="*/ 18 h 667"/>
                <a:gd name="T72" fmla="*/ 132 w 914"/>
                <a:gd name="T73" fmla="*/ 22 h 667"/>
                <a:gd name="T74" fmla="*/ 257 w 914"/>
                <a:gd name="T75" fmla="*/ 45 h 667"/>
                <a:gd name="T76" fmla="*/ 349 w 914"/>
                <a:gd name="T77" fmla="*/ 27 h 667"/>
                <a:gd name="T78" fmla="*/ 470 w 914"/>
                <a:gd name="T79" fmla="*/ 58 h 667"/>
                <a:gd name="T80" fmla="*/ 538 w 914"/>
                <a:gd name="T81" fmla="*/ 60 h 667"/>
                <a:gd name="T82" fmla="*/ 579 w 914"/>
                <a:gd name="T83" fmla="*/ 25 h 667"/>
                <a:gd name="T84" fmla="*/ 624 w 914"/>
                <a:gd name="T85" fmla="*/ 36 h 667"/>
                <a:gd name="T86" fmla="*/ 674 w 914"/>
                <a:gd name="T87" fmla="*/ 44 h 667"/>
                <a:gd name="T88" fmla="*/ 688 w 914"/>
                <a:gd name="T89" fmla="*/ 78 h 667"/>
                <a:gd name="T90" fmla="*/ 657 w 914"/>
                <a:gd name="T91" fmla="*/ 95 h 667"/>
                <a:gd name="T92" fmla="*/ 604 w 914"/>
                <a:gd name="T93" fmla="*/ 141 h 667"/>
                <a:gd name="T94" fmla="*/ 690 w 914"/>
                <a:gd name="T95" fmla="*/ 217 h 667"/>
                <a:gd name="T96" fmla="*/ 734 w 914"/>
                <a:gd name="T97" fmla="*/ 161 h 667"/>
                <a:gd name="T98" fmla="*/ 808 w 914"/>
                <a:gd name="T99" fmla="*/ 174 h 667"/>
                <a:gd name="T100" fmla="*/ 863 w 914"/>
                <a:gd name="T101" fmla="*/ 202 h 667"/>
                <a:gd name="T102" fmla="*/ 689 w 914"/>
                <a:gd name="T103" fmla="*/ 356 h 667"/>
                <a:gd name="T104" fmla="*/ 747 w 914"/>
                <a:gd name="T105" fmla="*/ 338 h 667"/>
                <a:gd name="T106" fmla="*/ 653 w 914"/>
                <a:gd name="T107" fmla="*/ 310 h 667"/>
                <a:gd name="T108" fmla="*/ 657 w 914"/>
                <a:gd name="T109" fmla="*/ 362 h 667"/>
                <a:gd name="T110" fmla="*/ 711 w 914"/>
                <a:gd name="T111" fmla="*/ 333 h 667"/>
                <a:gd name="T112" fmla="*/ 650 w 914"/>
                <a:gd name="T113" fmla="*/ 288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14" h="667">
                  <a:moveTo>
                    <a:pt x="898" y="222"/>
                  </a:moveTo>
                  <a:cubicBezTo>
                    <a:pt x="898" y="223"/>
                    <a:pt x="901" y="224"/>
                    <a:pt x="900" y="225"/>
                  </a:cubicBezTo>
                  <a:cubicBezTo>
                    <a:pt x="899" y="230"/>
                    <a:pt x="883" y="233"/>
                    <a:pt x="877" y="236"/>
                  </a:cubicBezTo>
                  <a:cubicBezTo>
                    <a:pt x="877" y="236"/>
                    <a:pt x="879" y="237"/>
                    <a:pt x="880" y="237"/>
                  </a:cubicBezTo>
                  <a:cubicBezTo>
                    <a:pt x="887" y="237"/>
                    <a:pt x="901" y="232"/>
                    <a:pt x="907" y="228"/>
                  </a:cubicBezTo>
                  <a:cubicBezTo>
                    <a:pt x="907" y="232"/>
                    <a:pt x="907" y="232"/>
                    <a:pt x="907" y="232"/>
                  </a:cubicBezTo>
                  <a:cubicBezTo>
                    <a:pt x="911" y="233"/>
                    <a:pt x="907" y="236"/>
                    <a:pt x="910" y="236"/>
                  </a:cubicBezTo>
                  <a:cubicBezTo>
                    <a:pt x="912" y="240"/>
                    <a:pt x="914" y="243"/>
                    <a:pt x="914" y="250"/>
                  </a:cubicBezTo>
                  <a:cubicBezTo>
                    <a:pt x="914" y="259"/>
                    <a:pt x="891" y="260"/>
                    <a:pt x="887" y="266"/>
                  </a:cubicBezTo>
                  <a:cubicBezTo>
                    <a:pt x="879" y="277"/>
                    <a:pt x="871" y="272"/>
                    <a:pt x="856" y="272"/>
                  </a:cubicBezTo>
                  <a:cubicBezTo>
                    <a:pt x="846" y="272"/>
                    <a:pt x="839" y="270"/>
                    <a:pt x="828" y="273"/>
                  </a:cubicBezTo>
                  <a:cubicBezTo>
                    <a:pt x="822" y="275"/>
                    <a:pt x="825" y="278"/>
                    <a:pt x="821" y="282"/>
                  </a:cubicBezTo>
                  <a:cubicBezTo>
                    <a:pt x="815" y="288"/>
                    <a:pt x="809" y="286"/>
                    <a:pt x="805" y="293"/>
                  </a:cubicBezTo>
                  <a:cubicBezTo>
                    <a:pt x="814" y="292"/>
                    <a:pt x="819" y="283"/>
                    <a:pt x="832" y="283"/>
                  </a:cubicBezTo>
                  <a:cubicBezTo>
                    <a:pt x="838" y="283"/>
                    <a:pt x="847" y="282"/>
                    <a:pt x="847" y="288"/>
                  </a:cubicBezTo>
                  <a:cubicBezTo>
                    <a:pt x="847" y="293"/>
                    <a:pt x="837" y="295"/>
                    <a:pt x="835" y="297"/>
                  </a:cubicBezTo>
                  <a:cubicBezTo>
                    <a:pt x="837" y="297"/>
                    <a:pt x="841" y="298"/>
                    <a:pt x="842" y="298"/>
                  </a:cubicBezTo>
                  <a:cubicBezTo>
                    <a:pt x="841" y="301"/>
                    <a:pt x="839" y="303"/>
                    <a:pt x="839" y="305"/>
                  </a:cubicBezTo>
                  <a:cubicBezTo>
                    <a:pt x="839" y="312"/>
                    <a:pt x="852" y="320"/>
                    <a:pt x="861" y="320"/>
                  </a:cubicBezTo>
                  <a:cubicBezTo>
                    <a:pt x="862" y="320"/>
                    <a:pt x="870" y="320"/>
                    <a:pt x="870" y="324"/>
                  </a:cubicBezTo>
                  <a:cubicBezTo>
                    <a:pt x="870" y="326"/>
                    <a:pt x="850" y="333"/>
                    <a:pt x="849" y="334"/>
                  </a:cubicBezTo>
                  <a:cubicBezTo>
                    <a:pt x="843" y="335"/>
                    <a:pt x="838" y="343"/>
                    <a:pt x="835" y="343"/>
                  </a:cubicBezTo>
                  <a:cubicBezTo>
                    <a:pt x="834" y="343"/>
                    <a:pt x="830" y="339"/>
                    <a:pt x="830" y="336"/>
                  </a:cubicBezTo>
                  <a:cubicBezTo>
                    <a:pt x="830" y="330"/>
                    <a:pt x="840" y="325"/>
                    <a:pt x="847" y="324"/>
                  </a:cubicBezTo>
                  <a:cubicBezTo>
                    <a:pt x="842" y="324"/>
                    <a:pt x="842" y="324"/>
                    <a:pt x="842" y="320"/>
                  </a:cubicBezTo>
                  <a:cubicBezTo>
                    <a:pt x="838" y="320"/>
                    <a:pt x="838" y="324"/>
                    <a:pt x="835" y="326"/>
                  </a:cubicBezTo>
                  <a:cubicBezTo>
                    <a:pt x="833" y="328"/>
                    <a:pt x="826" y="326"/>
                    <a:pt x="824" y="326"/>
                  </a:cubicBezTo>
                  <a:cubicBezTo>
                    <a:pt x="823" y="326"/>
                    <a:pt x="822" y="327"/>
                    <a:pt x="821" y="326"/>
                  </a:cubicBezTo>
                  <a:cubicBezTo>
                    <a:pt x="821" y="327"/>
                    <a:pt x="821" y="327"/>
                    <a:pt x="821" y="327"/>
                  </a:cubicBezTo>
                  <a:cubicBezTo>
                    <a:pt x="821" y="328"/>
                    <a:pt x="821" y="328"/>
                    <a:pt x="821" y="328"/>
                  </a:cubicBezTo>
                  <a:cubicBezTo>
                    <a:pt x="822" y="329"/>
                    <a:pt x="822" y="330"/>
                    <a:pt x="823" y="330"/>
                  </a:cubicBezTo>
                  <a:cubicBezTo>
                    <a:pt x="821" y="333"/>
                    <a:pt x="817" y="335"/>
                    <a:pt x="813" y="335"/>
                  </a:cubicBezTo>
                  <a:cubicBezTo>
                    <a:pt x="810" y="335"/>
                    <a:pt x="810" y="334"/>
                    <a:pt x="807" y="335"/>
                  </a:cubicBezTo>
                  <a:cubicBezTo>
                    <a:pt x="802" y="340"/>
                    <a:pt x="792" y="343"/>
                    <a:pt x="792" y="354"/>
                  </a:cubicBezTo>
                  <a:cubicBezTo>
                    <a:pt x="792" y="355"/>
                    <a:pt x="793" y="356"/>
                    <a:pt x="794" y="356"/>
                  </a:cubicBezTo>
                  <a:cubicBezTo>
                    <a:pt x="794" y="358"/>
                    <a:pt x="795" y="361"/>
                    <a:pt x="796" y="361"/>
                  </a:cubicBezTo>
                  <a:cubicBezTo>
                    <a:pt x="797" y="361"/>
                    <a:pt x="800" y="359"/>
                    <a:pt x="800" y="359"/>
                  </a:cubicBezTo>
                  <a:cubicBezTo>
                    <a:pt x="800" y="361"/>
                    <a:pt x="800" y="361"/>
                    <a:pt x="800" y="361"/>
                  </a:cubicBezTo>
                  <a:cubicBezTo>
                    <a:pt x="796" y="362"/>
                    <a:pt x="791" y="363"/>
                    <a:pt x="790" y="362"/>
                  </a:cubicBezTo>
                  <a:cubicBezTo>
                    <a:pt x="784" y="367"/>
                    <a:pt x="775" y="365"/>
                    <a:pt x="769" y="369"/>
                  </a:cubicBezTo>
                  <a:cubicBezTo>
                    <a:pt x="772" y="369"/>
                    <a:pt x="772" y="369"/>
                    <a:pt x="772" y="369"/>
                  </a:cubicBezTo>
                  <a:cubicBezTo>
                    <a:pt x="774" y="369"/>
                    <a:pt x="777" y="367"/>
                    <a:pt x="779" y="369"/>
                  </a:cubicBezTo>
                  <a:cubicBezTo>
                    <a:pt x="775" y="370"/>
                    <a:pt x="772" y="370"/>
                    <a:pt x="768" y="370"/>
                  </a:cubicBezTo>
                  <a:cubicBezTo>
                    <a:pt x="767" y="370"/>
                    <a:pt x="766" y="370"/>
                    <a:pt x="765" y="370"/>
                  </a:cubicBezTo>
                  <a:cubicBezTo>
                    <a:pt x="765" y="370"/>
                    <a:pt x="764" y="371"/>
                    <a:pt x="764" y="372"/>
                  </a:cubicBezTo>
                  <a:cubicBezTo>
                    <a:pt x="764" y="373"/>
                    <a:pt x="766" y="375"/>
                    <a:pt x="766" y="375"/>
                  </a:cubicBezTo>
                  <a:cubicBezTo>
                    <a:pt x="766" y="378"/>
                    <a:pt x="760" y="388"/>
                    <a:pt x="758" y="388"/>
                  </a:cubicBezTo>
                  <a:cubicBezTo>
                    <a:pt x="757" y="388"/>
                    <a:pt x="757" y="386"/>
                    <a:pt x="756" y="385"/>
                  </a:cubicBezTo>
                  <a:cubicBezTo>
                    <a:pt x="755" y="387"/>
                    <a:pt x="755" y="387"/>
                    <a:pt x="755" y="387"/>
                  </a:cubicBezTo>
                  <a:cubicBezTo>
                    <a:pt x="755" y="389"/>
                    <a:pt x="757" y="390"/>
                    <a:pt x="757" y="392"/>
                  </a:cubicBezTo>
                  <a:cubicBezTo>
                    <a:pt x="757" y="394"/>
                    <a:pt x="752" y="404"/>
                    <a:pt x="751" y="404"/>
                  </a:cubicBezTo>
                  <a:cubicBezTo>
                    <a:pt x="750" y="404"/>
                    <a:pt x="750" y="403"/>
                    <a:pt x="750" y="402"/>
                  </a:cubicBezTo>
                  <a:cubicBezTo>
                    <a:pt x="750" y="399"/>
                    <a:pt x="750" y="399"/>
                    <a:pt x="750" y="399"/>
                  </a:cubicBezTo>
                  <a:cubicBezTo>
                    <a:pt x="750" y="397"/>
                    <a:pt x="747" y="392"/>
                    <a:pt x="746" y="390"/>
                  </a:cubicBezTo>
                  <a:cubicBezTo>
                    <a:pt x="746" y="391"/>
                    <a:pt x="746" y="393"/>
                    <a:pt x="746" y="393"/>
                  </a:cubicBezTo>
                  <a:cubicBezTo>
                    <a:pt x="746" y="395"/>
                    <a:pt x="748" y="401"/>
                    <a:pt x="748" y="403"/>
                  </a:cubicBezTo>
                  <a:cubicBezTo>
                    <a:pt x="748" y="406"/>
                    <a:pt x="746" y="406"/>
                    <a:pt x="748" y="408"/>
                  </a:cubicBezTo>
                  <a:cubicBezTo>
                    <a:pt x="750" y="408"/>
                    <a:pt x="750" y="408"/>
                    <a:pt x="750" y="408"/>
                  </a:cubicBezTo>
                  <a:cubicBezTo>
                    <a:pt x="750" y="411"/>
                    <a:pt x="750" y="411"/>
                    <a:pt x="750" y="411"/>
                  </a:cubicBezTo>
                  <a:cubicBezTo>
                    <a:pt x="750" y="413"/>
                    <a:pt x="747" y="414"/>
                    <a:pt x="746" y="414"/>
                  </a:cubicBezTo>
                  <a:cubicBezTo>
                    <a:pt x="747" y="416"/>
                    <a:pt x="748" y="416"/>
                    <a:pt x="750" y="417"/>
                  </a:cubicBezTo>
                  <a:cubicBezTo>
                    <a:pt x="749" y="420"/>
                    <a:pt x="748" y="419"/>
                    <a:pt x="745" y="419"/>
                  </a:cubicBezTo>
                  <a:cubicBezTo>
                    <a:pt x="745" y="422"/>
                    <a:pt x="745" y="422"/>
                    <a:pt x="745" y="422"/>
                  </a:cubicBezTo>
                  <a:cubicBezTo>
                    <a:pt x="749" y="424"/>
                    <a:pt x="749" y="424"/>
                    <a:pt x="749" y="424"/>
                  </a:cubicBezTo>
                  <a:cubicBezTo>
                    <a:pt x="748" y="425"/>
                    <a:pt x="747" y="427"/>
                    <a:pt x="745" y="427"/>
                  </a:cubicBezTo>
                  <a:cubicBezTo>
                    <a:pt x="742" y="428"/>
                    <a:pt x="740" y="430"/>
                    <a:pt x="738" y="430"/>
                  </a:cubicBezTo>
                  <a:cubicBezTo>
                    <a:pt x="735" y="432"/>
                    <a:pt x="735" y="432"/>
                    <a:pt x="733" y="434"/>
                  </a:cubicBezTo>
                  <a:cubicBezTo>
                    <a:pt x="734" y="435"/>
                    <a:pt x="734" y="435"/>
                    <a:pt x="734" y="435"/>
                  </a:cubicBezTo>
                  <a:cubicBezTo>
                    <a:pt x="721" y="442"/>
                    <a:pt x="703" y="448"/>
                    <a:pt x="703" y="469"/>
                  </a:cubicBezTo>
                  <a:cubicBezTo>
                    <a:pt x="703" y="478"/>
                    <a:pt x="711" y="481"/>
                    <a:pt x="711" y="489"/>
                  </a:cubicBezTo>
                  <a:cubicBezTo>
                    <a:pt x="711" y="490"/>
                    <a:pt x="711" y="490"/>
                    <a:pt x="711" y="490"/>
                  </a:cubicBezTo>
                  <a:cubicBezTo>
                    <a:pt x="711" y="491"/>
                    <a:pt x="711" y="491"/>
                    <a:pt x="711" y="491"/>
                  </a:cubicBezTo>
                  <a:cubicBezTo>
                    <a:pt x="712" y="495"/>
                    <a:pt x="715" y="498"/>
                    <a:pt x="715" y="503"/>
                  </a:cubicBezTo>
                  <a:cubicBezTo>
                    <a:pt x="715" y="509"/>
                    <a:pt x="713" y="514"/>
                    <a:pt x="709" y="514"/>
                  </a:cubicBezTo>
                  <a:cubicBezTo>
                    <a:pt x="704" y="514"/>
                    <a:pt x="705" y="510"/>
                    <a:pt x="703" y="507"/>
                  </a:cubicBezTo>
                  <a:cubicBezTo>
                    <a:pt x="699" y="503"/>
                    <a:pt x="697" y="501"/>
                    <a:pt x="694" y="497"/>
                  </a:cubicBezTo>
                  <a:cubicBezTo>
                    <a:pt x="690" y="487"/>
                    <a:pt x="693" y="470"/>
                    <a:pt x="680" y="470"/>
                  </a:cubicBezTo>
                  <a:cubicBezTo>
                    <a:pt x="678" y="470"/>
                    <a:pt x="677" y="474"/>
                    <a:pt x="674" y="474"/>
                  </a:cubicBezTo>
                  <a:cubicBezTo>
                    <a:pt x="669" y="474"/>
                    <a:pt x="666" y="467"/>
                    <a:pt x="659" y="467"/>
                  </a:cubicBezTo>
                  <a:cubicBezTo>
                    <a:pt x="655" y="467"/>
                    <a:pt x="654" y="469"/>
                    <a:pt x="652" y="469"/>
                  </a:cubicBezTo>
                  <a:cubicBezTo>
                    <a:pt x="651" y="469"/>
                    <a:pt x="650" y="468"/>
                    <a:pt x="650" y="467"/>
                  </a:cubicBezTo>
                  <a:cubicBezTo>
                    <a:pt x="645" y="468"/>
                    <a:pt x="639" y="468"/>
                    <a:pt x="634" y="469"/>
                  </a:cubicBezTo>
                  <a:cubicBezTo>
                    <a:pt x="637" y="470"/>
                    <a:pt x="637" y="470"/>
                    <a:pt x="638" y="469"/>
                  </a:cubicBezTo>
                  <a:cubicBezTo>
                    <a:pt x="638" y="474"/>
                    <a:pt x="635" y="476"/>
                    <a:pt x="639" y="479"/>
                  </a:cubicBezTo>
                  <a:cubicBezTo>
                    <a:pt x="631" y="483"/>
                    <a:pt x="624" y="473"/>
                    <a:pt x="618" y="473"/>
                  </a:cubicBezTo>
                  <a:cubicBezTo>
                    <a:pt x="616" y="473"/>
                    <a:pt x="616" y="475"/>
                    <a:pt x="614" y="475"/>
                  </a:cubicBezTo>
                  <a:cubicBezTo>
                    <a:pt x="611" y="475"/>
                    <a:pt x="609" y="472"/>
                    <a:pt x="606" y="472"/>
                  </a:cubicBezTo>
                  <a:cubicBezTo>
                    <a:pt x="598" y="472"/>
                    <a:pt x="594" y="479"/>
                    <a:pt x="590" y="483"/>
                  </a:cubicBezTo>
                  <a:cubicBezTo>
                    <a:pt x="588" y="485"/>
                    <a:pt x="585" y="483"/>
                    <a:pt x="582" y="484"/>
                  </a:cubicBezTo>
                  <a:cubicBezTo>
                    <a:pt x="576" y="487"/>
                    <a:pt x="572" y="494"/>
                    <a:pt x="572" y="503"/>
                  </a:cubicBezTo>
                  <a:cubicBezTo>
                    <a:pt x="572" y="503"/>
                    <a:pt x="572" y="503"/>
                    <a:pt x="572" y="503"/>
                  </a:cubicBezTo>
                  <a:cubicBezTo>
                    <a:pt x="573" y="504"/>
                    <a:pt x="574" y="505"/>
                    <a:pt x="574" y="506"/>
                  </a:cubicBezTo>
                  <a:cubicBezTo>
                    <a:pt x="573" y="506"/>
                    <a:pt x="573" y="506"/>
                    <a:pt x="573" y="506"/>
                  </a:cubicBezTo>
                  <a:cubicBezTo>
                    <a:pt x="573" y="506"/>
                    <a:pt x="573" y="506"/>
                    <a:pt x="573" y="506"/>
                  </a:cubicBezTo>
                  <a:cubicBezTo>
                    <a:pt x="574" y="508"/>
                    <a:pt x="574" y="509"/>
                    <a:pt x="574" y="511"/>
                  </a:cubicBezTo>
                  <a:cubicBezTo>
                    <a:pt x="574" y="516"/>
                    <a:pt x="572" y="518"/>
                    <a:pt x="571" y="523"/>
                  </a:cubicBezTo>
                  <a:cubicBezTo>
                    <a:pt x="571" y="539"/>
                    <a:pt x="571" y="539"/>
                    <a:pt x="571" y="539"/>
                  </a:cubicBezTo>
                  <a:cubicBezTo>
                    <a:pt x="571" y="541"/>
                    <a:pt x="573" y="543"/>
                    <a:pt x="574" y="544"/>
                  </a:cubicBezTo>
                  <a:cubicBezTo>
                    <a:pt x="575" y="547"/>
                    <a:pt x="573" y="549"/>
                    <a:pt x="575" y="551"/>
                  </a:cubicBezTo>
                  <a:cubicBezTo>
                    <a:pt x="576" y="554"/>
                    <a:pt x="579" y="558"/>
                    <a:pt x="581" y="560"/>
                  </a:cubicBezTo>
                  <a:cubicBezTo>
                    <a:pt x="587" y="565"/>
                    <a:pt x="587" y="570"/>
                    <a:pt x="594" y="572"/>
                  </a:cubicBezTo>
                  <a:cubicBezTo>
                    <a:pt x="597" y="573"/>
                    <a:pt x="597" y="575"/>
                    <a:pt x="599" y="575"/>
                  </a:cubicBezTo>
                  <a:cubicBezTo>
                    <a:pt x="604" y="575"/>
                    <a:pt x="609" y="571"/>
                    <a:pt x="615" y="571"/>
                  </a:cubicBezTo>
                  <a:cubicBezTo>
                    <a:pt x="618" y="571"/>
                    <a:pt x="619" y="573"/>
                    <a:pt x="620" y="573"/>
                  </a:cubicBezTo>
                  <a:cubicBezTo>
                    <a:pt x="623" y="573"/>
                    <a:pt x="624" y="570"/>
                    <a:pt x="624" y="568"/>
                  </a:cubicBezTo>
                  <a:cubicBezTo>
                    <a:pt x="625" y="565"/>
                    <a:pt x="630" y="561"/>
                    <a:pt x="630" y="557"/>
                  </a:cubicBezTo>
                  <a:cubicBezTo>
                    <a:pt x="630" y="549"/>
                    <a:pt x="640" y="546"/>
                    <a:pt x="647" y="546"/>
                  </a:cubicBezTo>
                  <a:cubicBezTo>
                    <a:pt x="650" y="546"/>
                    <a:pt x="652" y="546"/>
                    <a:pt x="653" y="547"/>
                  </a:cubicBezTo>
                  <a:cubicBezTo>
                    <a:pt x="654" y="547"/>
                    <a:pt x="658" y="547"/>
                    <a:pt x="660" y="547"/>
                  </a:cubicBezTo>
                  <a:cubicBezTo>
                    <a:pt x="660" y="550"/>
                    <a:pt x="660" y="550"/>
                    <a:pt x="660" y="550"/>
                  </a:cubicBezTo>
                  <a:cubicBezTo>
                    <a:pt x="660" y="554"/>
                    <a:pt x="655" y="559"/>
                    <a:pt x="655" y="564"/>
                  </a:cubicBezTo>
                  <a:cubicBezTo>
                    <a:pt x="655" y="569"/>
                    <a:pt x="653" y="571"/>
                    <a:pt x="651" y="574"/>
                  </a:cubicBezTo>
                  <a:cubicBezTo>
                    <a:pt x="651" y="572"/>
                    <a:pt x="651" y="572"/>
                    <a:pt x="651" y="572"/>
                  </a:cubicBezTo>
                  <a:cubicBezTo>
                    <a:pt x="649" y="572"/>
                    <a:pt x="649" y="572"/>
                    <a:pt x="649" y="572"/>
                  </a:cubicBezTo>
                  <a:cubicBezTo>
                    <a:pt x="649" y="586"/>
                    <a:pt x="649" y="586"/>
                    <a:pt x="649" y="586"/>
                  </a:cubicBezTo>
                  <a:cubicBezTo>
                    <a:pt x="649" y="588"/>
                    <a:pt x="646" y="590"/>
                    <a:pt x="644" y="591"/>
                  </a:cubicBezTo>
                  <a:cubicBezTo>
                    <a:pt x="644" y="593"/>
                    <a:pt x="644" y="593"/>
                    <a:pt x="644" y="593"/>
                  </a:cubicBezTo>
                  <a:cubicBezTo>
                    <a:pt x="644" y="595"/>
                    <a:pt x="646" y="596"/>
                    <a:pt x="647" y="596"/>
                  </a:cubicBezTo>
                  <a:cubicBezTo>
                    <a:pt x="657" y="596"/>
                    <a:pt x="665" y="594"/>
                    <a:pt x="675" y="594"/>
                  </a:cubicBezTo>
                  <a:cubicBezTo>
                    <a:pt x="682" y="594"/>
                    <a:pt x="683" y="599"/>
                    <a:pt x="689" y="600"/>
                  </a:cubicBezTo>
                  <a:cubicBezTo>
                    <a:pt x="689" y="605"/>
                    <a:pt x="689" y="605"/>
                    <a:pt x="689" y="605"/>
                  </a:cubicBezTo>
                  <a:cubicBezTo>
                    <a:pt x="689" y="607"/>
                    <a:pt x="688" y="614"/>
                    <a:pt x="687" y="617"/>
                  </a:cubicBezTo>
                  <a:cubicBezTo>
                    <a:pt x="687" y="635"/>
                    <a:pt x="687" y="635"/>
                    <a:pt x="687" y="635"/>
                  </a:cubicBezTo>
                  <a:cubicBezTo>
                    <a:pt x="687" y="641"/>
                    <a:pt x="693" y="644"/>
                    <a:pt x="697" y="646"/>
                  </a:cubicBezTo>
                  <a:cubicBezTo>
                    <a:pt x="700" y="647"/>
                    <a:pt x="700" y="653"/>
                    <a:pt x="705" y="653"/>
                  </a:cubicBezTo>
                  <a:cubicBezTo>
                    <a:pt x="713" y="653"/>
                    <a:pt x="716" y="647"/>
                    <a:pt x="723" y="647"/>
                  </a:cubicBezTo>
                  <a:cubicBezTo>
                    <a:pt x="731" y="647"/>
                    <a:pt x="735" y="653"/>
                    <a:pt x="739" y="656"/>
                  </a:cubicBezTo>
                  <a:cubicBezTo>
                    <a:pt x="739" y="657"/>
                    <a:pt x="733" y="663"/>
                    <a:pt x="732" y="663"/>
                  </a:cubicBezTo>
                  <a:cubicBezTo>
                    <a:pt x="732" y="663"/>
                    <a:pt x="729" y="662"/>
                    <a:pt x="729" y="661"/>
                  </a:cubicBezTo>
                  <a:cubicBezTo>
                    <a:pt x="729" y="660"/>
                    <a:pt x="730" y="659"/>
                    <a:pt x="731" y="658"/>
                  </a:cubicBezTo>
                  <a:cubicBezTo>
                    <a:pt x="728" y="657"/>
                    <a:pt x="727" y="653"/>
                    <a:pt x="724" y="653"/>
                  </a:cubicBezTo>
                  <a:cubicBezTo>
                    <a:pt x="722" y="653"/>
                    <a:pt x="713" y="659"/>
                    <a:pt x="713" y="660"/>
                  </a:cubicBezTo>
                  <a:cubicBezTo>
                    <a:pt x="713" y="661"/>
                    <a:pt x="715" y="663"/>
                    <a:pt x="716" y="663"/>
                  </a:cubicBezTo>
                  <a:cubicBezTo>
                    <a:pt x="715" y="666"/>
                    <a:pt x="714" y="667"/>
                    <a:pt x="711" y="667"/>
                  </a:cubicBezTo>
                  <a:cubicBezTo>
                    <a:pt x="707" y="667"/>
                    <a:pt x="704" y="662"/>
                    <a:pt x="702" y="659"/>
                  </a:cubicBezTo>
                  <a:cubicBezTo>
                    <a:pt x="700" y="657"/>
                    <a:pt x="695" y="659"/>
                    <a:pt x="693" y="659"/>
                  </a:cubicBezTo>
                  <a:cubicBezTo>
                    <a:pt x="693" y="659"/>
                    <a:pt x="692" y="658"/>
                    <a:pt x="692" y="657"/>
                  </a:cubicBezTo>
                  <a:cubicBezTo>
                    <a:pt x="688" y="657"/>
                    <a:pt x="688" y="654"/>
                    <a:pt x="687" y="651"/>
                  </a:cubicBezTo>
                  <a:cubicBezTo>
                    <a:pt x="686" y="650"/>
                    <a:pt x="676" y="644"/>
                    <a:pt x="676" y="644"/>
                  </a:cubicBezTo>
                  <a:cubicBezTo>
                    <a:pt x="675" y="644"/>
                    <a:pt x="675" y="646"/>
                    <a:pt x="676" y="646"/>
                  </a:cubicBezTo>
                  <a:cubicBezTo>
                    <a:pt x="673" y="646"/>
                    <a:pt x="673" y="646"/>
                    <a:pt x="673" y="646"/>
                  </a:cubicBezTo>
                  <a:cubicBezTo>
                    <a:pt x="668" y="643"/>
                    <a:pt x="671" y="639"/>
                    <a:pt x="670" y="635"/>
                  </a:cubicBezTo>
                  <a:cubicBezTo>
                    <a:pt x="669" y="632"/>
                    <a:pt x="668" y="632"/>
                    <a:pt x="666" y="630"/>
                  </a:cubicBezTo>
                  <a:cubicBezTo>
                    <a:pt x="662" y="626"/>
                    <a:pt x="657" y="623"/>
                    <a:pt x="655" y="616"/>
                  </a:cubicBezTo>
                  <a:cubicBezTo>
                    <a:pt x="653" y="616"/>
                    <a:pt x="653" y="616"/>
                    <a:pt x="653" y="616"/>
                  </a:cubicBezTo>
                  <a:cubicBezTo>
                    <a:pt x="651" y="616"/>
                    <a:pt x="650" y="618"/>
                    <a:pt x="648" y="618"/>
                  </a:cubicBezTo>
                  <a:cubicBezTo>
                    <a:pt x="642" y="618"/>
                    <a:pt x="639" y="614"/>
                    <a:pt x="636" y="613"/>
                  </a:cubicBezTo>
                  <a:cubicBezTo>
                    <a:pt x="630" y="610"/>
                    <a:pt x="626" y="611"/>
                    <a:pt x="620" y="609"/>
                  </a:cubicBezTo>
                  <a:cubicBezTo>
                    <a:pt x="612" y="604"/>
                    <a:pt x="610" y="598"/>
                    <a:pt x="603" y="594"/>
                  </a:cubicBezTo>
                  <a:cubicBezTo>
                    <a:pt x="601" y="594"/>
                    <a:pt x="601" y="594"/>
                    <a:pt x="601" y="594"/>
                  </a:cubicBezTo>
                  <a:cubicBezTo>
                    <a:pt x="599" y="593"/>
                    <a:pt x="597" y="592"/>
                    <a:pt x="595" y="592"/>
                  </a:cubicBezTo>
                  <a:cubicBezTo>
                    <a:pt x="589" y="592"/>
                    <a:pt x="589" y="597"/>
                    <a:pt x="584" y="597"/>
                  </a:cubicBezTo>
                  <a:cubicBezTo>
                    <a:pt x="581" y="597"/>
                    <a:pt x="579" y="595"/>
                    <a:pt x="578" y="595"/>
                  </a:cubicBezTo>
                  <a:cubicBezTo>
                    <a:pt x="576" y="594"/>
                    <a:pt x="574" y="594"/>
                    <a:pt x="571" y="594"/>
                  </a:cubicBezTo>
                  <a:cubicBezTo>
                    <a:pt x="568" y="594"/>
                    <a:pt x="558" y="587"/>
                    <a:pt x="555" y="586"/>
                  </a:cubicBezTo>
                  <a:cubicBezTo>
                    <a:pt x="552" y="584"/>
                    <a:pt x="550" y="586"/>
                    <a:pt x="547" y="585"/>
                  </a:cubicBezTo>
                  <a:cubicBezTo>
                    <a:pt x="543" y="584"/>
                    <a:pt x="542" y="581"/>
                    <a:pt x="538" y="579"/>
                  </a:cubicBezTo>
                  <a:cubicBezTo>
                    <a:pt x="534" y="577"/>
                    <a:pt x="532" y="578"/>
                    <a:pt x="529" y="576"/>
                  </a:cubicBezTo>
                  <a:cubicBezTo>
                    <a:pt x="527" y="575"/>
                    <a:pt x="526" y="575"/>
                    <a:pt x="525" y="574"/>
                  </a:cubicBezTo>
                  <a:cubicBezTo>
                    <a:pt x="522" y="570"/>
                    <a:pt x="513" y="568"/>
                    <a:pt x="512" y="565"/>
                  </a:cubicBezTo>
                  <a:cubicBezTo>
                    <a:pt x="510" y="565"/>
                    <a:pt x="508" y="562"/>
                    <a:pt x="508" y="559"/>
                  </a:cubicBezTo>
                  <a:cubicBezTo>
                    <a:pt x="508" y="556"/>
                    <a:pt x="511" y="554"/>
                    <a:pt x="511" y="551"/>
                  </a:cubicBezTo>
                  <a:cubicBezTo>
                    <a:pt x="511" y="547"/>
                    <a:pt x="509" y="546"/>
                    <a:pt x="508" y="544"/>
                  </a:cubicBezTo>
                  <a:cubicBezTo>
                    <a:pt x="505" y="534"/>
                    <a:pt x="495" y="526"/>
                    <a:pt x="488" y="519"/>
                  </a:cubicBezTo>
                  <a:cubicBezTo>
                    <a:pt x="486" y="516"/>
                    <a:pt x="481" y="515"/>
                    <a:pt x="478" y="512"/>
                  </a:cubicBezTo>
                  <a:cubicBezTo>
                    <a:pt x="476" y="510"/>
                    <a:pt x="478" y="507"/>
                    <a:pt x="476" y="504"/>
                  </a:cubicBezTo>
                  <a:cubicBezTo>
                    <a:pt x="474" y="499"/>
                    <a:pt x="465" y="498"/>
                    <a:pt x="465" y="491"/>
                  </a:cubicBezTo>
                  <a:cubicBezTo>
                    <a:pt x="462" y="491"/>
                    <a:pt x="463" y="491"/>
                    <a:pt x="462" y="491"/>
                  </a:cubicBezTo>
                  <a:cubicBezTo>
                    <a:pt x="458" y="488"/>
                    <a:pt x="455" y="485"/>
                    <a:pt x="452" y="481"/>
                  </a:cubicBezTo>
                  <a:cubicBezTo>
                    <a:pt x="449" y="479"/>
                    <a:pt x="450" y="474"/>
                    <a:pt x="448" y="471"/>
                  </a:cubicBezTo>
                  <a:cubicBezTo>
                    <a:pt x="445" y="469"/>
                    <a:pt x="446" y="463"/>
                    <a:pt x="443" y="461"/>
                  </a:cubicBezTo>
                  <a:cubicBezTo>
                    <a:pt x="439" y="459"/>
                    <a:pt x="434" y="459"/>
                    <a:pt x="430" y="456"/>
                  </a:cubicBezTo>
                  <a:cubicBezTo>
                    <a:pt x="429" y="457"/>
                    <a:pt x="430" y="458"/>
                    <a:pt x="430" y="459"/>
                  </a:cubicBezTo>
                  <a:cubicBezTo>
                    <a:pt x="430" y="465"/>
                    <a:pt x="432" y="469"/>
                    <a:pt x="435" y="474"/>
                  </a:cubicBezTo>
                  <a:cubicBezTo>
                    <a:pt x="437" y="478"/>
                    <a:pt x="441" y="478"/>
                    <a:pt x="443" y="481"/>
                  </a:cubicBezTo>
                  <a:cubicBezTo>
                    <a:pt x="447" y="485"/>
                    <a:pt x="448" y="488"/>
                    <a:pt x="449" y="493"/>
                  </a:cubicBezTo>
                  <a:cubicBezTo>
                    <a:pt x="451" y="500"/>
                    <a:pt x="457" y="503"/>
                    <a:pt x="459" y="509"/>
                  </a:cubicBezTo>
                  <a:cubicBezTo>
                    <a:pt x="461" y="516"/>
                    <a:pt x="463" y="523"/>
                    <a:pt x="468" y="527"/>
                  </a:cubicBezTo>
                  <a:cubicBezTo>
                    <a:pt x="471" y="524"/>
                    <a:pt x="474" y="529"/>
                    <a:pt x="474" y="531"/>
                  </a:cubicBezTo>
                  <a:cubicBezTo>
                    <a:pt x="474" y="533"/>
                    <a:pt x="473" y="536"/>
                    <a:pt x="472" y="536"/>
                  </a:cubicBezTo>
                  <a:cubicBezTo>
                    <a:pt x="472" y="536"/>
                    <a:pt x="468" y="531"/>
                    <a:pt x="467" y="530"/>
                  </a:cubicBezTo>
                  <a:cubicBezTo>
                    <a:pt x="462" y="530"/>
                    <a:pt x="459" y="523"/>
                    <a:pt x="456" y="521"/>
                  </a:cubicBezTo>
                  <a:cubicBezTo>
                    <a:pt x="455" y="520"/>
                    <a:pt x="454" y="520"/>
                    <a:pt x="453" y="518"/>
                  </a:cubicBezTo>
                  <a:cubicBezTo>
                    <a:pt x="453" y="511"/>
                    <a:pt x="453" y="511"/>
                    <a:pt x="453" y="511"/>
                  </a:cubicBezTo>
                  <a:cubicBezTo>
                    <a:pt x="450" y="508"/>
                    <a:pt x="448" y="504"/>
                    <a:pt x="445" y="502"/>
                  </a:cubicBezTo>
                  <a:cubicBezTo>
                    <a:pt x="441" y="498"/>
                    <a:pt x="435" y="498"/>
                    <a:pt x="432" y="494"/>
                  </a:cubicBezTo>
                  <a:cubicBezTo>
                    <a:pt x="433" y="494"/>
                    <a:pt x="440" y="495"/>
                    <a:pt x="438" y="492"/>
                  </a:cubicBezTo>
                  <a:cubicBezTo>
                    <a:pt x="433" y="485"/>
                    <a:pt x="429" y="479"/>
                    <a:pt x="424" y="476"/>
                  </a:cubicBezTo>
                  <a:cubicBezTo>
                    <a:pt x="420" y="474"/>
                    <a:pt x="420" y="466"/>
                    <a:pt x="419" y="463"/>
                  </a:cubicBezTo>
                  <a:cubicBezTo>
                    <a:pt x="416" y="457"/>
                    <a:pt x="414" y="456"/>
                    <a:pt x="412" y="449"/>
                  </a:cubicBezTo>
                  <a:cubicBezTo>
                    <a:pt x="412" y="447"/>
                    <a:pt x="412" y="447"/>
                    <a:pt x="412" y="447"/>
                  </a:cubicBezTo>
                  <a:cubicBezTo>
                    <a:pt x="412" y="447"/>
                    <a:pt x="412" y="447"/>
                    <a:pt x="412" y="447"/>
                  </a:cubicBezTo>
                  <a:cubicBezTo>
                    <a:pt x="408" y="438"/>
                    <a:pt x="393" y="432"/>
                    <a:pt x="383" y="428"/>
                  </a:cubicBezTo>
                  <a:cubicBezTo>
                    <a:pt x="381" y="427"/>
                    <a:pt x="381" y="424"/>
                    <a:pt x="381" y="422"/>
                  </a:cubicBezTo>
                  <a:cubicBezTo>
                    <a:pt x="377" y="412"/>
                    <a:pt x="368" y="409"/>
                    <a:pt x="370" y="397"/>
                  </a:cubicBezTo>
                  <a:cubicBezTo>
                    <a:pt x="364" y="396"/>
                    <a:pt x="358" y="383"/>
                    <a:pt x="353" y="375"/>
                  </a:cubicBezTo>
                  <a:cubicBezTo>
                    <a:pt x="351" y="372"/>
                    <a:pt x="354" y="370"/>
                    <a:pt x="356" y="369"/>
                  </a:cubicBezTo>
                  <a:cubicBezTo>
                    <a:pt x="352" y="363"/>
                    <a:pt x="355" y="352"/>
                    <a:pt x="353" y="345"/>
                  </a:cubicBezTo>
                  <a:cubicBezTo>
                    <a:pt x="350" y="338"/>
                    <a:pt x="358" y="322"/>
                    <a:pt x="358" y="313"/>
                  </a:cubicBezTo>
                  <a:cubicBezTo>
                    <a:pt x="358" y="307"/>
                    <a:pt x="350" y="304"/>
                    <a:pt x="350" y="298"/>
                  </a:cubicBezTo>
                  <a:cubicBezTo>
                    <a:pt x="350" y="296"/>
                    <a:pt x="354" y="296"/>
                    <a:pt x="355" y="296"/>
                  </a:cubicBezTo>
                  <a:cubicBezTo>
                    <a:pt x="359" y="296"/>
                    <a:pt x="362" y="298"/>
                    <a:pt x="363" y="301"/>
                  </a:cubicBezTo>
                  <a:cubicBezTo>
                    <a:pt x="364" y="299"/>
                    <a:pt x="367" y="295"/>
                    <a:pt x="367" y="293"/>
                  </a:cubicBezTo>
                  <a:cubicBezTo>
                    <a:pt x="367" y="290"/>
                    <a:pt x="364" y="289"/>
                    <a:pt x="363" y="286"/>
                  </a:cubicBezTo>
                  <a:cubicBezTo>
                    <a:pt x="362" y="286"/>
                    <a:pt x="361" y="285"/>
                    <a:pt x="360" y="285"/>
                  </a:cubicBezTo>
                  <a:cubicBezTo>
                    <a:pt x="357" y="282"/>
                    <a:pt x="350" y="281"/>
                    <a:pt x="349" y="278"/>
                  </a:cubicBezTo>
                  <a:cubicBezTo>
                    <a:pt x="347" y="271"/>
                    <a:pt x="337" y="275"/>
                    <a:pt x="335" y="269"/>
                  </a:cubicBezTo>
                  <a:cubicBezTo>
                    <a:pt x="326" y="269"/>
                    <a:pt x="325" y="261"/>
                    <a:pt x="323" y="254"/>
                  </a:cubicBezTo>
                  <a:cubicBezTo>
                    <a:pt x="323" y="254"/>
                    <a:pt x="315" y="249"/>
                    <a:pt x="315" y="249"/>
                  </a:cubicBezTo>
                  <a:cubicBezTo>
                    <a:pt x="312" y="247"/>
                    <a:pt x="315" y="243"/>
                    <a:pt x="313" y="240"/>
                  </a:cubicBezTo>
                  <a:cubicBezTo>
                    <a:pt x="311" y="239"/>
                    <a:pt x="308" y="239"/>
                    <a:pt x="306" y="238"/>
                  </a:cubicBezTo>
                  <a:cubicBezTo>
                    <a:pt x="302" y="237"/>
                    <a:pt x="303" y="229"/>
                    <a:pt x="303" y="225"/>
                  </a:cubicBezTo>
                  <a:cubicBezTo>
                    <a:pt x="303" y="224"/>
                    <a:pt x="302" y="223"/>
                    <a:pt x="302" y="221"/>
                  </a:cubicBezTo>
                  <a:cubicBezTo>
                    <a:pt x="300" y="221"/>
                    <a:pt x="300" y="222"/>
                    <a:pt x="299" y="222"/>
                  </a:cubicBezTo>
                  <a:cubicBezTo>
                    <a:pt x="294" y="222"/>
                    <a:pt x="287" y="216"/>
                    <a:pt x="287" y="213"/>
                  </a:cubicBezTo>
                  <a:cubicBezTo>
                    <a:pt x="287" y="209"/>
                    <a:pt x="287" y="209"/>
                    <a:pt x="287" y="209"/>
                  </a:cubicBezTo>
                  <a:cubicBezTo>
                    <a:pt x="287" y="204"/>
                    <a:pt x="283" y="204"/>
                    <a:pt x="278" y="204"/>
                  </a:cubicBezTo>
                  <a:cubicBezTo>
                    <a:pt x="274" y="204"/>
                    <a:pt x="273" y="202"/>
                    <a:pt x="273" y="200"/>
                  </a:cubicBezTo>
                  <a:cubicBezTo>
                    <a:pt x="273" y="198"/>
                    <a:pt x="277" y="198"/>
                    <a:pt x="277" y="195"/>
                  </a:cubicBezTo>
                  <a:cubicBezTo>
                    <a:pt x="277" y="192"/>
                    <a:pt x="277" y="192"/>
                    <a:pt x="277" y="192"/>
                  </a:cubicBezTo>
                  <a:cubicBezTo>
                    <a:pt x="272" y="192"/>
                    <a:pt x="273" y="195"/>
                    <a:pt x="269" y="195"/>
                  </a:cubicBezTo>
                  <a:cubicBezTo>
                    <a:pt x="268" y="195"/>
                    <a:pt x="265" y="193"/>
                    <a:pt x="265" y="191"/>
                  </a:cubicBezTo>
                  <a:cubicBezTo>
                    <a:pt x="265" y="188"/>
                    <a:pt x="267" y="186"/>
                    <a:pt x="268" y="185"/>
                  </a:cubicBezTo>
                  <a:cubicBezTo>
                    <a:pt x="267" y="184"/>
                    <a:pt x="264" y="181"/>
                    <a:pt x="263" y="183"/>
                  </a:cubicBezTo>
                  <a:cubicBezTo>
                    <a:pt x="259" y="183"/>
                    <a:pt x="257" y="181"/>
                    <a:pt x="254" y="179"/>
                  </a:cubicBezTo>
                  <a:cubicBezTo>
                    <a:pt x="253" y="181"/>
                    <a:pt x="252" y="184"/>
                    <a:pt x="250" y="184"/>
                  </a:cubicBezTo>
                  <a:cubicBezTo>
                    <a:pt x="244" y="184"/>
                    <a:pt x="240" y="176"/>
                    <a:pt x="236" y="173"/>
                  </a:cubicBezTo>
                  <a:cubicBezTo>
                    <a:pt x="229" y="167"/>
                    <a:pt x="219" y="168"/>
                    <a:pt x="211" y="163"/>
                  </a:cubicBezTo>
                  <a:cubicBezTo>
                    <a:pt x="195" y="163"/>
                    <a:pt x="195" y="163"/>
                    <a:pt x="195" y="163"/>
                  </a:cubicBezTo>
                  <a:cubicBezTo>
                    <a:pt x="185" y="160"/>
                    <a:pt x="173" y="159"/>
                    <a:pt x="168" y="149"/>
                  </a:cubicBezTo>
                  <a:cubicBezTo>
                    <a:pt x="164" y="150"/>
                    <a:pt x="159" y="151"/>
                    <a:pt x="156" y="153"/>
                  </a:cubicBezTo>
                  <a:cubicBezTo>
                    <a:pt x="157" y="155"/>
                    <a:pt x="158" y="156"/>
                    <a:pt x="159" y="157"/>
                  </a:cubicBezTo>
                  <a:cubicBezTo>
                    <a:pt x="155" y="163"/>
                    <a:pt x="137" y="173"/>
                    <a:pt x="130" y="173"/>
                  </a:cubicBezTo>
                  <a:cubicBezTo>
                    <a:pt x="129" y="173"/>
                    <a:pt x="127" y="172"/>
                    <a:pt x="127" y="171"/>
                  </a:cubicBezTo>
                  <a:cubicBezTo>
                    <a:pt x="127" y="169"/>
                    <a:pt x="129" y="169"/>
                    <a:pt x="130" y="169"/>
                  </a:cubicBezTo>
                  <a:cubicBezTo>
                    <a:pt x="128" y="167"/>
                    <a:pt x="129" y="167"/>
                    <a:pt x="129" y="165"/>
                  </a:cubicBezTo>
                  <a:cubicBezTo>
                    <a:pt x="129" y="159"/>
                    <a:pt x="134" y="154"/>
                    <a:pt x="142" y="151"/>
                  </a:cubicBezTo>
                  <a:cubicBezTo>
                    <a:pt x="142" y="151"/>
                    <a:pt x="142" y="149"/>
                    <a:pt x="142" y="149"/>
                  </a:cubicBezTo>
                  <a:cubicBezTo>
                    <a:pt x="139" y="149"/>
                    <a:pt x="139" y="149"/>
                    <a:pt x="139" y="149"/>
                  </a:cubicBezTo>
                  <a:cubicBezTo>
                    <a:pt x="132" y="149"/>
                    <a:pt x="113" y="164"/>
                    <a:pt x="113" y="174"/>
                  </a:cubicBezTo>
                  <a:cubicBezTo>
                    <a:pt x="113" y="178"/>
                    <a:pt x="113" y="178"/>
                    <a:pt x="113" y="178"/>
                  </a:cubicBezTo>
                  <a:cubicBezTo>
                    <a:pt x="113" y="185"/>
                    <a:pt x="107" y="187"/>
                    <a:pt x="100" y="190"/>
                  </a:cubicBezTo>
                  <a:cubicBezTo>
                    <a:pt x="96" y="191"/>
                    <a:pt x="95" y="194"/>
                    <a:pt x="93" y="197"/>
                  </a:cubicBezTo>
                  <a:cubicBezTo>
                    <a:pt x="89" y="202"/>
                    <a:pt x="79" y="205"/>
                    <a:pt x="74" y="210"/>
                  </a:cubicBezTo>
                  <a:cubicBezTo>
                    <a:pt x="70" y="214"/>
                    <a:pt x="60" y="217"/>
                    <a:pt x="51" y="218"/>
                  </a:cubicBezTo>
                  <a:cubicBezTo>
                    <a:pt x="41" y="220"/>
                    <a:pt x="35" y="232"/>
                    <a:pt x="23" y="229"/>
                  </a:cubicBezTo>
                  <a:cubicBezTo>
                    <a:pt x="27" y="223"/>
                    <a:pt x="32" y="225"/>
                    <a:pt x="37" y="223"/>
                  </a:cubicBezTo>
                  <a:cubicBezTo>
                    <a:pt x="40" y="221"/>
                    <a:pt x="43" y="215"/>
                    <a:pt x="46" y="213"/>
                  </a:cubicBezTo>
                  <a:cubicBezTo>
                    <a:pt x="51" y="210"/>
                    <a:pt x="57" y="213"/>
                    <a:pt x="60" y="209"/>
                  </a:cubicBezTo>
                  <a:cubicBezTo>
                    <a:pt x="65" y="202"/>
                    <a:pt x="76" y="198"/>
                    <a:pt x="83" y="193"/>
                  </a:cubicBezTo>
                  <a:cubicBezTo>
                    <a:pt x="90" y="189"/>
                    <a:pt x="90" y="180"/>
                    <a:pt x="96" y="176"/>
                  </a:cubicBezTo>
                  <a:cubicBezTo>
                    <a:pt x="92" y="176"/>
                    <a:pt x="92" y="176"/>
                    <a:pt x="92" y="176"/>
                  </a:cubicBezTo>
                  <a:cubicBezTo>
                    <a:pt x="88" y="177"/>
                    <a:pt x="86" y="180"/>
                    <a:pt x="81" y="180"/>
                  </a:cubicBezTo>
                  <a:cubicBezTo>
                    <a:pt x="78" y="180"/>
                    <a:pt x="77" y="178"/>
                    <a:pt x="74" y="177"/>
                  </a:cubicBezTo>
                  <a:cubicBezTo>
                    <a:pt x="73" y="180"/>
                    <a:pt x="72" y="180"/>
                    <a:pt x="72" y="182"/>
                  </a:cubicBezTo>
                  <a:cubicBezTo>
                    <a:pt x="65" y="180"/>
                    <a:pt x="63" y="178"/>
                    <a:pt x="58" y="174"/>
                  </a:cubicBezTo>
                  <a:cubicBezTo>
                    <a:pt x="57" y="176"/>
                    <a:pt x="58" y="177"/>
                    <a:pt x="58" y="179"/>
                  </a:cubicBezTo>
                  <a:cubicBezTo>
                    <a:pt x="54" y="179"/>
                    <a:pt x="54" y="179"/>
                    <a:pt x="54" y="179"/>
                  </a:cubicBezTo>
                  <a:cubicBezTo>
                    <a:pt x="52" y="179"/>
                    <a:pt x="51" y="181"/>
                    <a:pt x="50" y="181"/>
                  </a:cubicBezTo>
                  <a:cubicBezTo>
                    <a:pt x="48" y="181"/>
                    <a:pt x="47" y="176"/>
                    <a:pt x="47" y="174"/>
                  </a:cubicBezTo>
                  <a:cubicBezTo>
                    <a:pt x="47" y="168"/>
                    <a:pt x="47" y="168"/>
                    <a:pt x="47" y="168"/>
                  </a:cubicBezTo>
                  <a:cubicBezTo>
                    <a:pt x="47" y="167"/>
                    <a:pt x="47" y="164"/>
                    <a:pt x="45" y="164"/>
                  </a:cubicBezTo>
                  <a:cubicBezTo>
                    <a:pt x="42" y="164"/>
                    <a:pt x="40" y="169"/>
                    <a:pt x="39" y="169"/>
                  </a:cubicBezTo>
                  <a:cubicBezTo>
                    <a:pt x="35" y="169"/>
                    <a:pt x="22" y="158"/>
                    <a:pt x="20" y="155"/>
                  </a:cubicBezTo>
                  <a:cubicBezTo>
                    <a:pt x="21" y="155"/>
                    <a:pt x="23" y="155"/>
                    <a:pt x="24" y="155"/>
                  </a:cubicBezTo>
                  <a:cubicBezTo>
                    <a:pt x="22" y="148"/>
                    <a:pt x="13" y="147"/>
                    <a:pt x="13" y="142"/>
                  </a:cubicBezTo>
                  <a:cubicBezTo>
                    <a:pt x="13" y="134"/>
                    <a:pt x="28" y="126"/>
                    <a:pt x="34" y="126"/>
                  </a:cubicBezTo>
                  <a:cubicBezTo>
                    <a:pt x="37" y="126"/>
                    <a:pt x="56" y="119"/>
                    <a:pt x="56" y="115"/>
                  </a:cubicBezTo>
                  <a:cubicBezTo>
                    <a:pt x="56" y="113"/>
                    <a:pt x="52" y="109"/>
                    <a:pt x="51" y="108"/>
                  </a:cubicBezTo>
                  <a:cubicBezTo>
                    <a:pt x="54" y="106"/>
                    <a:pt x="54" y="107"/>
                    <a:pt x="56" y="108"/>
                  </a:cubicBezTo>
                  <a:cubicBezTo>
                    <a:pt x="56" y="103"/>
                    <a:pt x="56" y="103"/>
                    <a:pt x="56" y="103"/>
                  </a:cubicBezTo>
                  <a:cubicBezTo>
                    <a:pt x="53" y="103"/>
                    <a:pt x="53" y="103"/>
                    <a:pt x="51" y="103"/>
                  </a:cubicBezTo>
                  <a:cubicBezTo>
                    <a:pt x="47" y="103"/>
                    <a:pt x="45" y="108"/>
                    <a:pt x="39" y="108"/>
                  </a:cubicBezTo>
                  <a:cubicBezTo>
                    <a:pt x="33" y="108"/>
                    <a:pt x="31" y="105"/>
                    <a:pt x="27" y="106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11" y="102"/>
                    <a:pt x="8" y="101"/>
                    <a:pt x="8" y="98"/>
                  </a:cubicBezTo>
                  <a:cubicBezTo>
                    <a:pt x="8" y="97"/>
                    <a:pt x="9" y="96"/>
                    <a:pt x="9" y="95"/>
                  </a:cubicBezTo>
                  <a:cubicBezTo>
                    <a:pt x="4" y="95"/>
                    <a:pt x="2" y="94"/>
                    <a:pt x="0" y="91"/>
                  </a:cubicBezTo>
                  <a:cubicBezTo>
                    <a:pt x="7" y="87"/>
                    <a:pt x="19" y="83"/>
                    <a:pt x="26" y="78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31" y="87"/>
                    <a:pt x="36" y="85"/>
                    <a:pt x="42" y="85"/>
                  </a:cubicBezTo>
                  <a:cubicBezTo>
                    <a:pt x="46" y="85"/>
                    <a:pt x="46" y="86"/>
                    <a:pt x="50" y="85"/>
                  </a:cubicBezTo>
                  <a:cubicBezTo>
                    <a:pt x="47" y="76"/>
                    <a:pt x="41" y="75"/>
                    <a:pt x="33" y="71"/>
                  </a:cubicBezTo>
                  <a:cubicBezTo>
                    <a:pt x="30" y="70"/>
                    <a:pt x="27" y="61"/>
                    <a:pt x="24" y="60"/>
                  </a:cubicBezTo>
                  <a:cubicBezTo>
                    <a:pt x="21" y="58"/>
                    <a:pt x="9" y="55"/>
                    <a:pt x="9" y="53"/>
                  </a:cubicBezTo>
                  <a:cubicBezTo>
                    <a:pt x="9" y="53"/>
                    <a:pt x="13" y="46"/>
                    <a:pt x="13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8" y="34"/>
                    <a:pt x="50" y="23"/>
                    <a:pt x="66" y="18"/>
                  </a:cubicBezTo>
                  <a:cubicBezTo>
                    <a:pt x="70" y="17"/>
                    <a:pt x="72" y="19"/>
                    <a:pt x="76" y="17"/>
                  </a:cubicBezTo>
                  <a:cubicBezTo>
                    <a:pt x="81" y="16"/>
                    <a:pt x="84" y="9"/>
                    <a:pt x="89" y="9"/>
                  </a:cubicBezTo>
                  <a:cubicBezTo>
                    <a:pt x="92" y="9"/>
                    <a:pt x="94" y="12"/>
                    <a:pt x="98" y="14"/>
                  </a:cubicBezTo>
                  <a:cubicBezTo>
                    <a:pt x="96" y="15"/>
                    <a:pt x="96" y="16"/>
                    <a:pt x="95" y="17"/>
                  </a:cubicBezTo>
                  <a:cubicBezTo>
                    <a:pt x="98" y="18"/>
                    <a:pt x="101" y="16"/>
                    <a:pt x="102" y="14"/>
                  </a:cubicBezTo>
                  <a:cubicBezTo>
                    <a:pt x="105" y="15"/>
                    <a:pt x="106" y="16"/>
                    <a:pt x="109" y="16"/>
                  </a:cubicBezTo>
                  <a:cubicBezTo>
                    <a:pt x="123" y="16"/>
                    <a:pt x="123" y="16"/>
                    <a:pt x="123" y="16"/>
                  </a:cubicBezTo>
                  <a:cubicBezTo>
                    <a:pt x="127" y="19"/>
                    <a:pt x="128" y="20"/>
                    <a:pt x="132" y="2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60" y="28"/>
                    <a:pt x="177" y="29"/>
                    <a:pt x="186" y="29"/>
                  </a:cubicBezTo>
                  <a:cubicBezTo>
                    <a:pt x="191" y="29"/>
                    <a:pt x="195" y="27"/>
                    <a:pt x="200" y="27"/>
                  </a:cubicBezTo>
                  <a:cubicBezTo>
                    <a:pt x="208" y="27"/>
                    <a:pt x="211" y="31"/>
                    <a:pt x="218" y="33"/>
                  </a:cubicBezTo>
                  <a:cubicBezTo>
                    <a:pt x="218" y="33"/>
                    <a:pt x="218" y="33"/>
                    <a:pt x="218" y="33"/>
                  </a:cubicBezTo>
                  <a:cubicBezTo>
                    <a:pt x="221" y="33"/>
                    <a:pt x="219" y="34"/>
                    <a:pt x="221" y="33"/>
                  </a:cubicBezTo>
                  <a:cubicBezTo>
                    <a:pt x="221" y="34"/>
                    <a:pt x="225" y="36"/>
                    <a:pt x="225" y="37"/>
                  </a:cubicBezTo>
                  <a:cubicBezTo>
                    <a:pt x="237" y="44"/>
                    <a:pt x="250" y="45"/>
                    <a:pt x="257" y="45"/>
                  </a:cubicBezTo>
                  <a:cubicBezTo>
                    <a:pt x="260" y="45"/>
                    <a:pt x="247" y="38"/>
                    <a:pt x="265" y="38"/>
                  </a:cubicBezTo>
                  <a:cubicBezTo>
                    <a:pt x="268" y="38"/>
                    <a:pt x="267" y="29"/>
                    <a:pt x="274" y="36"/>
                  </a:cubicBezTo>
                  <a:cubicBezTo>
                    <a:pt x="277" y="38"/>
                    <a:pt x="284" y="33"/>
                    <a:pt x="288" y="32"/>
                  </a:cubicBezTo>
                  <a:cubicBezTo>
                    <a:pt x="296" y="29"/>
                    <a:pt x="299" y="28"/>
                    <a:pt x="308" y="26"/>
                  </a:cubicBezTo>
                  <a:cubicBezTo>
                    <a:pt x="308" y="29"/>
                    <a:pt x="311" y="30"/>
                    <a:pt x="313" y="30"/>
                  </a:cubicBezTo>
                  <a:cubicBezTo>
                    <a:pt x="319" y="30"/>
                    <a:pt x="317" y="22"/>
                    <a:pt x="323" y="22"/>
                  </a:cubicBezTo>
                  <a:cubicBezTo>
                    <a:pt x="324" y="22"/>
                    <a:pt x="332" y="35"/>
                    <a:pt x="337" y="35"/>
                  </a:cubicBezTo>
                  <a:cubicBezTo>
                    <a:pt x="343" y="35"/>
                    <a:pt x="343" y="29"/>
                    <a:pt x="349" y="27"/>
                  </a:cubicBezTo>
                  <a:cubicBezTo>
                    <a:pt x="349" y="30"/>
                    <a:pt x="352" y="35"/>
                    <a:pt x="356" y="35"/>
                  </a:cubicBezTo>
                  <a:cubicBezTo>
                    <a:pt x="360" y="35"/>
                    <a:pt x="362" y="31"/>
                    <a:pt x="368" y="31"/>
                  </a:cubicBezTo>
                  <a:cubicBezTo>
                    <a:pt x="385" y="31"/>
                    <a:pt x="394" y="46"/>
                    <a:pt x="412" y="44"/>
                  </a:cubicBezTo>
                  <a:cubicBezTo>
                    <a:pt x="428" y="43"/>
                    <a:pt x="427" y="41"/>
                    <a:pt x="435" y="52"/>
                  </a:cubicBezTo>
                  <a:cubicBezTo>
                    <a:pt x="433" y="54"/>
                    <a:pt x="424" y="53"/>
                    <a:pt x="424" y="56"/>
                  </a:cubicBezTo>
                  <a:cubicBezTo>
                    <a:pt x="424" y="56"/>
                    <a:pt x="424" y="61"/>
                    <a:pt x="435" y="60"/>
                  </a:cubicBezTo>
                  <a:cubicBezTo>
                    <a:pt x="442" y="60"/>
                    <a:pt x="445" y="58"/>
                    <a:pt x="451" y="58"/>
                  </a:cubicBezTo>
                  <a:cubicBezTo>
                    <a:pt x="470" y="58"/>
                    <a:pt x="470" y="58"/>
                    <a:pt x="470" y="58"/>
                  </a:cubicBezTo>
                  <a:cubicBezTo>
                    <a:pt x="474" y="60"/>
                    <a:pt x="474" y="60"/>
                    <a:pt x="474" y="60"/>
                  </a:cubicBezTo>
                  <a:cubicBezTo>
                    <a:pt x="479" y="62"/>
                    <a:pt x="480" y="69"/>
                    <a:pt x="486" y="69"/>
                  </a:cubicBezTo>
                  <a:cubicBezTo>
                    <a:pt x="487" y="69"/>
                    <a:pt x="484" y="62"/>
                    <a:pt x="484" y="60"/>
                  </a:cubicBezTo>
                  <a:cubicBezTo>
                    <a:pt x="484" y="51"/>
                    <a:pt x="499" y="58"/>
                    <a:pt x="497" y="49"/>
                  </a:cubicBezTo>
                  <a:cubicBezTo>
                    <a:pt x="494" y="51"/>
                    <a:pt x="486" y="53"/>
                    <a:pt x="482" y="53"/>
                  </a:cubicBezTo>
                  <a:cubicBezTo>
                    <a:pt x="479" y="53"/>
                    <a:pt x="478" y="52"/>
                    <a:pt x="478" y="50"/>
                  </a:cubicBezTo>
                  <a:cubicBezTo>
                    <a:pt x="478" y="44"/>
                    <a:pt x="495" y="44"/>
                    <a:pt x="501" y="42"/>
                  </a:cubicBezTo>
                  <a:cubicBezTo>
                    <a:pt x="504" y="54"/>
                    <a:pt x="522" y="60"/>
                    <a:pt x="538" y="60"/>
                  </a:cubicBezTo>
                  <a:cubicBezTo>
                    <a:pt x="554" y="60"/>
                    <a:pt x="557" y="59"/>
                    <a:pt x="562" y="60"/>
                  </a:cubicBezTo>
                  <a:cubicBezTo>
                    <a:pt x="562" y="54"/>
                    <a:pt x="564" y="50"/>
                    <a:pt x="569" y="50"/>
                  </a:cubicBezTo>
                  <a:cubicBezTo>
                    <a:pt x="574" y="50"/>
                    <a:pt x="581" y="52"/>
                    <a:pt x="582" y="54"/>
                  </a:cubicBezTo>
                  <a:cubicBezTo>
                    <a:pt x="585" y="57"/>
                    <a:pt x="577" y="66"/>
                    <a:pt x="587" y="64"/>
                  </a:cubicBezTo>
                  <a:cubicBezTo>
                    <a:pt x="587" y="50"/>
                    <a:pt x="606" y="56"/>
                    <a:pt x="602" y="44"/>
                  </a:cubicBezTo>
                  <a:cubicBezTo>
                    <a:pt x="600" y="45"/>
                    <a:pt x="598" y="45"/>
                    <a:pt x="596" y="47"/>
                  </a:cubicBezTo>
                  <a:cubicBezTo>
                    <a:pt x="596" y="47"/>
                    <a:pt x="598" y="40"/>
                    <a:pt x="598" y="38"/>
                  </a:cubicBezTo>
                  <a:cubicBezTo>
                    <a:pt x="598" y="28"/>
                    <a:pt x="579" y="34"/>
                    <a:pt x="579" y="25"/>
                  </a:cubicBezTo>
                  <a:cubicBezTo>
                    <a:pt x="579" y="21"/>
                    <a:pt x="582" y="21"/>
                    <a:pt x="582" y="18"/>
                  </a:cubicBezTo>
                  <a:cubicBezTo>
                    <a:pt x="582" y="15"/>
                    <a:pt x="580" y="14"/>
                    <a:pt x="580" y="11"/>
                  </a:cubicBezTo>
                  <a:cubicBezTo>
                    <a:pt x="580" y="6"/>
                    <a:pt x="585" y="7"/>
                    <a:pt x="588" y="6"/>
                  </a:cubicBezTo>
                  <a:cubicBezTo>
                    <a:pt x="588" y="4"/>
                    <a:pt x="585" y="0"/>
                    <a:pt x="591" y="0"/>
                  </a:cubicBezTo>
                  <a:cubicBezTo>
                    <a:pt x="602" y="0"/>
                    <a:pt x="608" y="6"/>
                    <a:pt x="609" y="15"/>
                  </a:cubicBezTo>
                  <a:cubicBezTo>
                    <a:pt x="609" y="19"/>
                    <a:pt x="617" y="19"/>
                    <a:pt x="617" y="25"/>
                  </a:cubicBezTo>
                  <a:cubicBezTo>
                    <a:pt x="617" y="28"/>
                    <a:pt x="612" y="30"/>
                    <a:pt x="610" y="31"/>
                  </a:cubicBezTo>
                  <a:cubicBezTo>
                    <a:pt x="614" y="36"/>
                    <a:pt x="620" y="33"/>
                    <a:pt x="624" y="36"/>
                  </a:cubicBezTo>
                  <a:cubicBezTo>
                    <a:pt x="623" y="37"/>
                    <a:pt x="623" y="38"/>
                    <a:pt x="622" y="39"/>
                  </a:cubicBezTo>
                  <a:cubicBezTo>
                    <a:pt x="628" y="42"/>
                    <a:pt x="628" y="45"/>
                    <a:pt x="628" y="50"/>
                  </a:cubicBezTo>
                  <a:cubicBezTo>
                    <a:pt x="637" y="50"/>
                    <a:pt x="631" y="38"/>
                    <a:pt x="640" y="38"/>
                  </a:cubicBezTo>
                  <a:cubicBezTo>
                    <a:pt x="642" y="38"/>
                    <a:pt x="650" y="46"/>
                    <a:pt x="650" y="48"/>
                  </a:cubicBezTo>
                  <a:cubicBezTo>
                    <a:pt x="650" y="52"/>
                    <a:pt x="645" y="52"/>
                    <a:pt x="645" y="55"/>
                  </a:cubicBezTo>
                  <a:cubicBezTo>
                    <a:pt x="645" y="58"/>
                    <a:pt x="654" y="72"/>
                    <a:pt x="660" y="64"/>
                  </a:cubicBezTo>
                  <a:cubicBezTo>
                    <a:pt x="665" y="58"/>
                    <a:pt x="664" y="54"/>
                    <a:pt x="666" y="49"/>
                  </a:cubicBezTo>
                  <a:cubicBezTo>
                    <a:pt x="668" y="47"/>
                    <a:pt x="674" y="47"/>
                    <a:pt x="674" y="44"/>
                  </a:cubicBezTo>
                  <a:cubicBezTo>
                    <a:pt x="674" y="41"/>
                    <a:pt x="670" y="40"/>
                    <a:pt x="670" y="36"/>
                  </a:cubicBezTo>
                  <a:cubicBezTo>
                    <a:pt x="670" y="33"/>
                    <a:pt x="674" y="30"/>
                    <a:pt x="677" y="30"/>
                  </a:cubicBezTo>
                  <a:cubicBezTo>
                    <a:pt x="680" y="30"/>
                    <a:pt x="682" y="32"/>
                    <a:pt x="684" y="32"/>
                  </a:cubicBezTo>
                  <a:cubicBezTo>
                    <a:pt x="696" y="32"/>
                    <a:pt x="694" y="39"/>
                    <a:pt x="703" y="39"/>
                  </a:cubicBezTo>
                  <a:cubicBezTo>
                    <a:pt x="703" y="44"/>
                    <a:pt x="704" y="44"/>
                    <a:pt x="703" y="47"/>
                  </a:cubicBezTo>
                  <a:cubicBezTo>
                    <a:pt x="694" y="51"/>
                    <a:pt x="698" y="56"/>
                    <a:pt x="698" y="58"/>
                  </a:cubicBezTo>
                  <a:cubicBezTo>
                    <a:pt x="698" y="59"/>
                    <a:pt x="704" y="62"/>
                    <a:pt x="704" y="65"/>
                  </a:cubicBezTo>
                  <a:cubicBezTo>
                    <a:pt x="704" y="68"/>
                    <a:pt x="690" y="81"/>
                    <a:pt x="688" y="78"/>
                  </a:cubicBezTo>
                  <a:cubicBezTo>
                    <a:pt x="684" y="73"/>
                    <a:pt x="683" y="78"/>
                    <a:pt x="684" y="80"/>
                  </a:cubicBezTo>
                  <a:cubicBezTo>
                    <a:pt x="679" y="80"/>
                    <a:pt x="677" y="82"/>
                    <a:pt x="675" y="82"/>
                  </a:cubicBezTo>
                  <a:cubicBezTo>
                    <a:pt x="671" y="82"/>
                    <a:pt x="668" y="76"/>
                    <a:pt x="662" y="76"/>
                  </a:cubicBezTo>
                  <a:cubicBezTo>
                    <a:pt x="660" y="76"/>
                    <a:pt x="664" y="81"/>
                    <a:pt x="664" y="82"/>
                  </a:cubicBezTo>
                  <a:cubicBezTo>
                    <a:pt x="664" y="86"/>
                    <a:pt x="656" y="92"/>
                    <a:pt x="651" y="92"/>
                  </a:cubicBezTo>
                  <a:cubicBezTo>
                    <a:pt x="646" y="92"/>
                    <a:pt x="642" y="88"/>
                    <a:pt x="638" y="85"/>
                  </a:cubicBezTo>
                  <a:cubicBezTo>
                    <a:pt x="633" y="85"/>
                    <a:pt x="633" y="85"/>
                    <a:pt x="633" y="85"/>
                  </a:cubicBezTo>
                  <a:cubicBezTo>
                    <a:pt x="637" y="94"/>
                    <a:pt x="647" y="93"/>
                    <a:pt x="657" y="95"/>
                  </a:cubicBezTo>
                  <a:cubicBezTo>
                    <a:pt x="657" y="99"/>
                    <a:pt x="657" y="99"/>
                    <a:pt x="657" y="99"/>
                  </a:cubicBezTo>
                  <a:cubicBezTo>
                    <a:pt x="652" y="103"/>
                    <a:pt x="649" y="110"/>
                    <a:pt x="642" y="110"/>
                  </a:cubicBezTo>
                  <a:cubicBezTo>
                    <a:pt x="635" y="110"/>
                    <a:pt x="635" y="110"/>
                    <a:pt x="635" y="110"/>
                  </a:cubicBezTo>
                  <a:cubicBezTo>
                    <a:pt x="632" y="110"/>
                    <a:pt x="636" y="118"/>
                    <a:pt x="630" y="116"/>
                  </a:cubicBezTo>
                  <a:cubicBezTo>
                    <a:pt x="606" y="109"/>
                    <a:pt x="615" y="115"/>
                    <a:pt x="612" y="114"/>
                  </a:cubicBezTo>
                  <a:cubicBezTo>
                    <a:pt x="616" y="116"/>
                    <a:pt x="627" y="116"/>
                    <a:pt x="627" y="121"/>
                  </a:cubicBezTo>
                  <a:cubicBezTo>
                    <a:pt x="627" y="128"/>
                    <a:pt x="619" y="125"/>
                    <a:pt x="614" y="126"/>
                  </a:cubicBezTo>
                  <a:cubicBezTo>
                    <a:pt x="612" y="127"/>
                    <a:pt x="607" y="138"/>
                    <a:pt x="604" y="141"/>
                  </a:cubicBezTo>
                  <a:cubicBezTo>
                    <a:pt x="598" y="147"/>
                    <a:pt x="594" y="154"/>
                    <a:pt x="594" y="166"/>
                  </a:cubicBezTo>
                  <a:cubicBezTo>
                    <a:pt x="594" y="174"/>
                    <a:pt x="596" y="175"/>
                    <a:pt x="594" y="179"/>
                  </a:cubicBezTo>
                  <a:cubicBezTo>
                    <a:pt x="597" y="178"/>
                    <a:pt x="599" y="176"/>
                    <a:pt x="602" y="176"/>
                  </a:cubicBezTo>
                  <a:cubicBezTo>
                    <a:pt x="608" y="176"/>
                    <a:pt x="612" y="192"/>
                    <a:pt x="612" y="199"/>
                  </a:cubicBezTo>
                  <a:cubicBezTo>
                    <a:pt x="617" y="199"/>
                    <a:pt x="619" y="194"/>
                    <a:pt x="623" y="194"/>
                  </a:cubicBezTo>
                  <a:cubicBezTo>
                    <a:pt x="627" y="194"/>
                    <a:pt x="634" y="199"/>
                    <a:pt x="636" y="200"/>
                  </a:cubicBezTo>
                  <a:cubicBezTo>
                    <a:pt x="649" y="205"/>
                    <a:pt x="661" y="210"/>
                    <a:pt x="671" y="217"/>
                  </a:cubicBezTo>
                  <a:cubicBezTo>
                    <a:pt x="690" y="217"/>
                    <a:pt x="690" y="217"/>
                    <a:pt x="690" y="217"/>
                  </a:cubicBezTo>
                  <a:cubicBezTo>
                    <a:pt x="698" y="223"/>
                    <a:pt x="696" y="230"/>
                    <a:pt x="696" y="239"/>
                  </a:cubicBezTo>
                  <a:cubicBezTo>
                    <a:pt x="696" y="247"/>
                    <a:pt x="706" y="256"/>
                    <a:pt x="713" y="262"/>
                  </a:cubicBezTo>
                  <a:cubicBezTo>
                    <a:pt x="716" y="264"/>
                    <a:pt x="719" y="258"/>
                    <a:pt x="722" y="258"/>
                  </a:cubicBezTo>
                  <a:cubicBezTo>
                    <a:pt x="722" y="255"/>
                    <a:pt x="726" y="253"/>
                    <a:pt x="727" y="252"/>
                  </a:cubicBezTo>
                  <a:cubicBezTo>
                    <a:pt x="723" y="247"/>
                    <a:pt x="727" y="231"/>
                    <a:pt x="717" y="226"/>
                  </a:cubicBezTo>
                  <a:cubicBezTo>
                    <a:pt x="723" y="225"/>
                    <a:pt x="740" y="212"/>
                    <a:pt x="740" y="207"/>
                  </a:cubicBezTo>
                  <a:cubicBezTo>
                    <a:pt x="740" y="188"/>
                    <a:pt x="730" y="184"/>
                    <a:pt x="724" y="173"/>
                  </a:cubicBezTo>
                  <a:cubicBezTo>
                    <a:pt x="727" y="171"/>
                    <a:pt x="735" y="169"/>
                    <a:pt x="734" y="161"/>
                  </a:cubicBezTo>
                  <a:cubicBezTo>
                    <a:pt x="734" y="157"/>
                    <a:pt x="725" y="150"/>
                    <a:pt x="729" y="148"/>
                  </a:cubicBezTo>
                  <a:cubicBezTo>
                    <a:pt x="738" y="142"/>
                    <a:pt x="728" y="138"/>
                    <a:pt x="728" y="135"/>
                  </a:cubicBezTo>
                  <a:cubicBezTo>
                    <a:pt x="728" y="130"/>
                    <a:pt x="732" y="128"/>
                    <a:pt x="736" y="128"/>
                  </a:cubicBezTo>
                  <a:cubicBezTo>
                    <a:pt x="744" y="128"/>
                    <a:pt x="750" y="133"/>
                    <a:pt x="758" y="133"/>
                  </a:cubicBezTo>
                  <a:cubicBezTo>
                    <a:pt x="762" y="133"/>
                    <a:pt x="762" y="130"/>
                    <a:pt x="766" y="130"/>
                  </a:cubicBezTo>
                  <a:cubicBezTo>
                    <a:pt x="774" y="130"/>
                    <a:pt x="776" y="140"/>
                    <a:pt x="784" y="141"/>
                  </a:cubicBezTo>
                  <a:cubicBezTo>
                    <a:pt x="784" y="151"/>
                    <a:pt x="799" y="146"/>
                    <a:pt x="800" y="154"/>
                  </a:cubicBezTo>
                  <a:cubicBezTo>
                    <a:pt x="801" y="160"/>
                    <a:pt x="803" y="174"/>
                    <a:pt x="808" y="174"/>
                  </a:cubicBezTo>
                  <a:cubicBezTo>
                    <a:pt x="812" y="174"/>
                    <a:pt x="813" y="180"/>
                    <a:pt x="818" y="180"/>
                  </a:cubicBezTo>
                  <a:cubicBezTo>
                    <a:pt x="825" y="180"/>
                    <a:pt x="834" y="169"/>
                    <a:pt x="834" y="165"/>
                  </a:cubicBezTo>
                  <a:cubicBezTo>
                    <a:pt x="834" y="161"/>
                    <a:pt x="839" y="159"/>
                    <a:pt x="841" y="157"/>
                  </a:cubicBezTo>
                  <a:cubicBezTo>
                    <a:pt x="842" y="158"/>
                    <a:pt x="845" y="161"/>
                    <a:pt x="846" y="161"/>
                  </a:cubicBezTo>
                  <a:cubicBezTo>
                    <a:pt x="846" y="169"/>
                    <a:pt x="859" y="170"/>
                    <a:pt x="856" y="177"/>
                  </a:cubicBezTo>
                  <a:cubicBezTo>
                    <a:pt x="853" y="182"/>
                    <a:pt x="862" y="188"/>
                    <a:pt x="865" y="189"/>
                  </a:cubicBezTo>
                  <a:cubicBezTo>
                    <a:pt x="864" y="192"/>
                    <a:pt x="867" y="194"/>
                    <a:pt x="867" y="197"/>
                  </a:cubicBezTo>
                  <a:cubicBezTo>
                    <a:pt x="867" y="200"/>
                    <a:pt x="864" y="201"/>
                    <a:pt x="863" y="202"/>
                  </a:cubicBezTo>
                  <a:cubicBezTo>
                    <a:pt x="866" y="205"/>
                    <a:pt x="870" y="209"/>
                    <a:pt x="877" y="209"/>
                  </a:cubicBezTo>
                  <a:cubicBezTo>
                    <a:pt x="877" y="210"/>
                    <a:pt x="877" y="210"/>
                    <a:pt x="877" y="210"/>
                  </a:cubicBezTo>
                  <a:cubicBezTo>
                    <a:pt x="877" y="219"/>
                    <a:pt x="891" y="223"/>
                    <a:pt x="898" y="222"/>
                  </a:cubicBezTo>
                  <a:close/>
                  <a:moveTo>
                    <a:pt x="689" y="356"/>
                  </a:moveTo>
                  <a:cubicBezTo>
                    <a:pt x="689" y="359"/>
                    <a:pt x="691" y="363"/>
                    <a:pt x="693" y="363"/>
                  </a:cubicBezTo>
                  <a:cubicBezTo>
                    <a:pt x="699" y="363"/>
                    <a:pt x="709" y="359"/>
                    <a:pt x="715" y="355"/>
                  </a:cubicBezTo>
                  <a:cubicBezTo>
                    <a:pt x="715" y="356"/>
                    <a:pt x="703" y="352"/>
                    <a:pt x="698" y="357"/>
                  </a:cubicBezTo>
                  <a:cubicBezTo>
                    <a:pt x="697" y="357"/>
                    <a:pt x="694" y="363"/>
                    <a:pt x="689" y="356"/>
                  </a:cubicBezTo>
                  <a:close/>
                  <a:moveTo>
                    <a:pt x="720" y="343"/>
                  </a:moveTo>
                  <a:cubicBezTo>
                    <a:pt x="715" y="345"/>
                    <a:pt x="717" y="346"/>
                    <a:pt x="718" y="348"/>
                  </a:cubicBezTo>
                  <a:cubicBezTo>
                    <a:pt x="717" y="346"/>
                    <a:pt x="717" y="346"/>
                    <a:pt x="717" y="346"/>
                  </a:cubicBezTo>
                  <a:cubicBezTo>
                    <a:pt x="719" y="346"/>
                    <a:pt x="719" y="346"/>
                    <a:pt x="721" y="346"/>
                  </a:cubicBezTo>
                  <a:cubicBezTo>
                    <a:pt x="729" y="346"/>
                    <a:pt x="747" y="349"/>
                    <a:pt x="747" y="338"/>
                  </a:cubicBezTo>
                  <a:cubicBezTo>
                    <a:pt x="740" y="338"/>
                    <a:pt x="727" y="341"/>
                    <a:pt x="720" y="343"/>
                  </a:cubicBezTo>
                  <a:close/>
                  <a:moveTo>
                    <a:pt x="747" y="338"/>
                  </a:moveTo>
                  <a:cubicBezTo>
                    <a:pt x="747" y="338"/>
                    <a:pt x="747" y="338"/>
                    <a:pt x="747" y="338"/>
                  </a:cubicBezTo>
                  <a:close/>
                  <a:moveTo>
                    <a:pt x="638" y="296"/>
                  </a:moveTo>
                  <a:cubicBezTo>
                    <a:pt x="638" y="296"/>
                    <a:pt x="638" y="296"/>
                    <a:pt x="638" y="296"/>
                  </a:cubicBezTo>
                  <a:cubicBezTo>
                    <a:pt x="631" y="301"/>
                    <a:pt x="623" y="304"/>
                    <a:pt x="616" y="312"/>
                  </a:cubicBezTo>
                  <a:cubicBezTo>
                    <a:pt x="625" y="312"/>
                    <a:pt x="620" y="311"/>
                    <a:pt x="625" y="310"/>
                  </a:cubicBezTo>
                  <a:cubicBezTo>
                    <a:pt x="629" y="317"/>
                    <a:pt x="636" y="309"/>
                    <a:pt x="637" y="309"/>
                  </a:cubicBezTo>
                  <a:cubicBezTo>
                    <a:pt x="641" y="309"/>
                    <a:pt x="646" y="304"/>
                    <a:pt x="650" y="303"/>
                  </a:cubicBezTo>
                  <a:cubicBezTo>
                    <a:pt x="650" y="307"/>
                    <a:pt x="648" y="308"/>
                    <a:pt x="647" y="310"/>
                  </a:cubicBezTo>
                  <a:cubicBezTo>
                    <a:pt x="653" y="310"/>
                    <a:pt x="653" y="310"/>
                    <a:pt x="653" y="310"/>
                  </a:cubicBezTo>
                  <a:cubicBezTo>
                    <a:pt x="653" y="312"/>
                    <a:pt x="656" y="314"/>
                    <a:pt x="658" y="314"/>
                  </a:cubicBezTo>
                  <a:cubicBezTo>
                    <a:pt x="661" y="314"/>
                    <a:pt x="662" y="311"/>
                    <a:pt x="666" y="311"/>
                  </a:cubicBezTo>
                  <a:cubicBezTo>
                    <a:pt x="672" y="311"/>
                    <a:pt x="676" y="314"/>
                    <a:pt x="682" y="314"/>
                  </a:cubicBezTo>
                  <a:cubicBezTo>
                    <a:pt x="682" y="318"/>
                    <a:pt x="682" y="318"/>
                    <a:pt x="682" y="318"/>
                  </a:cubicBezTo>
                  <a:cubicBezTo>
                    <a:pt x="678" y="319"/>
                    <a:pt x="671" y="318"/>
                    <a:pt x="669" y="318"/>
                  </a:cubicBezTo>
                  <a:cubicBezTo>
                    <a:pt x="663" y="318"/>
                    <a:pt x="651" y="326"/>
                    <a:pt x="651" y="332"/>
                  </a:cubicBezTo>
                  <a:cubicBezTo>
                    <a:pt x="654" y="330"/>
                    <a:pt x="655" y="328"/>
                    <a:pt x="658" y="328"/>
                  </a:cubicBezTo>
                  <a:cubicBezTo>
                    <a:pt x="655" y="331"/>
                    <a:pt x="643" y="362"/>
                    <a:pt x="657" y="362"/>
                  </a:cubicBezTo>
                  <a:cubicBezTo>
                    <a:pt x="667" y="362"/>
                    <a:pt x="659" y="328"/>
                    <a:pt x="666" y="328"/>
                  </a:cubicBezTo>
                  <a:cubicBezTo>
                    <a:pt x="676" y="327"/>
                    <a:pt x="671" y="320"/>
                    <a:pt x="676" y="320"/>
                  </a:cubicBezTo>
                  <a:cubicBezTo>
                    <a:pt x="678" y="320"/>
                    <a:pt x="689" y="325"/>
                    <a:pt x="689" y="329"/>
                  </a:cubicBezTo>
                  <a:cubicBezTo>
                    <a:pt x="689" y="333"/>
                    <a:pt x="687" y="335"/>
                    <a:pt x="686" y="339"/>
                  </a:cubicBezTo>
                  <a:cubicBezTo>
                    <a:pt x="689" y="339"/>
                    <a:pt x="689" y="338"/>
                    <a:pt x="692" y="337"/>
                  </a:cubicBezTo>
                  <a:cubicBezTo>
                    <a:pt x="693" y="342"/>
                    <a:pt x="693" y="344"/>
                    <a:pt x="696" y="346"/>
                  </a:cubicBezTo>
                  <a:cubicBezTo>
                    <a:pt x="700" y="346"/>
                    <a:pt x="702" y="332"/>
                    <a:pt x="703" y="328"/>
                  </a:cubicBezTo>
                  <a:cubicBezTo>
                    <a:pt x="705" y="329"/>
                    <a:pt x="708" y="333"/>
                    <a:pt x="711" y="333"/>
                  </a:cubicBezTo>
                  <a:cubicBezTo>
                    <a:pt x="718" y="333"/>
                    <a:pt x="712" y="321"/>
                    <a:pt x="707" y="320"/>
                  </a:cubicBezTo>
                  <a:cubicBezTo>
                    <a:pt x="699" y="320"/>
                    <a:pt x="699" y="320"/>
                    <a:pt x="699" y="320"/>
                  </a:cubicBezTo>
                  <a:cubicBezTo>
                    <a:pt x="692" y="315"/>
                    <a:pt x="683" y="317"/>
                    <a:pt x="676" y="310"/>
                  </a:cubicBezTo>
                  <a:cubicBezTo>
                    <a:pt x="674" y="308"/>
                    <a:pt x="676" y="305"/>
                    <a:pt x="674" y="301"/>
                  </a:cubicBezTo>
                  <a:cubicBezTo>
                    <a:pt x="674" y="300"/>
                    <a:pt x="662" y="291"/>
                    <a:pt x="660" y="291"/>
                  </a:cubicBezTo>
                  <a:cubicBezTo>
                    <a:pt x="658" y="291"/>
                    <a:pt x="658" y="291"/>
                    <a:pt x="658" y="291"/>
                  </a:cubicBezTo>
                  <a:cubicBezTo>
                    <a:pt x="658" y="291"/>
                    <a:pt x="658" y="293"/>
                    <a:pt x="657" y="295"/>
                  </a:cubicBezTo>
                  <a:cubicBezTo>
                    <a:pt x="656" y="293"/>
                    <a:pt x="654" y="288"/>
                    <a:pt x="650" y="288"/>
                  </a:cubicBezTo>
                  <a:cubicBezTo>
                    <a:pt x="647" y="288"/>
                    <a:pt x="649" y="293"/>
                    <a:pt x="646" y="294"/>
                  </a:cubicBezTo>
                  <a:lnTo>
                    <a:pt x="638" y="2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622" name="Group 14621"/>
          <p:cNvGrpSpPr/>
          <p:nvPr/>
        </p:nvGrpSpPr>
        <p:grpSpPr>
          <a:xfrm>
            <a:off x="6508750" y="735013"/>
            <a:ext cx="5570538" cy="3894137"/>
            <a:chOff x="6508750" y="735013"/>
            <a:chExt cx="5570538" cy="3894137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14550" name="Freeform 255"/>
            <p:cNvSpPr>
              <a:spLocks/>
            </p:cNvSpPr>
            <p:nvPr/>
          </p:nvSpPr>
          <p:spPr bwMode="auto">
            <a:xfrm>
              <a:off x="8469313" y="3935413"/>
              <a:ext cx="63500" cy="122238"/>
            </a:xfrm>
            <a:custGeom>
              <a:avLst/>
              <a:gdLst>
                <a:gd name="T0" fmla="*/ 0 w 15"/>
                <a:gd name="T1" fmla="*/ 21 h 29"/>
                <a:gd name="T2" fmla="*/ 6 w 15"/>
                <a:gd name="T3" fmla="*/ 29 h 29"/>
                <a:gd name="T4" fmla="*/ 15 w 15"/>
                <a:gd name="T5" fmla="*/ 18 h 29"/>
                <a:gd name="T6" fmla="*/ 3 w 15"/>
                <a:gd name="T7" fmla="*/ 0 h 29"/>
                <a:gd name="T8" fmla="*/ 0 w 15"/>
                <a:gd name="T9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9">
                  <a:moveTo>
                    <a:pt x="0" y="21"/>
                  </a:moveTo>
                  <a:cubicBezTo>
                    <a:pt x="0" y="25"/>
                    <a:pt x="2" y="29"/>
                    <a:pt x="6" y="29"/>
                  </a:cubicBezTo>
                  <a:cubicBezTo>
                    <a:pt x="11" y="29"/>
                    <a:pt x="15" y="23"/>
                    <a:pt x="15" y="18"/>
                  </a:cubicBezTo>
                  <a:cubicBezTo>
                    <a:pt x="15" y="10"/>
                    <a:pt x="7" y="6"/>
                    <a:pt x="3" y="0"/>
                  </a:cubicBezTo>
                  <a:cubicBezTo>
                    <a:pt x="3" y="8"/>
                    <a:pt x="0" y="14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51" name="Freeform 256"/>
            <p:cNvSpPr>
              <a:spLocks/>
            </p:cNvSpPr>
            <p:nvPr/>
          </p:nvSpPr>
          <p:spPr bwMode="auto">
            <a:xfrm>
              <a:off x="8978900" y="4067175"/>
              <a:ext cx="344488" cy="365125"/>
            </a:xfrm>
            <a:custGeom>
              <a:avLst/>
              <a:gdLst>
                <a:gd name="T0" fmla="*/ 80 w 81"/>
                <a:gd name="T1" fmla="*/ 82 h 86"/>
                <a:gd name="T2" fmla="*/ 81 w 81"/>
                <a:gd name="T3" fmla="*/ 75 h 86"/>
                <a:gd name="T4" fmla="*/ 81 w 81"/>
                <a:gd name="T5" fmla="*/ 64 h 86"/>
                <a:gd name="T6" fmla="*/ 76 w 81"/>
                <a:gd name="T7" fmla="*/ 58 h 86"/>
                <a:gd name="T8" fmla="*/ 70 w 81"/>
                <a:gd name="T9" fmla="*/ 48 h 86"/>
                <a:gd name="T10" fmla="*/ 65 w 81"/>
                <a:gd name="T11" fmla="*/ 44 h 86"/>
                <a:gd name="T12" fmla="*/ 66 w 81"/>
                <a:gd name="T13" fmla="*/ 42 h 86"/>
                <a:gd name="T14" fmla="*/ 63 w 81"/>
                <a:gd name="T15" fmla="*/ 39 h 86"/>
                <a:gd name="T16" fmla="*/ 61 w 81"/>
                <a:gd name="T17" fmla="*/ 39 h 86"/>
                <a:gd name="T18" fmla="*/ 62 w 81"/>
                <a:gd name="T19" fmla="*/ 38 h 86"/>
                <a:gd name="T20" fmla="*/ 53 w 81"/>
                <a:gd name="T21" fmla="*/ 31 h 86"/>
                <a:gd name="T22" fmla="*/ 37 w 81"/>
                <a:gd name="T23" fmla="*/ 21 h 86"/>
                <a:gd name="T24" fmla="*/ 29 w 81"/>
                <a:gd name="T25" fmla="*/ 13 h 86"/>
                <a:gd name="T26" fmla="*/ 26 w 81"/>
                <a:gd name="T27" fmla="*/ 12 h 86"/>
                <a:gd name="T28" fmla="*/ 16 w 81"/>
                <a:gd name="T29" fmla="*/ 2 h 86"/>
                <a:gd name="T30" fmla="*/ 7 w 81"/>
                <a:gd name="T31" fmla="*/ 2 h 86"/>
                <a:gd name="T32" fmla="*/ 1 w 81"/>
                <a:gd name="T33" fmla="*/ 0 h 86"/>
                <a:gd name="T34" fmla="*/ 0 w 81"/>
                <a:gd name="T35" fmla="*/ 0 h 86"/>
                <a:gd name="T36" fmla="*/ 0 w 81"/>
                <a:gd name="T37" fmla="*/ 2 h 86"/>
                <a:gd name="T38" fmla="*/ 7 w 81"/>
                <a:gd name="T39" fmla="*/ 12 h 86"/>
                <a:gd name="T40" fmla="*/ 13 w 81"/>
                <a:gd name="T41" fmla="*/ 15 h 86"/>
                <a:gd name="T42" fmla="*/ 17 w 81"/>
                <a:gd name="T43" fmla="*/ 23 h 86"/>
                <a:gd name="T44" fmla="*/ 27 w 81"/>
                <a:gd name="T45" fmla="*/ 31 h 86"/>
                <a:gd name="T46" fmla="*/ 31 w 81"/>
                <a:gd name="T47" fmla="*/ 41 h 86"/>
                <a:gd name="T48" fmla="*/ 35 w 81"/>
                <a:gd name="T49" fmla="*/ 42 h 86"/>
                <a:gd name="T50" fmla="*/ 36 w 81"/>
                <a:gd name="T51" fmla="*/ 44 h 86"/>
                <a:gd name="T52" fmla="*/ 41 w 81"/>
                <a:gd name="T53" fmla="*/ 51 h 86"/>
                <a:gd name="T54" fmla="*/ 51 w 81"/>
                <a:gd name="T55" fmla="*/ 67 h 86"/>
                <a:gd name="T56" fmla="*/ 66 w 81"/>
                <a:gd name="T57" fmla="*/ 79 h 86"/>
                <a:gd name="T58" fmla="*/ 73 w 81"/>
                <a:gd name="T59" fmla="*/ 86 h 86"/>
                <a:gd name="T60" fmla="*/ 80 w 81"/>
                <a:gd name="T61" fmla="*/ 8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1" h="86">
                  <a:moveTo>
                    <a:pt x="80" y="82"/>
                  </a:moveTo>
                  <a:cubicBezTo>
                    <a:pt x="80" y="80"/>
                    <a:pt x="79" y="76"/>
                    <a:pt x="81" y="75"/>
                  </a:cubicBezTo>
                  <a:cubicBezTo>
                    <a:pt x="81" y="69"/>
                    <a:pt x="81" y="67"/>
                    <a:pt x="81" y="64"/>
                  </a:cubicBezTo>
                  <a:cubicBezTo>
                    <a:pt x="81" y="61"/>
                    <a:pt x="78" y="60"/>
                    <a:pt x="76" y="58"/>
                  </a:cubicBezTo>
                  <a:cubicBezTo>
                    <a:pt x="73" y="56"/>
                    <a:pt x="70" y="54"/>
                    <a:pt x="70" y="48"/>
                  </a:cubicBezTo>
                  <a:cubicBezTo>
                    <a:pt x="67" y="48"/>
                    <a:pt x="65" y="48"/>
                    <a:pt x="65" y="44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5" y="41"/>
                    <a:pt x="64" y="39"/>
                    <a:pt x="63" y="39"/>
                  </a:cubicBezTo>
                  <a:cubicBezTo>
                    <a:pt x="62" y="39"/>
                    <a:pt x="62" y="39"/>
                    <a:pt x="61" y="39"/>
                  </a:cubicBezTo>
                  <a:cubicBezTo>
                    <a:pt x="61" y="39"/>
                    <a:pt x="62" y="38"/>
                    <a:pt x="62" y="38"/>
                  </a:cubicBezTo>
                  <a:cubicBezTo>
                    <a:pt x="62" y="34"/>
                    <a:pt x="57" y="33"/>
                    <a:pt x="53" y="31"/>
                  </a:cubicBezTo>
                  <a:cubicBezTo>
                    <a:pt x="45" y="29"/>
                    <a:pt x="42" y="26"/>
                    <a:pt x="37" y="21"/>
                  </a:cubicBezTo>
                  <a:cubicBezTo>
                    <a:pt x="35" y="18"/>
                    <a:pt x="33" y="15"/>
                    <a:pt x="29" y="13"/>
                  </a:cubicBezTo>
                  <a:cubicBezTo>
                    <a:pt x="28" y="13"/>
                    <a:pt x="26" y="13"/>
                    <a:pt x="26" y="12"/>
                  </a:cubicBezTo>
                  <a:cubicBezTo>
                    <a:pt x="23" y="8"/>
                    <a:pt x="22" y="4"/>
                    <a:pt x="1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1"/>
                    <a:pt x="4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5" y="12"/>
                    <a:pt x="7" y="12"/>
                  </a:cubicBezTo>
                  <a:cubicBezTo>
                    <a:pt x="9" y="13"/>
                    <a:pt x="12" y="12"/>
                    <a:pt x="13" y="15"/>
                  </a:cubicBezTo>
                  <a:cubicBezTo>
                    <a:pt x="15" y="18"/>
                    <a:pt x="16" y="19"/>
                    <a:pt x="17" y="23"/>
                  </a:cubicBezTo>
                  <a:cubicBezTo>
                    <a:pt x="19" y="26"/>
                    <a:pt x="25" y="25"/>
                    <a:pt x="27" y="31"/>
                  </a:cubicBezTo>
                  <a:cubicBezTo>
                    <a:pt x="28" y="33"/>
                    <a:pt x="30" y="40"/>
                    <a:pt x="31" y="41"/>
                  </a:cubicBezTo>
                  <a:cubicBezTo>
                    <a:pt x="32" y="41"/>
                    <a:pt x="35" y="41"/>
                    <a:pt x="35" y="42"/>
                  </a:cubicBezTo>
                  <a:cubicBezTo>
                    <a:pt x="36" y="43"/>
                    <a:pt x="35" y="44"/>
                    <a:pt x="36" y="44"/>
                  </a:cubicBezTo>
                  <a:cubicBezTo>
                    <a:pt x="37" y="44"/>
                    <a:pt x="40" y="50"/>
                    <a:pt x="41" y="51"/>
                  </a:cubicBezTo>
                  <a:cubicBezTo>
                    <a:pt x="44" y="57"/>
                    <a:pt x="46" y="62"/>
                    <a:pt x="51" y="67"/>
                  </a:cubicBezTo>
                  <a:cubicBezTo>
                    <a:pt x="56" y="72"/>
                    <a:pt x="61" y="74"/>
                    <a:pt x="66" y="79"/>
                  </a:cubicBezTo>
                  <a:cubicBezTo>
                    <a:pt x="66" y="79"/>
                    <a:pt x="71" y="86"/>
                    <a:pt x="73" y="86"/>
                  </a:cubicBezTo>
                  <a:cubicBezTo>
                    <a:pt x="75" y="86"/>
                    <a:pt x="80" y="85"/>
                    <a:pt x="80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52" name="Freeform 257"/>
            <p:cNvSpPr>
              <a:spLocks/>
            </p:cNvSpPr>
            <p:nvPr/>
          </p:nvSpPr>
          <p:spPr bwMode="auto">
            <a:xfrm>
              <a:off x="9426575" y="4019550"/>
              <a:ext cx="331788" cy="357188"/>
            </a:xfrm>
            <a:custGeom>
              <a:avLst/>
              <a:gdLst>
                <a:gd name="T0" fmla="*/ 0 w 78"/>
                <a:gd name="T1" fmla="*/ 47 h 84"/>
                <a:gd name="T2" fmla="*/ 4 w 78"/>
                <a:gd name="T3" fmla="*/ 58 h 84"/>
                <a:gd name="T4" fmla="*/ 8 w 78"/>
                <a:gd name="T5" fmla="*/ 59 h 84"/>
                <a:gd name="T6" fmla="*/ 7 w 78"/>
                <a:gd name="T7" fmla="*/ 61 h 84"/>
                <a:gd name="T8" fmla="*/ 17 w 78"/>
                <a:gd name="T9" fmla="*/ 75 h 84"/>
                <a:gd name="T10" fmla="*/ 22 w 78"/>
                <a:gd name="T11" fmla="*/ 74 h 84"/>
                <a:gd name="T12" fmla="*/ 23 w 78"/>
                <a:gd name="T13" fmla="*/ 78 h 84"/>
                <a:gd name="T14" fmla="*/ 25 w 78"/>
                <a:gd name="T15" fmla="*/ 79 h 84"/>
                <a:gd name="T16" fmla="*/ 32 w 78"/>
                <a:gd name="T17" fmla="*/ 76 h 84"/>
                <a:gd name="T18" fmla="*/ 44 w 78"/>
                <a:gd name="T19" fmla="*/ 81 h 84"/>
                <a:gd name="T20" fmla="*/ 47 w 78"/>
                <a:gd name="T21" fmla="*/ 84 h 84"/>
                <a:gd name="T22" fmla="*/ 55 w 78"/>
                <a:gd name="T23" fmla="*/ 80 h 84"/>
                <a:gd name="T24" fmla="*/ 59 w 78"/>
                <a:gd name="T25" fmla="*/ 71 h 84"/>
                <a:gd name="T26" fmla="*/ 57 w 78"/>
                <a:gd name="T27" fmla="*/ 67 h 84"/>
                <a:gd name="T28" fmla="*/ 63 w 78"/>
                <a:gd name="T29" fmla="*/ 61 h 84"/>
                <a:gd name="T30" fmla="*/ 67 w 78"/>
                <a:gd name="T31" fmla="*/ 49 h 84"/>
                <a:gd name="T32" fmla="*/ 68 w 78"/>
                <a:gd name="T33" fmla="*/ 47 h 84"/>
                <a:gd name="T34" fmla="*/ 71 w 78"/>
                <a:gd name="T35" fmla="*/ 46 h 84"/>
                <a:gd name="T36" fmla="*/ 77 w 78"/>
                <a:gd name="T37" fmla="*/ 44 h 84"/>
                <a:gd name="T38" fmla="*/ 65 w 78"/>
                <a:gd name="T39" fmla="*/ 26 h 84"/>
                <a:gd name="T40" fmla="*/ 67 w 78"/>
                <a:gd name="T41" fmla="*/ 25 h 84"/>
                <a:gd name="T42" fmla="*/ 65 w 78"/>
                <a:gd name="T43" fmla="*/ 22 h 84"/>
                <a:gd name="T44" fmla="*/ 73 w 78"/>
                <a:gd name="T45" fmla="*/ 19 h 84"/>
                <a:gd name="T46" fmla="*/ 72 w 78"/>
                <a:gd name="T47" fmla="*/ 17 h 84"/>
                <a:gd name="T48" fmla="*/ 78 w 78"/>
                <a:gd name="T49" fmla="*/ 14 h 84"/>
                <a:gd name="T50" fmla="*/ 67 w 78"/>
                <a:gd name="T51" fmla="*/ 6 h 84"/>
                <a:gd name="T52" fmla="*/ 63 w 78"/>
                <a:gd name="T53" fmla="*/ 0 h 84"/>
                <a:gd name="T54" fmla="*/ 50 w 78"/>
                <a:gd name="T55" fmla="*/ 14 h 84"/>
                <a:gd name="T56" fmla="*/ 41 w 78"/>
                <a:gd name="T57" fmla="*/ 17 h 84"/>
                <a:gd name="T58" fmla="*/ 39 w 78"/>
                <a:gd name="T59" fmla="*/ 19 h 84"/>
                <a:gd name="T60" fmla="*/ 36 w 78"/>
                <a:gd name="T61" fmla="*/ 21 h 84"/>
                <a:gd name="T62" fmla="*/ 34 w 78"/>
                <a:gd name="T63" fmla="*/ 24 h 84"/>
                <a:gd name="T64" fmla="*/ 28 w 78"/>
                <a:gd name="T65" fmla="*/ 30 h 84"/>
                <a:gd name="T66" fmla="*/ 21 w 78"/>
                <a:gd name="T67" fmla="*/ 32 h 84"/>
                <a:gd name="T68" fmla="*/ 10 w 78"/>
                <a:gd name="T69" fmla="*/ 44 h 84"/>
                <a:gd name="T70" fmla="*/ 0 w 78"/>
                <a:gd name="T71" fmla="*/ 4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8" h="84">
                  <a:moveTo>
                    <a:pt x="0" y="47"/>
                  </a:moveTo>
                  <a:cubicBezTo>
                    <a:pt x="0" y="48"/>
                    <a:pt x="3" y="58"/>
                    <a:pt x="4" y="58"/>
                  </a:cubicBezTo>
                  <a:cubicBezTo>
                    <a:pt x="5" y="58"/>
                    <a:pt x="7" y="58"/>
                    <a:pt x="8" y="59"/>
                  </a:cubicBezTo>
                  <a:cubicBezTo>
                    <a:pt x="8" y="60"/>
                    <a:pt x="7" y="61"/>
                    <a:pt x="7" y="61"/>
                  </a:cubicBezTo>
                  <a:cubicBezTo>
                    <a:pt x="11" y="66"/>
                    <a:pt x="7" y="75"/>
                    <a:pt x="17" y="75"/>
                  </a:cubicBezTo>
                  <a:cubicBezTo>
                    <a:pt x="19" y="75"/>
                    <a:pt x="20" y="74"/>
                    <a:pt x="22" y="74"/>
                  </a:cubicBezTo>
                  <a:cubicBezTo>
                    <a:pt x="22" y="75"/>
                    <a:pt x="22" y="78"/>
                    <a:pt x="23" y="78"/>
                  </a:cubicBezTo>
                  <a:cubicBezTo>
                    <a:pt x="24" y="78"/>
                    <a:pt x="24" y="79"/>
                    <a:pt x="25" y="79"/>
                  </a:cubicBezTo>
                  <a:cubicBezTo>
                    <a:pt x="28" y="79"/>
                    <a:pt x="30" y="76"/>
                    <a:pt x="32" y="76"/>
                  </a:cubicBezTo>
                  <a:cubicBezTo>
                    <a:pt x="36" y="76"/>
                    <a:pt x="39" y="80"/>
                    <a:pt x="44" y="81"/>
                  </a:cubicBezTo>
                  <a:cubicBezTo>
                    <a:pt x="44" y="82"/>
                    <a:pt x="44" y="84"/>
                    <a:pt x="47" y="84"/>
                  </a:cubicBezTo>
                  <a:cubicBezTo>
                    <a:pt x="51" y="84"/>
                    <a:pt x="51" y="81"/>
                    <a:pt x="55" y="80"/>
                  </a:cubicBezTo>
                  <a:cubicBezTo>
                    <a:pt x="55" y="77"/>
                    <a:pt x="59" y="73"/>
                    <a:pt x="59" y="71"/>
                  </a:cubicBezTo>
                  <a:cubicBezTo>
                    <a:pt x="59" y="70"/>
                    <a:pt x="57" y="69"/>
                    <a:pt x="57" y="67"/>
                  </a:cubicBezTo>
                  <a:cubicBezTo>
                    <a:pt x="57" y="66"/>
                    <a:pt x="60" y="62"/>
                    <a:pt x="63" y="61"/>
                  </a:cubicBezTo>
                  <a:cubicBezTo>
                    <a:pt x="63" y="57"/>
                    <a:pt x="65" y="55"/>
                    <a:pt x="67" y="49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70" y="46"/>
                    <a:pt x="71" y="46"/>
                  </a:cubicBezTo>
                  <a:cubicBezTo>
                    <a:pt x="74" y="46"/>
                    <a:pt x="76" y="48"/>
                    <a:pt x="77" y="44"/>
                  </a:cubicBezTo>
                  <a:cubicBezTo>
                    <a:pt x="72" y="44"/>
                    <a:pt x="65" y="30"/>
                    <a:pt x="65" y="26"/>
                  </a:cubicBezTo>
                  <a:cubicBezTo>
                    <a:pt x="65" y="26"/>
                    <a:pt x="66" y="25"/>
                    <a:pt x="67" y="25"/>
                  </a:cubicBezTo>
                  <a:cubicBezTo>
                    <a:pt x="66" y="24"/>
                    <a:pt x="66" y="23"/>
                    <a:pt x="65" y="22"/>
                  </a:cubicBezTo>
                  <a:cubicBezTo>
                    <a:pt x="65" y="22"/>
                    <a:pt x="73" y="19"/>
                    <a:pt x="73" y="19"/>
                  </a:cubicBezTo>
                  <a:cubicBezTo>
                    <a:pt x="73" y="19"/>
                    <a:pt x="72" y="18"/>
                    <a:pt x="72" y="17"/>
                  </a:cubicBezTo>
                  <a:cubicBezTo>
                    <a:pt x="72" y="15"/>
                    <a:pt x="78" y="16"/>
                    <a:pt x="78" y="14"/>
                  </a:cubicBezTo>
                  <a:cubicBezTo>
                    <a:pt x="78" y="9"/>
                    <a:pt x="67" y="12"/>
                    <a:pt x="67" y="6"/>
                  </a:cubicBezTo>
                  <a:cubicBezTo>
                    <a:pt x="67" y="2"/>
                    <a:pt x="67" y="0"/>
                    <a:pt x="63" y="0"/>
                  </a:cubicBezTo>
                  <a:cubicBezTo>
                    <a:pt x="58" y="0"/>
                    <a:pt x="52" y="10"/>
                    <a:pt x="50" y="14"/>
                  </a:cubicBezTo>
                  <a:cubicBezTo>
                    <a:pt x="49" y="16"/>
                    <a:pt x="43" y="15"/>
                    <a:pt x="41" y="17"/>
                  </a:cubicBezTo>
                  <a:cubicBezTo>
                    <a:pt x="40" y="18"/>
                    <a:pt x="40" y="19"/>
                    <a:pt x="39" y="19"/>
                  </a:cubicBezTo>
                  <a:cubicBezTo>
                    <a:pt x="38" y="20"/>
                    <a:pt x="38" y="20"/>
                    <a:pt x="36" y="21"/>
                  </a:cubicBezTo>
                  <a:cubicBezTo>
                    <a:pt x="36" y="21"/>
                    <a:pt x="33" y="23"/>
                    <a:pt x="34" y="24"/>
                  </a:cubicBezTo>
                  <a:cubicBezTo>
                    <a:pt x="32" y="26"/>
                    <a:pt x="32" y="29"/>
                    <a:pt x="28" y="30"/>
                  </a:cubicBezTo>
                  <a:cubicBezTo>
                    <a:pt x="25" y="30"/>
                    <a:pt x="22" y="30"/>
                    <a:pt x="21" y="32"/>
                  </a:cubicBezTo>
                  <a:cubicBezTo>
                    <a:pt x="17" y="36"/>
                    <a:pt x="18" y="44"/>
                    <a:pt x="10" y="44"/>
                  </a:cubicBezTo>
                  <a:cubicBezTo>
                    <a:pt x="6" y="44"/>
                    <a:pt x="0" y="42"/>
                    <a:pt x="0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53" name="Freeform 258"/>
            <p:cNvSpPr>
              <a:spLocks/>
            </p:cNvSpPr>
            <p:nvPr/>
          </p:nvSpPr>
          <p:spPr bwMode="auto">
            <a:xfrm>
              <a:off x="9745663" y="4189413"/>
              <a:ext cx="207963" cy="239713"/>
            </a:xfrm>
            <a:custGeom>
              <a:avLst/>
              <a:gdLst>
                <a:gd name="T0" fmla="*/ 20 w 49"/>
                <a:gd name="T1" fmla="*/ 21 h 56"/>
                <a:gd name="T2" fmla="*/ 17 w 49"/>
                <a:gd name="T3" fmla="*/ 23 h 56"/>
                <a:gd name="T4" fmla="*/ 11 w 49"/>
                <a:gd name="T5" fmla="*/ 14 h 56"/>
                <a:gd name="T6" fmla="*/ 20 w 49"/>
                <a:gd name="T7" fmla="*/ 10 h 56"/>
                <a:gd name="T8" fmla="*/ 30 w 49"/>
                <a:gd name="T9" fmla="*/ 9 h 56"/>
                <a:gd name="T10" fmla="*/ 40 w 49"/>
                <a:gd name="T11" fmla="*/ 11 h 56"/>
                <a:gd name="T12" fmla="*/ 48 w 49"/>
                <a:gd name="T13" fmla="*/ 2 h 56"/>
                <a:gd name="T14" fmla="*/ 49 w 49"/>
                <a:gd name="T15" fmla="*/ 0 h 56"/>
                <a:gd name="T16" fmla="*/ 48 w 49"/>
                <a:gd name="T17" fmla="*/ 0 h 56"/>
                <a:gd name="T18" fmla="*/ 39 w 49"/>
                <a:gd name="T19" fmla="*/ 6 h 56"/>
                <a:gd name="T20" fmla="*/ 37 w 49"/>
                <a:gd name="T21" fmla="*/ 6 h 56"/>
                <a:gd name="T22" fmla="*/ 18 w 49"/>
                <a:gd name="T23" fmla="*/ 3 h 56"/>
                <a:gd name="T24" fmla="*/ 8 w 49"/>
                <a:gd name="T25" fmla="*/ 18 h 56"/>
                <a:gd name="T26" fmla="*/ 5 w 49"/>
                <a:gd name="T27" fmla="*/ 22 h 56"/>
                <a:gd name="T28" fmla="*/ 0 w 49"/>
                <a:gd name="T29" fmla="*/ 36 h 56"/>
                <a:gd name="T30" fmla="*/ 6 w 49"/>
                <a:gd name="T31" fmla="*/ 40 h 56"/>
                <a:gd name="T32" fmla="*/ 6 w 49"/>
                <a:gd name="T33" fmla="*/ 52 h 56"/>
                <a:gd name="T34" fmla="*/ 10 w 49"/>
                <a:gd name="T35" fmla="*/ 56 h 56"/>
                <a:gd name="T36" fmla="*/ 14 w 49"/>
                <a:gd name="T37" fmla="*/ 45 h 56"/>
                <a:gd name="T38" fmla="*/ 12 w 49"/>
                <a:gd name="T39" fmla="*/ 37 h 56"/>
                <a:gd name="T40" fmla="*/ 16 w 49"/>
                <a:gd name="T41" fmla="*/ 33 h 56"/>
                <a:gd name="T42" fmla="*/ 18 w 49"/>
                <a:gd name="T43" fmla="*/ 33 h 56"/>
                <a:gd name="T44" fmla="*/ 17 w 49"/>
                <a:gd name="T45" fmla="*/ 39 h 56"/>
                <a:gd name="T46" fmla="*/ 21 w 49"/>
                <a:gd name="T47" fmla="*/ 47 h 56"/>
                <a:gd name="T48" fmla="*/ 21 w 49"/>
                <a:gd name="T49" fmla="*/ 50 h 56"/>
                <a:gd name="T50" fmla="*/ 25 w 49"/>
                <a:gd name="T51" fmla="*/ 50 h 56"/>
                <a:gd name="T52" fmla="*/ 31 w 49"/>
                <a:gd name="T53" fmla="*/ 44 h 56"/>
                <a:gd name="T54" fmla="*/ 27 w 49"/>
                <a:gd name="T55" fmla="*/ 39 h 56"/>
                <a:gd name="T56" fmla="*/ 28 w 49"/>
                <a:gd name="T57" fmla="*/ 38 h 56"/>
                <a:gd name="T58" fmla="*/ 21 w 49"/>
                <a:gd name="T59" fmla="*/ 27 h 56"/>
                <a:gd name="T60" fmla="*/ 36 w 49"/>
                <a:gd name="T61" fmla="*/ 19 h 56"/>
                <a:gd name="T62" fmla="*/ 36 w 49"/>
                <a:gd name="T63" fmla="*/ 17 h 56"/>
                <a:gd name="T64" fmla="*/ 19 w 49"/>
                <a:gd name="T65" fmla="*/ 22 h 56"/>
                <a:gd name="T66" fmla="*/ 20 w 49"/>
                <a:gd name="T67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9" h="56">
                  <a:moveTo>
                    <a:pt x="20" y="21"/>
                  </a:moveTo>
                  <a:cubicBezTo>
                    <a:pt x="19" y="22"/>
                    <a:pt x="19" y="23"/>
                    <a:pt x="17" y="23"/>
                  </a:cubicBezTo>
                  <a:cubicBezTo>
                    <a:pt x="13" y="23"/>
                    <a:pt x="11" y="18"/>
                    <a:pt x="11" y="14"/>
                  </a:cubicBezTo>
                  <a:cubicBezTo>
                    <a:pt x="11" y="9"/>
                    <a:pt x="16" y="10"/>
                    <a:pt x="20" y="10"/>
                  </a:cubicBezTo>
                  <a:cubicBezTo>
                    <a:pt x="25" y="10"/>
                    <a:pt x="27" y="9"/>
                    <a:pt x="30" y="9"/>
                  </a:cubicBezTo>
                  <a:cubicBezTo>
                    <a:pt x="34" y="9"/>
                    <a:pt x="36" y="11"/>
                    <a:pt x="40" y="11"/>
                  </a:cubicBezTo>
                  <a:cubicBezTo>
                    <a:pt x="45" y="11"/>
                    <a:pt x="47" y="6"/>
                    <a:pt x="48" y="2"/>
                  </a:cubicBezTo>
                  <a:cubicBezTo>
                    <a:pt x="49" y="2"/>
                    <a:pt x="49" y="1"/>
                    <a:pt x="49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4" y="2"/>
                    <a:pt x="41" y="5"/>
                    <a:pt x="39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1" y="3"/>
                    <a:pt x="8" y="12"/>
                    <a:pt x="8" y="18"/>
                  </a:cubicBezTo>
                  <a:cubicBezTo>
                    <a:pt x="8" y="20"/>
                    <a:pt x="6" y="21"/>
                    <a:pt x="5" y="22"/>
                  </a:cubicBezTo>
                  <a:cubicBezTo>
                    <a:pt x="3" y="28"/>
                    <a:pt x="0" y="31"/>
                    <a:pt x="0" y="36"/>
                  </a:cubicBezTo>
                  <a:cubicBezTo>
                    <a:pt x="0" y="40"/>
                    <a:pt x="4" y="40"/>
                    <a:pt x="6" y="40"/>
                  </a:cubicBezTo>
                  <a:cubicBezTo>
                    <a:pt x="6" y="44"/>
                    <a:pt x="6" y="50"/>
                    <a:pt x="6" y="52"/>
                  </a:cubicBezTo>
                  <a:cubicBezTo>
                    <a:pt x="6" y="54"/>
                    <a:pt x="8" y="56"/>
                    <a:pt x="10" y="56"/>
                  </a:cubicBezTo>
                  <a:cubicBezTo>
                    <a:pt x="13" y="56"/>
                    <a:pt x="14" y="47"/>
                    <a:pt x="14" y="45"/>
                  </a:cubicBezTo>
                  <a:cubicBezTo>
                    <a:pt x="14" y="42"/>
                    <a:pt x="12" y="40"/>
                    <a:pt x="12" y="37"/>
                  </a:cubicBezTo>
                  <a:cubicBezTo>
                    <a:pt x="12" y="35"/>
                    <a:pt x="14" y="33"/>
                    <a:pt x="16" y="33"/>
                  </a:cubicBezTo>
                  <a:cubicBezTo>
                    <a:pt x="17" y="33"/>
                    <a:pt x="17" y="34"/>
                    <a:pt x="18" y="33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42"/>
                    <a:pt x="21" y="44"/>
                    <a:pt x="21" y="47"/>
                  </a:cubicBezTo>
                  <a:cubicBezTo>
                    <a:pt x="21" y="48"/>
                    <a:pt x="22" y="49"/>
                    <a:pt x="21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47"/>
                    <a:pt x="31" y="47"/>
                    <a:pt x="31" y="44"/>
                  </a:cubicBezTo>
                  <a:cubicBezTo>
                    <a:pt x="30" y="44"/>
                    <a:pt x="27" y="41"/>
                    <a:pt x="27" y="39"/>
                  </a:cubicBezTo>
                  <a:cubicBezTo>
                    <a:pt x="27" y="39"/>
                    <a:pt x="28" y="38"/>
                    <a:pt x="28" y="38"/>
                  </a:cubicBezTo>
                  <a:cubicBezTo>
                    <a:pt x="26" y="37"/>
                    <a:pt x="21" y="27"/>
                    <a:pt x="21" y="27"/>
                  </a:cubicBezTo>
                  <a:cubicBezTo>
                    <a:pt x="29" y="27"/>
                    <a:pt x="29" y="21"/>
                    <a:pt x="36" y="19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4" y="17"/>
                    <a:pt x="20" y="21"/>
                    <a:pt x="19" y="22"/>
                  </a:cubicBezTo>
                  <a:lnTo>
                    <a:pt x="20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54" name="Freeform 259"/>
            <p:cNvSpPr>
              <a:spLocks/>
            </p:cNvSpPr>
            <p:nvPr/>
          </p:nvSpPr>
          <p:spPr bwMode="auto">
            <a:xfrm>
              <a:off x="9310688" y="4432300"/>
              <a:ext cx="336550" cy="93663"/>
            </a:xfrm>
            <a:custGeom>
              <a:avLst/>
              <a:gdLst>
                <a:gd name="T0" fmla="*/ 68 w 79"/>
                <a:gd name="T1" fmla="*/ 16 h 22"/>
                <a:gd name="T2" fmla="*/ 66 w 79"/>
                <a:gd name="T3" fmla="*/ 13 h 22"/>
                <a:gd name="T4" fmla="*/ 55 w 79"/>
                <a:gd name="T5" fmla="*/ 10 h 22"/>
                <a:gd name="T6" fmla="*/ 65 w 79"/>
                <a:gd name="T7" fmla="*/ 8 h 22"/>
                <a:gd name="T8" fmla="*/ 62 w 79"/>
                <a:gd name="T9" fmla="*/ 8 h 22"/>
                <a:gd name="T10" fmla="*/ 54 w 79"/>
                <a:gd name="T11" fmla="*/ 9 h 22"/>
                <a:gd name="T12" fmla="*/ 42 w 79"/>
                <a:gd name="T13" fmla="*/ 4 h 22"/>
                <a:gd name="T14" fmla="*/ 34 w 79"/>
                <a:gd name="T15" fmla="*/ 8 h 22"/>
                <a:gd name="T16" fmla="*/ 14 w 79"/>
                <a:gd name="T17" fmla="*/ 0 h 22"/>
                <a:gd name="T18" fmla="*/ 9 w 79"/>
                <a:gd name="T19" fmla="*/ 2 h 22"/>
                <a:gd name="T20" fmla="*/ 7 w 79"/>
                <a:gd name="T21" fmla="*/ 0 h 22"/>
                <a:gd name="T22" fmla="*/ 0 w 79"/>
                <a:gd name="T23" fmla="*/ 6 h 22"/>
                <a:gd name="T24" fmla="*/ 9 w 79"/>
                <a:gd name="T25" fmla="*/ 12 h 22"/>
                <a:gd name="T26" fmla="*/ 20 w 79"/>
                <a:gd name="T27" fmla="*/ 13 h 22"/>
                <a:gd name="T28" fmla="*/ 35 w 79"/>
                <a:gd name="T29" fmla="*/ 15 h 22"/>
                <a:gd name="T30" fmla="*/ 42 w 79"/>
                <a:gd name="T31" fmla="*/ 18 h 22"/>
                <a:gd name="T32" fmla="*/ 70 w 79"/>
                <a:gd name="T33" fmla="*/ 22 h 22"/>
                <a:gd name="T34" fmla="*/ 70 w 79"/>
                <a:gd name="T35" fmla="*/ 20 h 22"/>
                <a:gd name="T36" fmla="*/ 76 w 79"/>
                <a:gd name="T37" fmla="*/ 22 h 22"/>
                <a:gd name="T38" fmla="*/ 79 w 79"/>
                <a:gd name="T39" fmla="*/ 19 h 22"/>
                <a:gd name="T40" fmla="*/ 75 w 79"/>
                <a:gd name="T41" fmla="*/ 16 h 22"/>
                <a:gd name="T42" fmla="*/ 68 w 79"/>
                <a:gd name="T43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9" h="22">
                  <a:moveTo>
                    <a:pt x="68" y="16"/>
                  </a:moveTo>
                  <a:cubicBezTo>
                    <a:pt x="68" y="15"/>
                    <a:pt x="68" y="13"/>
                    <a:pt x="66" y="13"/>
                  </a:cubicBezTo>
                  <a:cubicBezTo>
                    <a:pt x="61" y="13"/>
                    <a:pt x="58" y="13"/>
                    <a:pt x="55" y="10"/>
                  </a:cubicBezTo>
                  <a:cubicBezTo>
                    <a:pt x="55" y="10"/>
                    <a:pt x="64" y="9"/>
                    <a:pt x="65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49" y="9"/>
                    <a:pt x="48" y="4"/>
                    <a:pt x="42" y="4"/>
                  </a:cubicBezTo>
                  <a:cubicBezTo>
                    <a:pt x="39" y="4"/>
                    <a:pt x="38" y="8"/>
                    <a:pt x="34" y="8"/>
                  </a:cubicBezTo>
                  <a:cubicBezTo>
                    <a:pt x="25" y="8"/>
                    <a:pt x="22" y="0"/>
                    <a:pt x="14" y="0"/>
                  </a:cubicBezTo>
                  <a:cubicBezTo>
                    <a:pt x="12" y="0"/>
                    <a:pt x="11" y="2"/>
                    <a:pt x="9" y="2"/>
                  </a:cubicBezTo>
                  <a:cubicBezTo>
                    <a:pt x="8" y="2"/>
                    <a:pt x="8" y="0"/>
                    <a:pt x="7" y="0"/>
                  </a:cubicBezTo>
                  <a:cubicBezTo>
                    <a:pt x="5" y="0"/>
                    <a:pt x="1" y="5"/>
                    <a:pt x="0" y="6"/>
                  </a:cubicBezTo>
                  <a:cubicBezTo>
                    <a:pt x="4" y="6"/>
                    <a:pt x="7" y="9"/>
                    <a:pt x="9" y="12"/>
                  </a:cubicBezTo>
                  <a:cubicBezTo>
                    <a:pt x="12" y="14"/>
                    <a:pt x="16" y="12"/>
                    <a:pt x="20" y="13"/>
                  </a:cubicBezTo>
                  <a:cubicBezTo>
                    <a:pt x="25" y="15"/>
                    <a:pt x="30" y="15"/>
                    <a:pt x="35" y="15"/>
                  </a:cubicBezTo>
                  <a:cubicBezTo>
                    <a:pt x="38" y="15"/>
                    <a:pt x="38" y="18"/>
                    <a:pt x="42" y="18"/>
                  </a:cubicBezTo>
                  <a:cubicBezTo>
                    <a:pt x="52" y="18"/>
                    <a:pt x="61" y="19"/>
                    <a:pt x="70" y="22"/>
                  </a:cubicBezTo>
                  <a:cubicBezTo>
                    <a:pt x="70" y="22"/>
                    <a:pt x="69" y="20"/>
                    <a:pt x="70" y="20"/>
                  </a:cubicBezTo>
                  <a:cubicBezTo>
                    <a:pt x="74" y="20"/>
                    <a:pt x="73" y="22"/>
                    <a:pt x="76" y="22"/>
                  </a:cubicBezTo>
                  <a:cubicBezTo>
                    <a:pt x="77" y="22"/>
                    <a:pt x="78" y="20"/>
                    <a:pt x="79" y="19"/>
                  </a:cubicBezTo>
                  <a:cubicBezTo>
                    <a:pt x="77" y="18"/>
                    <a:pt x="77" y="17"/>
                    <a:pt x="75" y="16"/>
                  </a:cubicBezTo>
                  <a:cubicBezTo>
                    <a:pt x="72" y="16"/>
                    <a:pt x="70" y="18"/>
                    <a:pt x="6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55" name="Freeform 260"/>
            <p:cNvSpPr>
              <a:spLocks/>
            </p:cNvSpPr>
            <p:nvPr/>
          </p:nvSpPr>
          <p:spPr bwMode="auto">
            <a:xfrm>
              <a:off x="9783763" y="4508500"/>
              <a:ext cx="101600" cy="22225"/>
            </a:xfrm>
            <a:custGeom>
              <a:avLst/>
              <a:gdLst>
                <a:gd name="T0" fmla="*/ 5 w 24"/>
                <a:gd name="T1" fmla="*/ 1 h 5"/>
                <a:gd name="T2" fmla="*/ 0 w 24"/>
                <a:gd name="T3" fmla="*/ 3 h 5"/>
                <a:gd name="T4" fmla="*/ 6 w 24"/>
                <a:gd name="T5" fmla="*/ 5 h 5"/>
                <a:gd name="T6" fmla="*/ 16 w 24"/>
                <a:gd name="T7" fmla="*/ 5 h 5"/>
                <a:gd name="T8" fmla="*/ 24 w 24"/>
                <a:gd name="T9" fmla="*/ 0 h 5"/>
                <a:gd name="T10" fmla="*/ 16 w 24"/>
                <a:gd name="T11" fmla="*/ 3 h 5"/>
                <a:gd name="T12" fmla="*/ 5 w 24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5">
                  <a:moveTo>
                    <a:pt x="5" y="1"/>
                  </a:moveTo>
                  <a:cubicBezTo>
                    <a:pt x="3" y="1"/>
                    <a:pt x="0" y="0"/>
                    <a:pt x="0" y="3"/>
                  </a:cubicBezTo>
                  <a:cubicBezTo>
                    <a:pt x="0" y="5"/>
                    <a:pt x="4" y="5"/>
                    <a:pt x="6" y="5"/>
                  </a:cubicBezTo>
                  <a:cubicBezTo>
                    <a:pt x="8" y="5"/>
                    <a:pt x="12" y="5"/>
                    <a:pt x="16" y="5"/>
                  </a:cubicBezTo>
                  <a:cubicBezTo>
                    <a:pt x="20" y="4"/>
                    <a:pt x="22" y="3"/>
                    <a:pt x="24" y="0"/>
                  </a:cubicBezTo>
                  <a:cubicBezTo>
                    <a:pt x="21" y="1"/>
                    <a:pt x="20" y="3"/>
                    <a:pt x="16" y="3"/>
                  </a:cubicBezTo>
                  <a:cubicBezTo>
                    <a:pt x="12" y="3"/>
                    <a:pt x="10" y="1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56" name="Freeform 261"/>
            <p:cNvSpPr>
              <a:spLocks/>
            </p:cNvSpPr>
            <p:nvPr/>
          </p:nvSpPr>
          <p:spPr bwMode="auto">
            <a:xfrm>
              <a:off x="9685338" y="4513263"/>
              <a:ext cx="68263" cy="22225"/>
            </a:xfrm>
            <a:custGeom>
              <a:avLst/>
              <a:gdLst>
                <a:gd name="T0" fmla="*/ 10 w 16"/>
                <a:gd name="T1" fmla="*/ 0 h 5"/>
                <a:gd name="T2" fmla="*/ 10 w 16"/>
                <a:gd name="T3" fmla="*/ 2 h 5"/>
                <a:gd name="T4" fmla="*/ 4 w 16"/>
                <a:gd name="T5" fmla="*/ 1 h 5"/>
                <a:gd name="T6" fmla="*/ 0 w 16"/>
                <a:gd name="T7" fmla="*/ 4 h 5"/>
                <a:gd name="T8" fmla="*/ 5 w 16"/>
                <a:gd name="T9" fmla="*/ 5 h 5"/>
                <a:gd name="T10" fmla="*/ 12 w 16"/>
                <a:gd name="T11" fmla="*/ 3 h 5"/>
                <a:gd name="T12" fmla="*/ 14 w 16"/>
                <a:gd name="T13" fmla="*/ 4 h 5"/>
                <a:gd name="T14" fmla="*/ 16 w 16"/>
                <a:gd name="T15" fmla="*/ 4 h 5"/>
                <a:gd name="T16" fmla="*/ 16 w 16"/>
                <a:gd name="T17" fmla="*/ 0 h 5"/>
                <a:gd name="T18" fmla="*/ 10 w 16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5">
                  <a:moveTo>
                    <a:pt x="10" y="0"/>
                  </a:moveTo>
                  <a:cubicBezTo>
                    <a:pt x="10" y="1"/>
                    <a:pt x="10" y="1"/>
                    <a:pt x="10" y="2"/>
                  </a:cubicBezTo>
                  <a:cubicBezTo>
                    <a:pt x="8" y="2"/>
                    <a:pt x="7" y="1"/>
                    <a:pt x="4" y="1"/>
                  </a:cubicBezTo>
                  <a:cubicBezTo>
                    <a:pt x="2" y="1"/>
                    <a:pt x="0" y="1"/>
                    <a:pt x="0" y="4"/>
                  </a:cubicBezTo>
                  <a:cubicBezTo>
                    <a:pt x="0" y="5"/>
                    <a:pt x="3" y="5"/>
                    <a:pt x="5" y="5"/>
                  </a:cubicBezTo>
                  <a:cubicBezTo>
                    <a:pt x="8" y="5"/>
                    <a:pt x="9" y="4"/>
                    <a:pt x="12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6" y="2"/>
                    <a:pt x="16" y="0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57" name="Freeform 262"/>
            <p:cNvSpPr>
              <a:spLocks/>
            </p:cNvSpPr>
            <p:nvPr/>
          </p:nvSpPr>
          <p:spPr bwMode="auto">
            <a:xfrm>
              <a:off x="9758363" y="4543425"/>
              <a:ext cx="50800" cy="33338"/>
            </a:xfrm>
            <a:custGeom>
              <a:avLst/>
              <a:gdLst>
                <a:gd name="T0" fmla="*/ 8 w 12"/>
                <a:gd name="T1" fmla="*/ 0 h 8"/>
                <a:gd name="T2" fmla="*/ 6 w 12"/>
                <a:gd name="T3" fmla="*/ 0 h 8"/>
                <a:gd name="T4" fmla="*/ 0 w 12"/>
                <a:gd name="T5" fmla="*/ 2 h 8"/>
                <a:gd name="T6" fmla="*/ 7 w 12"/>
                <a:gd name="T7" fmla="*/ 5 h 8"/>
                <a:gd name="T8" fmla="*/ 9 w 12"/>
                <a:gd name="T9" fmla="*/ 8 h 8"/>
                <a:gd name="T10" fmla="*/ 10 w 12"/>
                <a:gd name="T11" fmla="*/ 8 h 8"/>
                <a:gd name="T12" fmla="*/ 12 w 12"/>
                <a:gd name="T13" fmla="*/ 6 h 8"/>
                <a:gd name="T14" fmla="*/ 8 w 12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8">
                  <a:moveTo>
                    <a:pt x="8" y="0"/>
                  </a:moveTo>
                  <a:cubicBezTo>
                    <a:pt x="7" y="0"/>
                    <a:pt x="6" y="0"/>
                    <a:pt x="6" y="0"/>
                  </a:cubicBezTo>
                  <a:cubicBezTo>
                    <a:pt x="4" y="0"/>
                    <a:pt x="0" y="0"/>
                    <a:pt x="0" y="2"/>
                  </a:cubicBezTo>
                  <a:cubicBezTo>
                    <a:pt x="0" y="5"/>
                    <a:pt x="5" y="5"/>
                    <a:pt x="7" y="5"/>
                  </a:cubicBezTo>
                  <a:cubicBezTo>
                    <a:pt x="7" y="6"/>
                    <a:pt x="8" y="8"/>
                    <a:pt x="9" y="8"/>
                  </a:cubicBezTo>
                  <a:cubicBezTo>
                    <a:pt x="9" y="8"/>
                    <a:pt x="10" y="8"/>
                    <a:pt x="10" y="8"/>
                  </a:cubicBezTo>
                  <a:cubicBezTo>
                    <a:pt x="11" y="8"/>
                    <a:pt x="12" y="7"/>
                    <a:pt x="12" y="6"/>
                  </a:cubicBezTo>
                  <a:cubicBezTo>
                    <a:pt x="12" y="3"/>
                    <a:pt x="8" y="4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58" name="Freeform 263"/>
            <p:cNvSpPr>
              <a:spLocks/>
            </p:cNvSpPr>
            <p:nvPr/>
          </p:nvSpPr>
          <p:spPr bwMode="auto">
            <a:xfrm>
              <a:off x="9659938" y="4513263"/>
              <a:ext cx="20638" cy="17463"/>
            </a:xfrm>
            <a:custGeom>
              <a:avLst/>
              <a:gdLst>
                <a:gd name="T0" fmla="*/ 2 w 5"/>
                <a:gd name="T1" fmla="*/ 0 h 4"/>
                <a:gd name="T2" fmla="*/ 0 w 5"/>
                <a:gd name="T3" fmla="*/ 0 h 4"/>
                <a:gd name="T4" fmla="*/ 0 w 5"/>
                <a:gd name="T5" fmla="*/ 2 h 4"/>
                <a:gd name="T6" fmla="*/ 2 w 5"/>
                <a:gd name="T7" fmla="*/ 4 h 4"/>
                <a:gd name="T8" fmla="*/ 5 w 5"/>
                <a:gd name="T9" fmla="*/ 2 h 4"/>
                <a:gd name="T10" fmla="*/ 2 w 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2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3" y="1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59" name="Freeform 264"/>
            <p:cNvSpPr>
              <a:spLocks/>
            </p:cNvSpPr>
            <p:nvPr/>
          </p:nvSpPr>
          <p:spPr bwMode="auto">
            <a:xfrm>
              <a:off x="9902825" y="4513263"/>
              <a:ext cx="119063" cy="68263"/>
            </a:xfrm>
            <a:custGeom>
              <a:avLst/>
              <a:gdLst>
                <a:gd name="T0" fmla="*/ 11 w 28"/>
                <a:gd name="T1" fmla="*/ 4 h 16"/>
                <a:gd name="T2" fmla="*/ 9 w 28"/>
                <a:gd name="T3" fmla="*/ 6 h 16"/>
                <a:gd name="T4" fmla="*/ 0 w 28"/>
                <a:gd name="T5" fmla="*/ 13 h 16"/>
                <a:gd name="T6" fmla="*/ 2 w 28"/>
                <a:gd name="T7" fmla="*/ 16 h 16"/>
                <a:gd name="T8" fmla="*/ 11 w 28"/>
                <a:gd name="T9" fmla="*/ 11 h 16"/>
                <a:gd name="T10" fmla="*/ 12 w 28"/>
                <a:gd name="T11" fmla="*/ 8 h 16"/>
                <a:gd name="T12" fmla="*/ 28 w 28"/>
                <a:gd name="T13" fmla="*/ 2 h 16"/>
                <a:gd name="T14" fmla="*/ 11 w 28"/>
                <a:gd name="T1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6">
                  <a:moveTo>
                    <a:pt x="11" y="4"/>
                  </a:moveTo>
                  <a:cubicBezTo>
                    <a:pt x="10" y="4"/>
                    <a:pt x="10" y="6"/>
                    <a:pt x="9" y="6"/>
                  </a:cubicBezTo>
                  <a:cubicBezTo>
                    <a:pt x="5" y="8"/>
                    <a:pt x="0" y="8"/>
                    <a:pt x="0" y="13"/>
                  </a:cubicBezTo>
                  <a:cubicBezTo>
                    <a:pt x="0" y="14"/>
                    <a:pt x="1" y="16"/>
                    <a:pt x="2" y="16"/>
                  </a:cubicBezTo>
                  <a:cubicBezTo>
                    <a:pt x="5" y="16"/>
                    <a:pt x="10" y="13"/>
                    <a:pt x="11" y="11"/>
                  </a:cubicBezTo>
                  <a:cubicBezTo>
                    <a:pt x="12" y="10"/>
                    <a:pt x="10" y="8"/>
                    <a:pt x="12" y="8"/>
                  </a:cubicBezTo>
                  <a:cubicBezTo>
                    <a:pt x="16" y="8"/>
                    <a:pt x="25" y="6"/>
                    <a:pt x="28" y="2"/>
                  </a:cubicBezTo>
                  <a:cubicBezTo>
                    <a:pt x="25" y="0"/>
                    <a:pt x="13" y="1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60" name="Freeform 265"/>
            <p:cNvSpPr>
              <a:spLocks/>
            </p:cNvSpPr>
            <p:nvPr/>
          </p:nvSpPr>
          <p:spPr bwMode="auto">
            <a:xfrm>
              <a:off x="9986963" y="4335463"/>
              <a:ext cx="30163" cy="33338"/>
            </a:xfrm>
            <a:custGeom>
              <a:avLst/>
              <a:gdLst>
                <a:gd name="T0" fmla="*/ 0 w 7"/>
                <a:gd name="T1" fmla="*/ 3 h 8"/>
                <a:gd name="T2" fmla="*/ 4 w 7"/>
                <a:gd name="T3" fmla="*/ 8 h 8"/>
                <a:gd name="T4" fmla="*/ 7 w 7"/>
                <a:gd name="T5" fmla="*/ 5 h 8"/>
                <a:gd name="T6" fmla="*/ 0 w 7"/>
                <a:gd name="T7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8">
                  <a:moveTo>
                    <a:pt x="0" y="3"/>
                  </a:moveTo>
                  <a:cubicBezTo>
                    <a:pt x="0" y="6"/>
                    <a:pt x="3" y="8"/>
                    <a:pt x="4" y="8"/>
                  </a:cubicBezTo>
                  <a:cubicBezTo>
                    <a:pt x="5" y="8"/>
                    <a:pt x="7" y="6"/>
                    <a:pt x="7" y="5"/>
                  </a:cubicBezTo>
                  <a:cubicBezTo>
                    <a:pt x="7" y="2"/>
                    <a:pt x="0" y="0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61" name="Freeform 266"/>
            <p:cNvSpPr>
              <a:spLocks/>
            </p:cNvSpPr>
            <p:nvPr/>
          </p:nvSpPr>
          <p:spPr bwMode="auto">
            <a:xfrm>
              <a:off x="10047288" y="4338638"/>
              <a:ext cx="93663" cy="25400"/>
            </a:xfrm>
            <a:custGeom>
              <a:avLst/>
              <a:gdLst>
                <a:gd name="T0" fmla="*/ 22 w 22"/>
                <a:gd name="T1" fmla="*/ 6 h 6"/>
                <a:gd name="T2" fmla="*/ 19 w 22"/>
                <a:gd name="T3" fmla="*/ 1 h 6"/>
                <a:gd name="T4" fmla="*/ 18 w 22"/>
                <a:gd name="T5" fmla="*/ 1 h 6"/>
                <a:gd name="T6" fmla="*/ 14 w 22"/>
                <a:gd name="T7" fmla="*/ 0 h 6"/>
                <a:gd name="T8" fmla="*/ 2 w 22"/>
                <a:gd name="T9" fmla="*/ 0 h 6"/>
                <a:gd name="T10" fmla="*/ 0 w 22"/>
                <a:gd name="T11" fmla="*/ 2 h 6"/>
                <a:gd name="T12" fmla="*/ 5 w 22"/>
                <a:gd name="T13" fmla="*/ 3 h 6"/>
                <a:gd name="T14" fmla="*/ 11 w 22"/>
                <a:gd name="T15" fmla="*/ 3 h 6"/>
                <a:gd name="T16" fmla="*/ 20 w 22"/>
                <a:gd name="T17" fmla="*/ 6 h 6"/>
                <a:gd name="T18" fmla="*/ 22 w 22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6">
                  <a:moveTo>
                    <a:pt x="22" y="6"/>
                  </a:moveTo>
                  <a:cubicBezTo>
                    <a:pt x="22" y="3"/>
                    <a:pt x="19" y="3"/>
                    <a:pt x="19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6" y="1"/>
                    <a:pt x="14" y="2"/>
                    <a:pt x="1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3" y="3"/>
                    <a:pt x="5" y="3"/>
                  </a:cubicBezTo>
                  <a:cubicBezTo>
                    <a:pt x="7" y="3"/>
                    <a:pt x="8" y="3"/>
                    <a:pt x="11" y="3"/>
                  </a:cubicBezTo>
                  <a:cubicBezTo>
                    <a:pt x="15" y="3"/>
                    <a:pt x="16" y="6"/>
                    <a:pt x="20" y="6"/>
                  </a:cubicBezTo>
                  <a:cubicBezTo>
                    <a:pt x="21" y="6"/>
                    <a:pt x="22" y="6"/>
                    <a:pt x="2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62" name="Freeform 267"/>
            <p:cNvSpPr>
              <a:spLocks/>
            </p:cNvSpPr>
            <p:nvPr/>
          </p:nvSpPr>
          <p:spPr bwMode="auto">
            <a:xfrm>
              <a:off x="10029825" y="4168775"/>
              <a:ext cx="42863" cy="93663"/>
            </a:xfrm>
            <a:custGeom>
              <a:avLst/>
              <a:gdLst>
                <a:gd name="T0" fmla="*/ 6 w 10"/>
                <a:gd name="T1" fmla="*/ 22 h 22"/>
                <a:gd name="T2" fmla="*/ 3 w 10"/>
                <a:gd name="T3" fmla="*/ 17 h 22"/>
                <a:gd name="T4" fmla="*/ 3 w 10"/>
                <a:gd name="T5" fmla="*/ 15 h 22"/>
                <a:gd name="T6" fmla="*/ 9 w 10"/>
                <a:gd name="T7" fmla="*/ 15 h 22"/>
                <a:gd name="T8" fmla="*/ 7 w 10"/>
                <a:gd name="T9" fmla="*/ 11 h 22"/>
                <a:gd name="T10" fmla="*/ 10 w 10"/>
                <a:gd name="T11" fmla="*/ 7 h 22"/>
                <a:gd name="T12" fmla="*/ 3 w 10"/>
                <a:gd name="T13" fmla="*/ 0 h 22"/>
                <a:gd name="T14" fmla="*/ 0 w 10"/>
                <a:gd name="T15" fmla="*/ 6 h 22"/>
                <a:gd name="T16" fmla="*/ 2 w 10"/>
                <a:gd name="T17" fmla="*/ 13 h 22"/>
                <a:gd name="T18" fmla="*/ 2 w 10"/>
                <a:gd name="T19" fmla="*/ 17 h 22"/>
                <a:gd name="T20" fmla="*/ 6 w 10"/>
                <a:gd name="T2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22">
                  <a:moveTo>
                    <a:pt x="6" y="22"/>
                  </a:moveTo>
                  <a:cubicBezTo>
                    <a:pt x="4" y="20"/>
                    <a:pt x="4" y="19"/>
                    <a:pt x="3" y="17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5" y="15"/>
                    <a:pt x="8" y="15"/>
                    <a:pt x="9" y="15"/>
                  </a:cubicBezTo>
                  <a:cubicBezTo>
                    <a:pt x="9" y="13"/>
                    <a:pt x="7" y="12"/>
                    <a:pt x="7" y="11"/>
                  </a:cubicBezTo>
                  <a:cubicBezTo>
                    <a:pt x="7" y="9"/>
                    <a:pt x="10" y="9"/>
                    <a:pt x="10" y="7"/>
                  </a:cubicBezTo>
                  <a:cubicBezTo>
                    <a:pt x="5" y="6"/>
                    <a:pt x="3" y="4"/>
                    <a:pt x="3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0" y="9"/>
                    <a:pt x="2" y="10"/>
                    <a:pt x="2" y="13"/>
                  </a:cubicBezTo>
                  <a:cubicBezTo>
                    <a:pt x="2" y="16"/>
                    <a:pt x="2" y="15"/>
                    <a:pt x="2" y="17"/>
                  </a:cubicBezTo>
                  <a:cubicBezTo>
                    <a:pt x="2" y="18"/>
                    <a:pt x="3" y="22"/>
                    <a:pt x="6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63" name="Freeform 268"/>
            <p:cNvSpPr>
              <a:spLocks/>
            </p:cNvSpPr>
            <p:nvPr/>
          </p:nvSpPr>
          <p:spPr bwMode="auto">
            <a:xfrm>
              <a:off x="9859963" y="3930650"/>
              <a:ext cx="149225" cy="136525"/>
            </a:xfrm>
            <a:custGeom>
              <a:avLst/>
              <a:gdLst>
                <a:gd name="T0" fmla="*/ 25 w 35"/>
                <a:gd name="T1" fmla="*/ 0 h 32"/>
                <a:gd name="T2" fmla="*/ 24 w 35"/>
                <a:gd name="T3" fmla="*/ 5 h 32"/>
                <a:gd name="T4" fmla="*/ 19 w 35"/>
                <a:gd name="T5" fmla="*/ 9 h 32"/>
                <a:gd name="T6" fmla="*/ 17 w 35"/>
                <a:gd name="T7" fmla="*/ 12 h 32"/>
                <a:gd name="T8" fmla="*/ 15 w 35"/>
                <a:gd name="T9" fmla="*/ 12 h 32"/>
                <a:gd name="T10" fmla="*/ 11 w 35"/>
                <a:gd name="T11" fmla="*/ 8 h 32"/>
                <a:gd name="T12" fmla="*/ 2 w 35"/>
                <a:gd name="T13" fmla="*/ 13 h 32"/>
                <a:gd name="T14" fmla="*/ 1 w 35"/>
                <a:gd name="T15" fmla="*/ 19 h 32"/>
                <a:gd name="T16" fmla="*/ 2 w 35"/>
                <a:gd name="T17" fmla="*/ 21 h 32"/>
                <a:gd name="T18" fmla="*/ 2 w 35"/>
                <a:gd name="T19" fmla="*/ 26 h 32"/>
                <a:gd name="T20" fmla="*/ 7 w 35"/>
                <a:gd name="T21" fmla="*/ 16 h 32"/>
                <a:gd name="T22" fmla="*/ 9 w 35"/>
                <a:gd name="T23" fmla="*/ 19 h 32"/>
                <a:gd name="T24" fmla="*/ 10 w 35"/>
                <a:gd name="T25" fmla="*/ 17 h 32"/>
                <a:gd name="T26" fmla="*/ 12 w 35"/>
                <a:gd name="T27" fmla="*/ 19 h 32"/>
                <a:gd name="T28" fmla="*/ 12 w 35"/>
                <a:gd name="T29" fmla="*/ 17 h 32"/>
                <a:gd name="T30" fmla="*/ 16 w 35"/>
                <a:gd name="T31" fmla="*/ 17 h 32"/>
                <a:gd name="T32" fmla="*/ 17 w 35"/>
                <a:gd name="T33" fmla="*/ 19 h 32"/>
                <a:gd name="T34" fmla="*/ 15 w 35"/>
                <a:gd name="T35" fmla="*/ 22 h 32"/>
                <a:gd name="T36" fmla="*/ 22 w 35"/>
                <a:gd name="T37" fmla="*/ 30 h 32"/>
                <a:gd name="T38" fmla="*/ 24 w 35"/>
                <a:gd name="T39" fmla="*/ 30 h 32"/>
                <a:gd name="T40" fmla="*/ 25 w 35"/>
                <a:gd name="T41" fmla="*/ 31 h 32"/>
                <a:gd name="T42" fmla="*/ 28 w 35"/>
                <a:gd name="T43" fmla="*/ 28 h 32"/>
                <a:gd name="T44" fmla="*/ 25 w 35"/>
                <a:gd name="T45" fmla="*/ 23 h 32"/>
                <a:gd name="T46" fmla="*/ 27 w 35"/>
                <a:gd name="T47" fmla="*/ 20 h 32"/>
                <a:gd name="T48" fmla="*/ 29 w 35"/>
                <a:gd name="T49" fmla="*/ 22 h 32"/>
                <a:gd name="T50" fmla="*/ 29 w 35"/>
                <a:gd name="T51" fmla="*/ 21 h 32"/>
                <a:gd name="T52" fmla="*/ 32 w 35"/>
                <a:gd name="T53" fmla="*/ 27 h 32"/>
                <a:gd name="T54" fmla="*/ 35 w 35"/>
                <a:gd name="T55" fmla="*/ 19 h 32"/>
                <a:gd name="T56" fmla="*/ 29 w 35"/>
                <a:gd name="T57" fmla="*/ 2 h 32"/>
                <a:gd name="T58" fmla="*/ 25 w 35"/>
                <a:gd name="T5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" h="32">
                  <a:moveTo>
                    <a:pt x="25" y="0"/>
                  </a:moveTo>
                  <a:cubicBezTo>
                    <a:pt x="25" y="0"/>
                    <a:pt x="25" y="3"/>
                    <a:pt x="24" y="5"/>
                  </a:cubicBezTo>
                  <a:cubicBezTo>
                    <a:pt x="23" y="6"/>
                    <a:pt x="19" y="5"/>
                    <a:pt x="19" y="9"/>
                  </a:cubicBezTo>
                  <a:cubicBezTo>
                    <a:pt x="17" y="9"/>
                    <a:pt x="17" y="10"/>
                    <a:pt x="17" y="12"/>
                  </a:cubicBezTo>
                  <a:cubicBezTo>
                    <a:pt x="16" y="12"/>
                    <a:pt x="16" y="12"/>
                    <a:pt x="15" y="12"/>
                  </a:cubicBezTo>
                  <a:cubicBezTo>
                    <a:pt x="14" y="12"/>
                    <a:pt x="14" y="8"/>
                    <a:pt x="11" y="8"/>
                  </a:cubicBezTo>
                  <a:cubicBezTo>
                    <a:pt x="6" y="8"/>
                    <a:pt x="8" y="13"/>
                    <a:pt x="2" y="13"/>
                  </a:cubicBezTo>
                  <a:cubicBezTo>
                    <a:pt x="2" y="15"/>
                    <a:pt x="1" y="16"/>
                    <a:pt x="1" y="19"/>
                  </a:cubicBezTo>
                  <a:cubicBezTo>
                    <a:pt x="1" y="19"/>
                    <a:pt x="2" y="20"/>
                    <a:pt x="2" y="21"/>
                  </a:cubicBezTo>
                  <a:cubicBezTo>
                    <a:pt x="2" y="22"/>
                    <a:pt x="0" y="26"/>
                    <a:pt x="2" y="26"/>
                  </a:cubicBezTo>
                  <a:cubicBezTo>
                    <a:pt x="4" y="26"/>
                    <a:pt x="4" y="19"/>
                    <a:pt x="7" y="16"/>
                  </a:cubicBezTo>
                  <a:cubicBezTo>
                    <a:pt x="7" y="16"/>
                    <a:pt x="8" y="18"/>
                    <a:pt x="9" y="19"/>
                  </a:cubicBezTo>
                  <a:cubicBezTo>
                    <a:pt x="9" y="18"/>
                    <a:pt x="10" y="17"/>
                    <a:pt x="10" y="17"/>
                  </a:cubicBezTo>
                  <a:cubicBezTo>
                    <a:pt x="10" y="18"/>
                    <a:pt x="11" y="19"/>
                    <a:pt x="12" y="19"/>
                  </a:cubicBezTo>
                  <a:cubicBezTo>
                    <a:pt x="12" y="18"/>
                    <a:pt x="12" y="17"/>
                    <a:pt x="12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7" y="19"/>
                  </a:cubicBezTo>
                  <a:cubicBezTo>
                    <a:pt x="16" y="19"/>
                    <a:pt x="15" y="20"/>
                    <a:pt x="15" y="22"/>
                  </a:cubicBezTo>
                  <a:cubicBezTo>
                    <a:pt x="15" y="26"/>
                    <a:pt x="18" y="30"/>
                    <a:pt x="22" y="30"/>
                  </a:cubicBezTo>
                  <a:cubicBezTo>
                    <a:pt x="22" y="30"/>
                    <a:pt x="23" y="30"/>
                    <a:pt x="24" y="30"/>
                  </a:cubicBezTo>
                  <a:cubicBezTo>
                    <a:pt x="24" y="30"/>
                    <a:pt x="24" y="31"/>
                    <a:pt x="25" y="31"/>
                  </a:cubicBezTo>
                  <a:cubicBezTo>
                    <a:pt x="27" y="32"/>
                    <a:pt x="28" y="30"/>
                    <a:pt x="28" y="28"/>
                  </a:cubicBezTo>
                  <a:cubicBezTo>
                    <a:pt x="28" y="26"/>
                    <a:pt x="25" y="25"/>
                    <a:pt x="25" y="23"/>
                  </a:cubicBezTo>
                  <a:cubicBezTo>
                    <a:pt x="25" y="22"/>
                    <a:pt x="26" y="22"/>
                    <a:pt x="27" y="20"/>
                  </a:cubicBezTo>
                  <a:cubicBezTo>
                    <a:pt x="28" y="21"/>
                    <a:pt x="29" y="21"/>
                    <a:pt x="29" y="22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2"/>
                    <a:pt x="31" y="27"/>
                    <a:pt x="32" y="27"/>
                  </a:cubicBezTo>
                  <a:cubicBezTo>
                    <a:pt x="32" y="23"/>
                    <a:pt x="35" y="22"/>
                    <a:pt x="35" y="19"/>
                  </a:cubicBezTo>
                  <a:cubicBezTo>
                    <a:pt x="35" y="17"/>
                    <a:pt x="31" y="4"/>
                    <a:pt x="29" y="2"/>
                  </a:cubicBezTo>
                  <a:cubicBezTo>
                    <a:pt x="28" y="1"/>
                    <a:pt x="27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64" name="Freeform 269"/>
            <p:cNvSpPr>
              <a:spLocks/>
            </p:cNvSpPr>
            <p:nvPr/>
          </p:nvSpPr>
          <p:spPr bwMode="auto">
            <a:xfrm>
              <a:off x="9718675" y="3892550"/>
              <a:ext cx="77788" cy="76200"/>
            </a:xfrm>
            <a:custGeom>
              <a:avLst/>
              <a:gdLst>
                <a:gd name="T0" fmla="*/ 0 w 18"/>
                <a:gd name="T1" fmla="*/ 18 h 18"/>
                <a:gd name="T2" fmla="*/ 2 w 18"/>
                <a:gd name="T3" fmla="*/ 18 h 18"/>
                <a:gd name="T4" fmla="*/ 11 w 18"/>
                <a:gd name="T5" fmla="*/ 8 h 18"/>
                <a:gd name="T6" fmla="*/ 15 w 18"/>
                <a:gd name="T7" fmla="*/ 5 h 18"/>
                <a:gd name="T8" fmla="*/ 18 w 18"/>
                <a:gd name="T9" fmla="*/ 4 h 18"/>
                <a:gd name="T10" fmla="*/ 16 w 18"/>
                <a:gd name="T11" fmla="*/ 0 h 18"/>
                <a:gd name="T12" fmla="*/ 14 w 18"/>
                <a:gd name="T13" fmla="*/ 3 h 18"/>
                <a:gd name="T14" fmla="*/ 0 w 18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8">
                  <a:moveTo>
                    <a:pt x="0" y="18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5" y="16"/>
                    <a:pt x="10" y="13"/>
                    <a:pt x="11" y="8"/>
                  </a:cubicBezTo>
                  <a:cubicBezTo>
                    <a:pt x="13" y="8"/>
                    <a:pt x="15" y="7"/>
                    <a:pt x="15" y="5"/>
                  </a:cubicBezTo>
                  <a:cubicBezTo>
                    <a:pt x="16" y="5"/>
                    <a:pt x="17" y="5"/>
                    <a:pt x="18" y="4"/>
                  </a:cubicBezTo>
                  <a:cubicBezTo>
                    <a:pt x="17" y="3"/>
                    <a:pt x="16" y="3"/>
                    <a:pt x="16" y="0"/>
                  </a:cubicBezTo>
                  <a:cubicBezTo>
                    <a:pt x="15" y="1"/>
                    <a:pt x="15" y="2"/>
                    <a:pt x="14" y="3"/>
                  </a:cubicBezTo>
                  <a:cubicBezTo>
                    <a:pt x="11" y="8"/>
                    <a:pt x="3" y="11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65" name="Freeform 270"/>
            <p:cNvSpPr>
              <a:spLocks/>
            </p:cNvSpPr>
            <p:nvPr/>
          </p:nvSpPr>
          <p:spPr bwMode="auto">
            <a:xfrm>
              <a:off x="9774238" y="3644900"/>
              <a:ext cx="144463" cy="196850"/>
            </a:xfrm>
            <a:custGeom>
              <a:avLst/>
              <a:gdLst>
                <a:gd name="T0" fmla="*/ 1 w 34"/>
                <a:gd name="T1" fmla="*/ 27 h 46"/>
                <a:gd name="T2" fmla="*/ 6 w 34"/>
                <a:gd name="T3" fmla="*/ 31 h 46"/>
                <a:gd name="T4" fmla="*/ 8 w 34"/>
                <a:gd name="T5" fmla="*/ 30 h 46"/>
                <a:gd name="T6" fmla="*/ 10 w 34"/>
                <a:gd name="T7" fmla="*/ 30 h 46"/>
                <a:gd name="T8" fmla="*/ 10 w 34"/>
                <a:gd name="T9" fmla="*/ 32 h 46"/>
                <a:gd name="T10" fmla="*/ 8 w 34"/>
                <a:gd name="T11" fmla="*/ 35 h 46"/>
                <a:gd name="T12" fmla="*/ 12 w 34"/>
                <a:gd name="T13" fmla="*/ 38 h 46"/>
                <a:gd name="T14" fmla="*/ 16 w 34"/>
                <a:gd name="T15" fmla="*/ 37 h 46"/>
                <a:gd name="T16" fmla="*/ 23 w 34"/>
                <a:gd name="T17" fmla="*/ 42 h 46"/>
                <a:gd name="T18" fmla="*/ 23 w 34"/>
                <a:gd name="T19" fmla="*/ 37 h 46"/>
                <a:gd name="T20" fmla="*/ 31 w 34"/>
                <a:gd name="T21" fmla="*/ 45 h 46"/>
                <a:gd name="T22" fmla="*/ 33 w 34"/>
                <a:gd name="T23" fmla="*/ 46 h 46"/>
                <a:gd name="T24" fmla="*/ 34 w 34"/>
                <a:gd name="T25" fmla="*/ 45 h 46"/>
                <a:gd name="T26" fmla="*/ 34 w 34"/>
                <a:gd name="T27" fmla="*/ 43 h 46"/>
                <a:gd name="T28" fmla="*/ 30 w 34"/>
                <a:gd name="T29" fmla="*/ 40 h 46"/>
                <a:gd name="T30" fmla="*/ 29 w 34"/>
                <a:gd name="T31" fmla="*/ 40 h 46"/>
                <a:gd name="T32" fmla="*/ 30 w 34"/>
                <a:gd name="T33" fmla="*/ 38 h 46"/>
                <a:gd name="T34" fmla="*/ 29 w 34"/>
                <a:gd name="T35" fmla="*/ 37 h 46"/>
                <a:gd name="T36" fmla="*/ 27 w 34"/>
                <a:gd name="T37" fmla="*/ 39 h 46"/>
                <a:gd name="T38" fmla="*/ 21 w 34"/>
                <a:gd name="T39" fmla="*/ 33 h 46"/>
                <a:gd name="T40" fmla="*/ 19 w 34"/>
                <a:gd name="T41" fmla="*/ 35 h 46"/>
                <a:gd name="T42" fmla="*/ 19 w 34"/>
                <a:gd name="T43" fmla="*/ 36 h 46"/>
                <a:gd name="T44" fmla="*/ 13 w 34"/>
                <a:gd name="T45" fmla="*/ 26 h 46"/>
                <a:gd name="T46" fmla="*/ 17 w 34"/>
                <a:gd name="T47" fmla="*/ 16 h 46"/>
                <a:gd name="T48" fmla="*/ 14 w 34"/>
                <a:gd name="T49" fmla="*/ 5 h 46"/>
                <a:gd name="T50" fmla="*/ 14 w 34"/>
                <a:gd name="T51" fmla="*/ 4 h 46"/>
                <a:gd name="T52" fmla="*/ 13 w 34"/>
                <a:gd name="T53" fmla="*/ 2 h 46"/>
                <a:gd name="T54" fmla="*/ 10 w 34"/>
                <a:gd name="T55" fmla="*/ 5 h 46"/>
                <a:gd name="T56" fmla="*/ 6 w 34"/>
                <a:gd name="T57" fmla="*/ 0 h 46"/>
                <a:gd name="T58" fmla="*/ 3 w 34"/>
                <a:gd name="T59" fmla="*/ 5 h 46"/>
                <a:gd name="T60" fmla="*/ 4 w 34"/>
                <a:gd name="T61" fmla="*/ 12 h 46"/>
                <a:gd name="T62" fmla="*/ 3 w 34"/>
                <a:gd name="T63" fmla="*/ 19 h 46"/>
                <a:gd name="T64" fmla="*/ 1 w 34"/>
                <a:gd name="T65" fmla="*/ 2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4" h="46">
                  <a:moveTo>
                    <a:pt x="1" y="27"/>
                  </a:moveTo>
                  <a:cubicBezTo>
                    <a:pt x="1" y="29"/>
                    <a:pt x="6" y="31"/>
                    <a:pt x="6" y="31"/>
                  </a:cubicBezTo>
                  <a:cubicBezTo>
                    <a:pt x="7" y="31"/>
                    <a:pt x="8" y="31"/>
                    <a:pt x="8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9" y="33"/>
                    <a:pt x="8" y="33"/>
                    <a:pt x="8" y="35"/>
                  </a:cubicBezTo>
                  <a:cubicBezTo>
                    <a:pt x="8" y="36"/>
                    <a:pt x="10" y="38"/>
                    <a:pt x="12" y="38"/>
                  </a:cubicBezTo>
                  <a:cubicBezTo>
                    <a:pt x="13" y="38"/>
                    <a:pt x="14" y="37"/>
                    <a:pt x="16" y="37"/>
                  </a:cubicBezTo>
                  <a:cubicBezTo>
                    <a:pt x="19" y="37"/>
                    <a:pt x="19" y="42"/>
                    <a:pt x="23" y="42"/>
                  </a:cubicBezTo>
                  <a:cubicBezTo>
                    <a:pt x="22" y="40"/>
                    <a:pt x="21" y="39"/>
                    <a:pt x="23" y="37"/>
                  </a:cubicBezTo>
                  <a:cubicBezTo>
                    <a:pt x="24" y="40"/>
                    <a:pt x="30" y="42"/>
                    <a:pt x="31" y="45"/>
                  </a:cubicBezTo>
                  <a:cubicBezTo>
                    <a:pt x="32" y="45"/>
                    <a:pt x="32" y="46"/>
                    <a:pt x="33" y="46"/>
                  </a:cubicBezTo>
                  <a:cubicBezTo>
                    <a:pt x="33" y="46"/>
                    <a:pt x="34" y="45"/>
                    <a:pt x="34" y="45"/>
                  </a:cubicBezTo>
                  <a:cubicBezTo>
                    <a:pt x="34" y="44"/>
                    <a:pt x="34" y="44"/>
                    <a:pt x="34" y="43"/>
                  </a:cubicBezTo>
                  <a:cubicBezTo>
                    <a:pt x="32" y="43"/>
                    <a:pt x="30" y="42"/>
                    <a:pt x="30" y="40"/>
                  </a:cubicBezTo>
                  <a:cubicBezTo>
                    <a:pt x="30" y="41"/>
                    <a:pt x="29" y="41"/>
                    <a:pt x="29" y="40"/>
                  </a:cubicBezTo>
                  <a:cubicBezTo>
                    <a:pt x="29" y="39"/>
                    <a:pt x="30" y="39"/>
                    <a:pt x="30" y="38"/>
                  </a:cubicBezTo>
                  <a:cubicBezTo>
                    <a:pt x="30" y="38"/>
                    <a:pt x="29" y="37"/>
                    <a:pt x="29" y="37"/>
                  </a:cubicBezTo>
                  <a:cubicBezTo>
                    <a:pt x="28" y="37"/>
                    <a:pt x="28" y="39"/>
                    <a:pt x="27" y="39"/>
                  </a:cubicBezTo>
                  <a:cubicBezTo>
                    <a:pt x="25" y="39"/>
                    <a:pt x="24" y="33"/>
                    <a:pt x="21" y="33"/>
                  </a:cubicBezTo>
                  <a:cubicBezTo>
                    <a:pt x="20" y="33"/>
                    <a:pt x="19" y="34"/>
                    <a:pt x="19" y="35"/>
                  </a:cubicBezTo>
                  <a:cubicBezTo>
                    <a:pt x="19" y="35"/>
                    <a:pt x="19" y="36"/>
                    <a:pt x="19" y="36"/>
                  </a:cubicBezTo>
                  <a:cubicBezTo>
                    <a:pt x="16" y="35"/>
                    <a:pt x="13" y="29"/>
                    <a:pt x="13" y="26"/>
                  </a:cubicBezTo>
                  <a:cubicBezTo>
                    <a:pt x="13" y="21"/>
                    <a:pt x="17" y="21"/>
                    <a:pt x="17" y="16"/>
                  </a:cubicBezTo>
                  <a:cubicBezTo>
                    <a:pt x="17" y="12"/>
                    <a:pt x="14" y="8"/>
                    <a:pt x="14" y="5"/>
                  </a:cubicBezTo>
                  <a:cubicBezTo>
                    <a:pt x="14" y="5"/>
                    <a:pt x="14" y="4"/>
                    <a:pt x="14" y="4"/>
                  </a:cubicBezTo>
                  <a:cubicBezTo>
                    <a:pt x="14" y="3"/>
                    <a:pt x="13" y="3"/>
                    <a:pt x="13" y="2"/>
                  </a:cubicBezTo>
                  <a:cubicBezTo>
                    <a:pt x="12" y="3"/>
                    <a:pt x="12" y="5"/>
                    <a:pt x="10" y="5"/>
                  </a:cubicBezTo>
                  <a:cubicBezTo>
                    <a:pt x="8" y="5"/>
                    <a:pt x="9" y="1"/>
                    <a:pt x="6" y="0"/>
                  </a:cubicBezTo>
                  <a:cubicBezTo>
                    <a:pt x="4" y="0"/>
                    <a:pt x="3" y="3"/>
                    <a:pt x="3" y="5"/>
                  </a:cubicBezTo>
                  <a:cubicBezTo>
                    <a:pt x="3" y="8"/>
                    <a:pt x="4" y="10"/>
                    <a:pt x="4" y="12"/>
                  </a:cubicBezTo>
                  <a:cubicBezTo>
                    <a:pt x="4" y="14"/>
                    <a:pt x="4" y="18"/>
                    <a:pt x="3" y="19"/>
                  </a:cubicBezTo>
                  <a:cubicBezTo>
                    <a:pt x="0" y="19"/>
                    <a:pt x="1" y="24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66" name="Freeform 271"/>
            <p:cNvSpPr>
              <a:spLocks/>
            </p:cNvSpPr>
            <p:nvPr/>
          </p:nvSpPr>
          <p:spPr bwMode="auto">
            <a:xfrm>
              <a:off x="9923463" y="3844925"/>
              <a:ext cx="46038" cy="77788"/>
            </a:xfrm>
            <a:custGeom>
              <a:avLst/>
              <a:gdLst>
                <a:gd name="T0" fmla="*/ 7 w 11"/>
                <a:gd name="T1" fmla="*/ 1 h 18"/>
                <a:gd name="T2" fmla="*/ 2 w 11"/>
                <a:gd name="T3" fmla="*/ 0 h 18"/>
                <a:gd name="T4" fmla="*/ 0 w 11"/>
                <a:gd name="T5" fmla="*/ 1 h 18"/>
                <a:gd name="T6" fmla="*/ 6 w 11"/>
                <a:gd name="T7" fmla="*/ 8 h 18"/>
                <a:gd name="T8" fmla="*/ 4 w 11"/>
                <a:gd name="T9" fmla="*/ 9 h 18"/>
                <a:gd name="T10" fmla="*/ 1 w 11"/>
                <a:gd name="T11" fmla="*/ 9 h 18"/>
                <a:gd name="T12" fmla="*/ 1 w 11"/>
                <a:gd name="T13" fmla="*/ 10 h 18"/>
                <a:gd name="T14" fmla="*/ 5 w 11"/>
                <a:gd name="T15" fmla="*/ 13 h 18"/>
                <a:gd name="T16" fmla="*/ 5 w 11"/>
                <a:gd name="T17" fmla="*/ 15 h 18"/>
                <a:gd name="T18" fmla="*/ 6 w 11"/>
                <a:gd name="T19" fmla="*/ 18 h 18"/>
                <a:gd name="T20" fmla="*/ 8 w 11"/>
                <a:gd name="T21" fmla="*/ 18 h 18"/>
                <a:gd name="T22" fmla="*/ 8 w 11"/>
                <a:gd name="T23" fmla="*/ 17 h 18"/>
                <a:gd name="T24" fmla="*/ 6 w 11"/>
                <a:gd name="T25" fmla="*/ 12 h 18"/>
                <a:gd name="T26" fmla="*/ 10 w 11"/>
                <a:gd name="T27" fmla="*/ 12 h 18"/>
                <a:gd name="T28" fmla="*/ 11 w 11"/>
                <a:gd name="T29" fmla="*/ 9 h 18"/>
                <a:gd name="T30" fmla="*/ 9 w 11"/>
                <a:gd name="T31" fmla="*/ 7 h 18"/>
                <a:gd name="T32" fmla="*/ 9 w 11"/>
                <a:gd name="T33" fmla="*/ 3 h 18"/>
                <a:gd name="T34" fmla="*/ 7 w 11"/>
                <a:gd name="T35" fmla="*/ 3 h 18"/>
                <a:gd name="T36" fmla="*/ 7 w 11"/>
                <a:gd name="T37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8">
                  <a:moveTo>
                    <a:pt x="7" y="1"/>
                  </a:moveTo>
                  <a:cubicBezTo>
                    <a:pt x="5" y="1"/>
                    <a:pt x="4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3"/>
                    <a:pt x="6" y="4"/>
                    <a:pt x="6" y="8"/>
                  </a:cubicBezTo>
                  <a:cubicBezTo>
                    <a:pt x="6" y="8"/>
                    <a:pt x="5" y="9"/>
                    <a:pt x="4" y="9"/>
                  </a:cubicBezTo>
                  <a:cubicBezTo>
                    <a:pt x="4" y="9"/>
                    <a:pt x="2" y="9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3" y="13"/>
                    <a:pt x="5" y="13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6"/>
                    <a:pt x="4" y="18"/>
                    <a:pt x="6" y="18"/>
                  </a:cubicBezTo>
                  <a:cubicBezTo>
                    <a:pt x="7" y="18"/>
                    <a:pt x="7" y="18"/>
                    <a:pt x="8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7" y="16"/>
                    <a:pt x="6" y="14"/>
                    <a:pt x="6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1"/>
                    <a:pt x="10" y="10"/>
                    <a:pt x="11" y="9"/>
                  </a:cubicBezTo>
                  <a:cubicBezTo>
                    <a:pt x="10" y="9"/>
                    <a:pt x="9" y="7"/>
                    <a:pt x="9" y="7"/>
                  </a:cubicBezTo>
                  <a:cubicBezTo>
                    <a:pt x="9" y="7"/>
                    <a:pt x="9" y="5"/>
                    <a:pt x="9" y="3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8" y="3"/>
                    <a:pt x="7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67" name="Freeform 272"/>
            <p:cNvSpPr>
              <a:spLocks/>
            </p:cNvSpPr>
            <p:nvPr/>
          </p:nvSpPr>
          <p:spPr bwMode="auto">
            <a:xfrm>
              <a:off x="9855200" y="3867150"/>
              <a:ext cx="38100" cy="46038"/>
            </a:xfrm>
            <a:custGeom>
              <a:avLst/>
              <a:gdLst>
                <a:gd name="T0" fmla="*/ 9 w 9"/>
                <a:gd name="T1" fmla="*/ 4 h 11"/>
                <a:gd name="T2" fmla="*/ 2 w 9"/>
                <a:gd name="T3" fmla="*/ 0 h 11"/>
                <a:gd name="T4" fmla="*/ 1 w 9"/>
                <a:gd name="T5" fmla="*/ 0 h 11"/>
                <a:gd name="T6" fmla="*/ 0 w 9"/>
                <a:gd name="T7" fmla="*/ 1 h 11"/>
                <a:gd name="T8" fmla="*/ 0 w 9"/>
                <a:gd name="T9" fmla="*/ 11 h 11"/>
                <a:gd name="T10" fmla="*/ 9 w 9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1">
                  <a:moveTo>
                    <a:pt x="9" y="4"/>
                  </a:moveTo>
                  <a:cubicBezTo>
                    <a:pt x="9" y="2"/>
                    <a:pt x="4" y="1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3"/>
                    <a:pt x="1" y="7"/>
                    <a:pt x="0" y="11"/>
                  </a:cubicBezTo>
                  <a:cubicBezTo>
                    <a:pt x="3" y="10"/>
                    <a:pt x="8" y="8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68" name="Freeform 273"/>
            <p:cNvSpPr>
              <a:spLocks/>
            </p:cNvSpPr>
            <p:nvPr/>
          </p:nvSpPr>
          <p:spPr bwMode="auto">
            <a:xfrm>
              <a:off x="9877425" y="3895725"/>
              <a:ext cx="33338" cy="60325"/>
            </a:xfrm>
            <a:custGeom>
              <a:avLst/>
              <a:gdLst>
                <a:gd name="T0" fmla="*/ 5 w 8"/>
                <a:gd name="T1" fmla="*/ 0 h 14"/>
                <a:gd name="T2" fmla="*/ 2 w 8"/>
                <a:gd name="T3" fmla="*/ 7 h 14"/>
                <a:gd name="T4" fmla="*/ 0 w 8"/>
                <a:gd name="T5" fmla="*/ 8 h 14"/>
                <a:gd name="T6" fmla="*/ 5 w 8"/>
                <a:gd name="T7" fmla="*/ 14 h 14"/>
                <a:gd name="T8" fmla="*/ 7 w 8"/>
                <a:gd name="T9" fmla="*/ 13 h 14"/>
                <a:gd name="T10" fmla="*/ 5 w 8"/>
                <a:gd name="T11" fmla="*/ 10 h 14"/>
                <a:gd name="T12" fmla="*/ 8 w 8"/>
                <a:gd name="T13" fmla="*/ 3 h 14"/>
                <a:gd name="T14" fmla="*/ 5 w 8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4">
                  <a:moveTo>
                    <a:pt x="5" y="0"/>
                  </a:moveTo>
                  <a:cubicBezTo>
                    <a:pt x="3" y="0"/>
                    <a:pt x="2" y="6"/>
                    <a:pt x="2" y="7"/>
                  </a:cubicBezTo>
                  <a:cubicBezTo>
                    <a:pt x="1" y="7"/>
                    <a:pt x="0" y="7"/>
                    <a:pt x="0" y="8"/>
                  </a:cubicBezTo>
                  <a:cubicBezTo>
                    <a:pt x="0" y="10"/>
                    <a:pt x="4" y="14"/>
                    <a:pt x="5" y="14"/>
                  </a:cubicBezTo>
                  <a:cubicBezTo>
                    <a:pt x="6" y="14"/>
                    <a:pt x="7" y="14"/>
                    <a:pt x="7" y="13"/>
                  </a:cubicBezTo>
                  <a:cubicBezTo>
                    <a:pt x="7" y="12"/>
                    <a:pt x="5" y="12"/>
                    <a:pt x="5" y="10"/>
                  </a:cubicBezTo>
                  <a:cubicBezTo>
                    <a:pt x="6" y="7"/>
                    <a:pt x="8" y="6"/>
                    <a:pt x="8" y="3"/>
                  </a:cubicBezTo>
                  <a:cubicBezTo>
                    <a:pt x="8" y="1"/>
                    <a:pt x="7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69" name="Freeform 274"/>
            <p:cNvSpPr>
              <a:spLocks/>
            </p:cNvSpPr>
            <p:nvPr/>
          </p:nvSpPr>
          <p:spPr bwMode="auto">
            <a:xfrm>
              <a:off x="9906000" y="3895725"/>
              <a:ext cx="22225" cy="39688"/>
            </a:xfrm>
            <a:custGeom>
              <a:avLst/>
              <a:gdLst>
                <a:gd name="T0" fmla="*/ 0 w 5"/>
                <a:gd name="T1" fmla="*/ 9 h 9"/>
                <a:gd name="T2" fmla="*/ 1 w 5"/>
                <a:gd name="T3" fmla="*/ 9 h 9"/>
                <a:gd name="T4" fmla="*/ 5 w 5"/>
                <a:gd name="T5" fmla="*/ 0 h 9"/>
                <a:gd name="T6" fmla="*/ 2 w 5"/>
                <a:gd name="T7" fmla="*/ 0 h 9"/>
                <a:gd name="T8" fmla="*/ 0 w 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0" y="9"/>
                  </a:moveTo>
                  <a:cubicBezTo>
                    <a:pt x="0" y="9"/>
                    <a:pt x="1" y="9"/>
                    <a:pt x="1" y="9"/>
                  </a:cubicBezTo>
                  <a:cubicBezTo>
                    <a:pt x="1" y="6"/>
                    <a:pt x="5" y="5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5"/>
                    <a:pt x="1" y="6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0" name="Freeform 275"/>
            <p:cNvSpPr>
              <a:spLocks/>
            </p:cNvSpPr>
            <p:nvPr/>
          </p:nvSpPr>
          <p:spPr bwMode="auto">
            <a:xfrm>
              <a:off x="9915525" y="3922713"/>
              <a:ext cx="25400" cy="20638"/>
            </a:xfrm>
            <a:custGeom>
              <a:avLst/>
              <a:gdLst>
                <a:gd name="T0" fmla="*/ 6 w 6"/>
                <a:gd name="T1" fmla="*/ 0 h 5"/>
                <a:gd name="T2" fmla="*/ 2 w 6"/>
                <a:gd name="T3" fmla="*/ 0 h 5"/>
                <a:gd name="T4" fmla="*/ 0 w 6"/>
                <a:gd name="T5" fmla="*/ 4 h 5"/>
                <a:gd name="T6" fmla="*/ 2 w 6"/>
                <a:gd name="T7" fmla="*/ 5 h 5"/>
                <a:gd name="T8" fmla="*/ 6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6" y="0"/>
                  </a:moveTo>
                  <a:cubicBezTo>
                    <a:pt x="5" y="1"/>
                    <a:pt x="4" y="1"/>
                    <a:pt x="2" y="0"/>
                  </a:cubicBezTo>
                  <a:cubicBezTo>
                    <a:pt x="2" y="2"/>
                    <a:pt x="0" y="2"/>
                    <a:pt x="0" y="4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" y="5"/>
                    <a:pt x="6" y="3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1" name="Freeform 276"/>
            <p:cNvSpPr>
              <a:spLocks/>
            </p:cNvSpPr>
            <p:nvPr/>
          </p:nvSpPr>
          <p:spPr bwMode="auto">
            <a:xfrm>
              <a:off x="9890125" y="3844925"/>
              <a:ext cx="28575" cy="30163"/>
            </a:xfrm>
            <a:custGeom>
              <a:avLst/>
              <a:gdLst>
                <a:gd name="T0" fmla="*/ 6 w 7"/>
                <a:gd name="T1" fmla="*/ 6 h 7"/>
                <a:gd name="T2" fmla="*/ 3 w 7"/>
                <a:gd name="T3" fmla="*/ 0 h 7"/>
                <a:gd name="T4" fmla="*/ 0 w 7"/>
                <a:gd name="T5" fmla="*/ 0 h 7"/>
                <a:gd name="T6" fmla="*/ 0 w 7"/>
                <a:gd name="T7" fmla="*/ 3 h 7"/>
                <a:gd name="T8" fmla="*/ 4 w 7"/>
                <a:gd name="T9" fmla="*/ 3 h 7"/>
                <a:gd name="T10" fmla="*/ 6 w 7"/>
                <a:gd name="T11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6" y="6"/>
                  </a:moveTo>
                  <a:cubicBezTo>
                    <a:pt x="7" y="3"/>
                    <a:pt x="3" y="2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2" y="3"/>
                    <a:pt x="3" y="3"/>
                    <a:pt x="4" y="3"/>
                  </a:cubicBezTo>
                  <a:cubicBezTo>
                    <a:pt x="4" y="4"/>
                    <a:pt x="6" y="7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2" name="Freeform 277"/>
            <p:cNvSpPr>
              <a:spLocks/>
            </p:cNvSpPr>
            <p:nvPr/>
          </p:nvSpPr>
          <p:spPr bwMode="auto">
            <a:xfrm>
              <a:off x="9804400" y="3816350"/>
              <a:ext cx="38100" cy="33338"/>
            </a:xfrm>
            <a:custGeom>
              <a:avLst/>
              <a:gdLst>
                <a:gd name="T0" fmla="*/ 2 w 9"/>
                <a:gd name="T1" fmla="*/ 0 h 8"/>
                <a:gd name="T2" fmla="*/ 0 w 9"/>
                <a:gd name="T3" fmla="*/ 0 h 8"/>
                <a:gd name="T4" fmla="*/ 7 w 9"/>
                <a:gd name="T5" fmla="*/ 8 h 8"/>
                <a:gd name="T6" fmla="*/ 9 w 9"/>
                <a:gd name="T7" fmla="*/ 4 h 8"/>
                <a:gd name="T8" fmla="*/ 2 w 9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5" y="8"/>
                    <a:pt x="7" y="8"/>
                  </a:cubicBezTo>
                  <a:cubicBezTo>
                    <a:pt x="8" y="8"/>
                    <a:pt x="9" y="6"/>
                    <a:pt x="9" y="4"/>
                  </a:cubicBezTo>
                  <a:cubicBezTo>
                    <a:pt x="8" y="1"/>
                    <a:pt x="5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3" name="Freeform 278"/>
            <p:cNvSpPr>
              <a:spLocks/>
            </p:cNvSpPr>
            <p:nvPr/>
          </p:nvSpPr>
          <p:spPr bwMode="auto">
            <a:xfrm>
              <a:off x="9842500" y="3819525"/>
              <a:ext cx="12700" cy="4763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0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1"/>
                    <a:pt x="2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4" name="Freeform 279"/>
            <p:cNvSpPr>
              <a:spLocks/>
            </p:cNvSpPr>
            <p:nvPr/>
          </p:nvSpPr>
          <p:spPr bwMode="auto">
            <a:xfrm>
              <a:off x="9786938" y="3416300"/>
              <a:ext cx="73025" cy="96838"/>
            </a:xfrm>
            <a:custGeom>
              <a:avLst/>
              <a:gdLst>
                <a:gd name="T0" fmla="*/ 4 w 17"/>
                <a:gd name="T1" fmla="*/ 23 h 23"/>
                <a:gd name="T2" fmla="*/ 10 w 17"/>
                <a:gd name="T3" fmla="*/ 0 h 23"/>
                <a:gd name="T4" fmla="*/ 0 w 17"/>
                <a:gd name="T5" fmla="*/ 15 h 23"/>
                <a:gd name="T6" fmla="*/ 4 w 17"/>
                <a:gd name="T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3">
                  <a:moveTo>
                    <a:pt x="4" y="23"/>
                  </a:moveTo>
                  <a:cubicBezTo>
                    <a:pt x="11" y="23"/>
                    <a:pt x="17" y="0"/>
                    <a:pt x="10" y="0"/>
                  </a:cubicBezTo>
                  <a:cubicBezTo>
                    <a:pt x="6" y="0"/>
                    <a:pt x="0" y="10"/>
                    <a:pt x="0" y="15"/>
                  </a:cubicBezTo>
                  <a:cubicBezTo>
                    <a:pt x="0" y="19"/>
                    <a:pt x="0" y="23"/>
                    <a:pt x="4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5" name="Freeform 280"/>
            <p:cNvSpPr>
              <a:spLocks/>
            </p:cNvSpPr>
            <p:nvPr/>
          </p:nvSpPr>
          <p:spPr bwMode="auto">
            <a:xfrm>
              <a:off x="9409113" y="3590925"/>
              <a:ext cx="80963" cy="63500"/>
            </a:xfrm>
            <a:custGeom>
              <a:avLst/>
              <a:gdLst>
                <a:gd name="T0" fmla="*/ 19 w 19"/>
                <a:gd name="T1" fmla="*/ 3 h 15"/>
                <a:gd name="T2" fmla="*/ 16 w 19"/>
                <a:gd name="T3" fmla="*/ 0 h 15"/>
                <a:gd name="T4" fmla="*/ 1 w 19"/>
                <a:gd name="T5" fmla="*/ 6 h 15"/>
                <a:gd name="T6" fmla="*/ 1 w 19"/>
                <a:gd name="T7" fmla="*/ 10 h 15"/>
                <a:gd name="T8" fmla="*/ 7 w 19"/>
                <a:gd name="T9" fmla="*/ 15 h 15"/>
                <a:gd name="T10" fmla="*/ 19 w 19"/>
                <a:gd name="T11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">
                  <a:moveTo>
                    <a:pt x="19" y="3"/>
                  </a:moveTo>
                  <a:cubicBezTo>
                    <a:pt x="19" y="2"/>
                    <a:pt x="17" y="0"/>
                    <a:pt x="16" y="0"/>
                  </a:cubicBezTo>
                  <a:cubicBezTo>
                    <a:pt x="12" y="0"/>
                    <a:pt x="3" y="6"/>
                    <a:pt x="1" y="6"/>
                  </a:cubicBezTo>
                  <a:cubicBezTo>
                    <a:pt x="0" y="6"/>
                    <a:pt x="1" y="8"/>
                    <a:pt x="1" y="10"/>
                  </a:cubicBezTo>
                  <a:cubicBezTo>
                    <a:pt x="1" y="13"/>
                    <a:pt x="3" y="15"/>
                    <a:pt x="7" y="15"/>
                  </a:cubicBezTo>
                  <a:cubicBezTo>
                    <a:pt x="11" y="15"/>
                    <a:pt x="19" y="7"/>
                    <a:pt x="1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6" name="Freeform 281"/>
            <p:cNvSpPr>
              <a:spLocks/>
            </p:cNvSpPr>
            <p:nvPr/>
          </p:nvSpPr>
          <p:spPr bwMode="auto">
            <a:xfrm>
              <a:off x="9302750" y="4287838"/>
              <a:ext cx="55563" cy="50800"/>
            </a:xfrm>
            <a:custGeom>
              <a:avLst/>
              <a:gdLst>
                <a:gd name="T0" fmla="*/ 8 w 13"/>
                <a:gd name="T1" fmla="*/ 10 h 12"/>
                <a:gd name="T2" fmla="*/ 11 w 13"/>
                <a:gd name="T3" fmla="*/ 12 h 12"/>
                <a:gd name="T4" fmla="*/ 13 w 13"/>
                <a:gd name="T5" fmla="*/ 12 h 12"/>
                <a:gd name="T6" fmla="*/ 13 w 13"/>
                <a:gd name="T7" fmla="*/ 9 h 12"/>
                <a:gd name="T8" fmla="*/ 6 w 13"/>
                <a:gd name="T9" fmla="*/ 0 h 12"/>
                <a:gd name="T10" fmla="*/ 0 w 13"/>
                <a:gd name="T11" fmla="*/ 4 h 12"/>
                <a:gd name="T12" fmla="*/ 6 w 13"/>
                <a:gd name="T13" fmla="*/ 7 h 12"/>
                <a:gd name="T14" fmla="*/ 8 w 13"/>
                <a:gd name="T1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2">
                  <a:moveTo>
                    <a:pt x="8" y="10"/>
                  </a:moveTo>
                  <a:cubicBezTo>
                    <a:pt x="9" y="10"/>
                    <a:pt x="10" y="12"/>
                    <a:pt x="11" y="12"/>
                  </a:cubicBezTo>
                  <a:cubicBezTo>
                    <a:pt x="12" y="12"/>
                    <a:pt x="13" y="12"/>
                    <a:pt x="13" y="12"/>
                  </a:cubicBezTo>
                  <a:cubicBezTo>
                    <a:pt x="13" y="11"/>
                    <a:pt x="13" y="10"/>
                    <a:pt x="13" y="9"/>
                  </a:cubicBezTo>
                  <a:cubicBezTo>
                    <a:pt x="9" y="9"/>
                    <a:pt x="7" y="4"/>
                    <a:pt x="6" y="0"/>
                  </a:cubicBezTo>
                  <a:cubicBezTo>
                    <a:pt x="4" y="1"/>
                    <a:pt x="0" y="3"/>
                    <a:pt x="0" y="4"/>
                  </a:cubicBezTo>
                  <a:cubicBezTo>
                    <a:pt x="0" y="6"/>
                    <a:pt x="5" y="5"/>
                    <a:pt x="6" y="7"/>
                  </a:cubicBezTo>
                  <a:cubicBezTo>
                    <a:pt x="6" y="8"/>
                    <a:pt x="7" y="10"/>
                    <a:pt x="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7" name="Freeform 282"/>
            <p:cNvSpPr>
              <a:spLocks/>
            </p:cNvSpPr>
            <p:nvPr/>
          </p:nvSpPr>
          <p:spPr bwMode="auto">
            <a:xfrm>
              <a:off x="9388475" y="4325938"/>
              <a:ext cx="20638" cy="22225"/>
            </a:xfrm>
            <a:custGeom>
              <a:avLst/>
              <a:gdLst>
                <a:gd name="T0" fmla="*/ 2 w 5"/>
                <a:gd name="T1" fmla="*/ 5 h 5"/>
                <a:gd name="T2" fmla="*/ 5 w 5"/>
                <a:gd name="T3" fmla="*/ 1 h 5"/>
                <a:gd name="T4" fmla="*/ 3 w 5"/>
                <a:gd name="T5" fmla="*/ 0 h 5"/>
                <a:gd name="T6" fmla="*/ 0 w 5"/>
                <a:gd name="T7" fmla="*/ 0 h 5"/>
                <a:gd name="T8" fmla="*/ 0 w 5"/>
                <a:gd name="T9" fmla="*/ 1 h 5"/>
                <a:gd name="T10" fmla="*/ 2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cubicBezTo>
                    <a:pt x="4" y="5"/>
                    <a:pt x="5" y="3"/>
                    <a:pt x="5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3"/>
                    <a:pt x="0" y="5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8" name="Freeform 283"/>
            <p:cNvSpPr>
              <a:spLocks/>
            </p:cNvSpPr>
            <p:nvPr/>
          </p:nvSpPr>
          <p:spPr bwMode="auto">
            <a:xfrm>
              <a:off x="9094788" y="4279900"/>
              <a:ext cx="20638" cy="28575"/>
            </a:xfrm>
            <a:custGeom>
              <a:avLst/>
              <a:gdLst>
                <a:gd name="T0" fmla="*/ 2 w 5"/>
                <a:gd name="T1" fmla="*/ 0 h 7"/>
                <a:gd name="T2" fmla="*/ 0 w 5"/>
                <a:gd name="T3" fmla="*/ 0 h 7"/>
                <a:gd name="T4" fmla="*/ 0 w 5"/>
                <a:gd name="T5" fmla="*/ 1 h 7"/>
                <a:gd name="T6" fmla="*/ 5 w 5"/>
                <a:gd name="T7" fmla="*/ 7 h 7"/>
                <a:gd name="T8" fmla="*/ 2 w 5"/>
                <a:gd name="T9" fmla="*/ 1 h 7"/>
                <a:gd name="T10" fmla="*/ 2 w 5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4" y="7"/>
                    <a:pt x="5" y="7"/>
                  </a:cubicBezTo>
                  <a:cubicBezTo>
                    <a:pt x="5" y="4"/>
                    <a:pt x="4" y="3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79" name="Freeform 284"/>
            <p:cNvSpPr>
              <a:spLocks/>
            </p:cNvSpPr>
            <p:nvPr/>
          </p:nvSpPr>
          <p:spPr bwMode="auto">
            <a:xfrm>
              <a:off x="9056688" y="4206875"/>
              <a:ext cx="28575" cy="30163"/>
            </a:xfrm>
            <a:custGeom>
              <a:avLst/>
              <a:gdLst>
                <a:gd name="T0" fmla="*/ 1 w 7"/>
                <a:gd name="T1" fmla="*/ 0 h 7"/>
                <a:gd name="T2" fmla="*/ 0 w 7"/>
                <a:gd name="T3" fmla="*/ 1 h 7"/>
                <a:gd name="T4" fmla="*/ 0 w 7"/>
                <a:gd name="T5" fmla="*/ 1 h 7"/>
                <a:gd name="T6" fmla="*/ 5 w 7"/>
                <a:gd name="T7" fmla="*/ 7 h 7"/>
                <a:gd name="T8" fmla="*/ 1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4" y="7"/>
                    <a:pt x="5" y="7"/>
                  </a:cubicBezTo>
                  <a:cubicBezTo>
                    <a:pt x="7" y="7"/>
                    <a:pt x="3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80" name="Freeform 285"/>
            <p:cNvSpPr>
              <a:spLocks/>
            </p:cNvSpPr>
            <p:nvPr/>
          </p:nvSpPr>
          <p:spPr bwMode="auto">
            <a:xfrm>
              <a:off x="10102850" y="3113088"/>
              <a:ext cx="76200" cy="93663"/>
            </a:xfrm>
            <a:custGeom>
              <a:avLst/>
              <a:gdLst>
                <a:gd name="T0" fmla="*/ 9 w 18"/>
                <a:gd name="T1" fmla="*/ 0 h 22"/>
                <a:gd name="T2" fmla="*/ 0 w 18"/>
                <a:gd name="T3" fmla="*/ 6 h 22"/>
                <a:gd name="T4" fmla="*/ 3 w 18"/>
                <a:gd name="T5" fmla="*/ 9 h 22"/>
                <a:gd name="T6" fmla="*/ 6 w 18"/>
                <a:gd name="T7" fmla="*/ 8 h 22"/>
                <a:gd name="T8" fmla="*/ 6 w 18"/>
                <a:gd name="T9" fmla="*/ 6 h 22"/>
                <a:gd name="T10" fmla="*/ 8 w 18"/>
                <a:gd name="T11" fmla="*/ 9 h 22"/>
                <a:gd name="T12" fmla="*/ 7 w 18"/>
                <a:gd name="T13" fmla="*/ 13 h 22"/>
                <a:gd name="T14" fmla="*/ 5 w 18"/>
                <a:gd name="T15" fmla="*/ 17 h 22"/>
                <a:gd name="T16" fmla="*/ 8 w 18"/>
                <a:gd name="T17" fmla="*/ 22 h 22"/>
                <a:gd name="T18" fmla="*/ 8 w 18"/>
                <a:gd name="T19" fmla="*/ 20 h 22"/>
                <a:gd name="T20" fmla="*/ 9 w 18"/>
                <a:gd name="T21" fmla="*/ 22 h 22"/>
                <a:gd name="T22" fmla="*/ 16 w 18"/>
                <a:gd name="T23" fmla="*/ 9 h 22"/>
                <a:gd name="T24" fmla="*/ 18 w 18"/>
                <a:gd name="T25" fmla="*/ 9 h 22"/>
                <a:gd name="T26" fmla="*/ 18 w 18"/>
                <a:gd name="T27" fmla="*/ 7 h 22"/>
                <a:gd name="T28" fmla="*/ 16 w 18"/>
                <a:gd name="T29" fmla="*/ 5 h 22"/>
                <a:gd name="T30" fmla="*/ 16 w 18"/>
                <a:gd name="T31" fmla="*/ 2 h 22"/>
                <a:gd name="T32" fmla="*/ 9 w 18"/>
                <a:gd name="T3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22">
                  <a:moveTo>
                    <a:pt x="9" y="0"/>
                  </a:moveTo>
                  <a:cubicBezTo>
                    <a:pt x="8" y="0"/>
                    <a:pt x="0" y="5"/>
                    <a:pt x="0" y="6"/>
                  </a:cubicBezTo>
                  <a:cubicBezTo>
                    <a:pt x="0" y="8"/>
                    <a:pt x="2" y="9"/>
                    <a:pt x="3" y="9"/>
                  </a:cubicBezTo>
                  <a:cubicBezTo>
                    <a:pt x="4" y="9"/>
                    <a:pt x="5" y="8"/>
                    <a:pt x="6" y="8"/>
                  </a:cubicBezTo>
                  <a:cubicBezTo>
                    <a:pt x="6" y="8"/>
                    <a:pt x="6" y="7"/>
                    <a:pt x="6" y="6"/>
                  </a:cubicBezTo>
                  <a:cubicBezTo>
                    <a:pt x="6" y="7"/>
                    <a:pt x="7" y="9"/>
                    <a:pt x="8" y="9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5" y="17"/>
                    <a:pt x="5" y="17"/>
                  </a:cubicBezTo>
                  <a:cubicBezTo>
                    <a:pt x="5" y="18"/>
                    <a:pt x="6" y="22"/>
                    <a:pt x="8" y="22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1"/>
                    <a:pt x="8" y="22"/>
                    <a:pt x="9" y="22"/>
                  </a:cubicBezTo>
                  <a:cubicBezTo>
                    <a:pt x="13" y="22"/>
                    <a:pt x="15" y="14"/>
                    <a:pt x="16" y="9"/>
                  </a:cubicBezTo>
                  <a:cubicBezTo>
                    <a:pt x="17" y="10"/>
                    <a:pt x="17" y="9"/>
                    <a:pt x="18" y="9"/>
                  </a:cubicBezTo>
                  <a:cubicBezTo>
                    <a:pt x="18" y="9"/>
                    <a:pt x="18" y="8"/>
                    <a:pt x="18" y="7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6" y="3"/>
                    <a:pt x="16" y="2"/>
                  </a:cubicBezTo>
                  <a:cubicBezTo>
                    <a:pt x="12" y="2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81" name="Freeform 286"/>
            <p:cNvSpPr>
              <a:spLocks/>
            </p:cNvSpPr>
            <p:nvPr/>
          </p:nvSpPr>
          <p:spPr bwMode="auto">
            <a:xfrm>
              <a:off x="10191750" y="3092450"/>
              <a:ext cx="88900" cy="58738"/>
            </a:xfrm>
            <a:custGeom>
              <a:avLst/>
              <a:gdLst>
                <a:gd name="T0" fmla="*/ 4 w 21"/>
                <a:gd name="T1" fmla="*/ 14 h 14"/>
                <a:gd name="T2" fmla="*/ 11 w 21"/>
                <a:gd name="T3" fmla="*/ 7 h 14"/>
                <a:gd name="T4" fmla="*/ 15 w 21"/>
                <a:gd name="T5" fmla="*/ 9 h 14"/>
                <a:gd name="T6" fmla="*/ 15 w 21"/>
                <a:gd name="T7" fmla="*/ 0 h 14"/>
                <a:gd name="T8" fmla="*/ 5 w 21"/>
                <a:gd name="T9" fmla="*/ 3 h 14"/>
                <a:gd name="T10" fmla="*/ 0 w 21"/>
                <a:gd name="T11" fmla="*/ 7 h 14"/>
                <a:gd name="T12" fmla="*/ 2 w 21"/>
                <a:gd name="T13" fmla="*/ 10 h 14"/>
                <a:gd name="T14" fmla="*/ 4 w 21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4">
                  <a:moveTo>
                    <a:pt x="4" y="14"/>
                  </a:moveTo>
                  <a:cubicBezTo>
                    <a:pt x="8" y="14"/>
                    <a:pt x="8" y="9"/>
                    <a:pt x="11" y="7"/>
                  </a:cubicBezTo>
                  <a:cubicBezTo>
                    <a:pt x="11" y="7"/>
                    <a:pt x="12" y="9"/>
                    <a:pt x="15" y="9"/>
                  </a:cubicBezTo>
                  <a:cubicBezTo>
                    <a:pt x="17" y="9"/>
                    <a:pt x="21" y="0"/>
                    <a:pt x="15" y="0"/>
                  </a:cubicBezTo>
                  <a:cubicBezTo>
                    <a:pt x="11" y="0"/>
                    <a:pt x="10" y="4"/>
                    <a:pt x="5" y="3"/>
                  </a:cubicBezTo>
                  <a:cubicBezTo>
                    <a:pt x="5" y="3"/>
                    <a:pt x="0" y="7"/>
                    <a:pt x="0" y="7"/>
                  </a:cubicBezTo>
                  <a:cubicBezTo>
                    <a:pt x="0" y="8"/>
                    <a:pt x="1" y="9"/>
                    <a:pt x="2" y="10"/>
                  </a:cubicBezTo>
                  <a:cubicBezTo>
                    <a:pt x="2" y="11"/>
                    <a:pt x="3" y="14"/>
                    <a:pt x="4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82" name="Freeform 287"/>
            <p:cNvSpPr>
              <a:spLocks/>
            </p:cNvSpPr>
            <p:nvPr/>
          </p:nvSpPr>
          <p:spPr bwMode="auto">
            <a:xfrm>
              <a:off x="10144125" y="2832100"/>
              <a:ext cx="366713" cy="293688"/>
            </a:xfrm>
            <a:custGeom>
              <a:avLst/>
              <a:gdLst>
                <a:gd name="T0" fmla="*/ 82 w 86"/>
                <a:gd name="T1" fmla="*/ 1 h 69"/>
                <a:gd name="T2" fmla="*/ 79 w 86"/>
                <a:gd name="T3" fmla="*/ 0 h 69"/>
                <a:gd name="T4" fmla="*/ 79 w 86"/>
                <a:gd name="T5" fmla="*/ 3 h 69"/>
                <a:gd name="T6" fmla="*/ 80 w 86"/>
                <a:gd name="T7" fmla="*/ 3 h 69"/>
                <a:gd name="T8" fmla="*/ 77 w 86"/>
                <a:gd name="T9" fmla="*/ 2 h 69"/>
                <a:gd name="T10" fmla="*/ 70 w 86"/>
                <a:gd name="T11" fmla="*/ 12 h 69"/>
                <a:gd name="T12" fmla="*/ 72 w 86"/>
                <a:gd name="T13" fmla="*/ 15 h 69"/>
                <a:gd name="T14" fmla="*/ 57 w 86"/>
                <a:gd name="T15" fmla="*/ 36 h 69"/>
                <a:gd name="T16" fmla="*/ 49 w 86"/>
                <a:gd name="T17" fmla="*/ 40 h 69"/>
                <a:gd name="T18" fmla="*/ 47 w 86"/>
                <a:gd name="T19" fmla="*/ 39 h 69"/>
                <a:gd name="T20" fmla="*/ 49 w 86"/>
                <a:gd name="T21" fmla="*/ 36 h 69"/>
                <a:gd name="T22" fmla="*/ 44 w 86"/>
                <a:gd name="T23" fmla="*/ 42 h 69"/>
                <a:gd name="T24" fmla="*/ 36 w 86"/>
                <a:gd name="T25" fmla="*/ 51 h 69"/>
                <a:gd name="T26" fmla="*/ 19 w 86"/>
                <a:gd name="T27" fmla="*/ 51 h 69"/>
                <a:gd name="T28" fmla="*/ 4 w 86"/>
                <a:gd name="T29" fmla="*/ 61 h 69"/>
                <a:gd name="T30" fmla="*/ 0 w 86"/>
                <a:gd name="T31" fmla="*/ 63 h 69"/>
                <a:gd name="T32" fmla="*/ 4 w 86"/>
                <a:gd name="T33" fmla="*/ 64 h 69"/>
                <a:gd name="T34" fmla="*/ 18 w 86"/>
                <a:gd name="T35" fmla="*/ 60 h 69"/>
                <a:gd name="T36" fmla="*/ 24 w 86"/>
                <a:gd name="T37" fmla="*/ 59 h 69"/>
                <a:gd name="T38" fmla="*/ 27 w 86"/>
                <a:gd name="T39" fmla="*/ 57 h 69"/>
                <a:gd name="T40" fmla="*/ 35 w 86"/>
                <a:gd name="T41" fmla="*/ 60 h 69"/>
                <a:gd name="T42" fmla="*/ 34 w 86"/>
                <a:gd name="T43" fmla="*/ 64 h 69"/>
                <a:gd name="T44" fmla="*/ 34 w 86"/>
                <a:gd name="T45" fmla="*/ 66 h 69"/>
                <a:gd name="T46" fmla="*/ 38 w 86"/>
                <a:gd name="T47" fmla="*/ 69 h 69"/>
                <a:gd name="T48" fmla="*/ 44 w 86"/>
                <a:gd name="T49" fmla="*/ 62 h 69"/>
                <a:gd name="T50" fmla="*/ 47 w 86"/>
                <a:gd name="T51" fmla="*/ 62 h 69"/>
                <a:gd name="T52" fmla="*/ 44 w 86"/>
                <a:gd name="T53" fmla="*/ 57 h 69"/>
                <a:gd name="T54" fmla="*/ 46 w 86"/>
                <a:gd name="T55" fmla="*/ 55 h 69"/>
                <a:gd name="T56" fmla="*/ 54 w 86"/>
                <a:gd name="T57" fmla="*/ 60 h 69"/>
                <a:gd name="T58" fmla="*/ 59 w 86"/>
                <a:gd name="T59" fmla="*/ 57 h 69"/>
                <a:gd name="T60" fmla="*/ 62 w 86"/>
                <a:gd name="T61" fmla="*/ 57 h 69"/>
                <a:gd name="T62" fmla="*/ 63 w 86"/>
                <a:gd name="T63" fmla="*/ 58 h 69"/>
                <a:gd name="T64" fmla="*/ 70 w 86"/>
                <a:gd name="T65" fmla="*/ 52 h 69"/>
                <a:gd name="T66" fmla="*/ 70 w 86"/>
                <a:gd name="T67" fmla="*/ 56 h 69"/>
                <a:gd name="T68" fmla="*/ 77 w 86"/>
                <a:gd name="T69" fmla="*/ 51 h 69"/>
                <a:gd name="T70" fmla="*/ 75 w 86"/>
                <a:gd name="T71" fmla="*/ 46 h 69"/>
                <a:gd name="T72" fmla="*/ 78 w 86"/>
                <a:gd name="T73" fmla="*/ 38 h 69"/>
                <a:gd name="T74" fmla="*/ 80 w 86"/>
                <a:gd name="T75" fmla="*/ 26 h 69"/>
                <a:gd name="T76" fmla="*/ 83 w 86"/>
                <a:gd name="T77" fmla="*/ 26 h 69"/>
                <a:gd name="T78" fmla="*/ 83 w 86"/>
                <a:gd name="T79" fmla="*/ 24 h 69"/>
                <a:gd name="T80" fmla="*/ 86 w 86"/>
                <a:gd name="T81" fmla="*/ 16 h 69"/>
                <a:gd name="T82" fmla="*/ 83 w 86"/>
                <a:gd name="T83" fmla="*/ 7 h 69"/>
                <a:gd name="T84" fmla="*/ 82 w 86"/>
                <a:gd name="T85" fmla="*/ 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6" h="69">
                  <a:moveTo>
                    <a:pt x="82" y="1"/>
                  </a:moveTo>
                  <a:cubicBezTo>
                    <a:pt x="82" y="1"/>
                    <a:pt x="81" y="0"/>
                    <a:pt x="79" y="0"/>
                  </a:cubicBezTo>
                  <a:cubicBezTo>
                    <a:pt x="78" y="0"/>
                    <a:pt x="79" y="3"/>
                    <a:pt x="79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77" y="5"/>
                    <a:pt x="77" y="2"/>
                    <a:pt x="77" y="2"/>
                  </a:cubicBezTo>
                  <a:cubicBezTo>
                    <a:pt x="73" y="2"/>
                    <a:pt x="70" y="9"/>
                    <a:pt x="70" y="12"/>
                  </a:cubicBezTo>
                  <a:cubicBezTo>
                    <a:pt x="70" y="13"/>
                    <a:pt x="72" y="13"/>
                    <a:pt x="72" y="15"/>
                  </a:cubicBezTo>
                  <a:cubicBezTo>
                    <a:pt x="72" y="23"/>
                    <a:pt x="62" y="34"/>
                    <a:pt x="57" y="36"/>
                  </a:cubicBezTo>
                  <a:cubicBezTo>
                    <a:pt x="53" y="37"/>
                    <a:pt x="53" y="40"/>
                    <a:pt x="49" y="40"/>
                  </a:cubicBezTo>
                  <a:cubicBezTo>
                    <a:pt x="48" y="40"/>
                    <a:pt x="47" y="39"/>
                    <a:pt x="47" y="39"/>
                  </a:cubicBezTo>
                  <a:cubicBezTo>
                    <a:pt x="47" y="38"/>
                    <a:pt x="48" y="37"/>
                    <a:pt x="49" y="36"/>
                  </a:cubicBezTo>
                  <a:cubicBezTo>
                    <a:pt x="48" y="36"/>
                    <a:pt x="44" y="42"/>
                    <a:pt x="44" y="42"/>
                  </a:cubicBezTo>
                  <a:cubicBezTo>
                    <a:pt x="42" y="42"/>
                    <a:pt x="40" y="51"/>
                    <a:pt x="36" y="51"/>
                  </a:cubicBezTo>
                  <a:cubicBezTo>
                    <a:pt x="29" y="51"/>
                    <a:pt x="27" y="51"/>
                    <a:pt x="19" y="51"/>
                  </a:cubicBezTo>
                  <a:cubicBezTo>
                    <a:pt x="12" y="51"/>
                    <a:pt x="9" y="57"/>
                    <a:pt x="4" y="61"/>
                  </a:cubicBezTo>
                  <a:cubicBezTo>
                    <a:pt x="3" y="61"/>
                    <a:pt x="0" y="62"/>
                    <a:pt x="0" y="63"/>
                  </a:cubicBezTo>
                  <a:cubicBezTo>
                    <a:pt x="0" y="64"/>
                    <a:pt x="2" y="64"/>
                    <a:pt x="4" y="64"/>
                  </a:cubicBezTo>
                  <a:cubicBezTo>
                    <a:pt x="10" y="64"/>
                    <a:pt x="14" y="62"/>
                    <a:pt x="18" y="60"/>
                  </a:cubicBezTo>
                  <a:cubicBezTo>
                    <a:pt x="20" y="59"/>
                    <a:pt x="22" y="60"/>
                    <a:pt x="24" y="59"/>
                  </a:cubicBezTo>
                  <a:cubicBezTo>
                    <a:pt x="25" y="59"/>
                    <a:pt x="25" y="57"/>
                    <a:pt x="27" y="57"/>
                  </a:cubicBezTo>
                  <a:cubicBezTo>
                    <a:pt x="30" y="57"/>
                    <a:pt x="32" y="59"/>
                    <a:pt x="35" y="60"/>
                  </a:cubicBezTo>
                  <a:cubicBezTo>
                    <a:pt x="35" y="61"/>
                    <a:pt x="34" y="62"/>
                    <a:pt x="34" y="64"/>
                  </a:cubicBezTo>
                  <a:cubicBezTo>
                    <a:pt x="34" y="65"/>
                    <a:pt x="33" y="66"/>
                    <a:pt x="34" y="66"/>
                  </a:cubicBezTo>
                  <a:cubicBezTo>
                    <a:pt x="36" y="66"/>
                    <a:pt x="36" y="68"/>
                    <a:pt x="38" y="69"/>
                  </a:cubicBezTo>
                  <a:cubicBezTo>
                    <a:pt x="39" y="66"/>
                    <a:pt x="42" y="62"/>
                    <a:pt x="44" y="62"/>
                  </a:cubicBezTo>
                  <a:cubicBezTo>
                    <a:pt x="45" y="62"/>
                    <a:pt x="46" y="62"/>
                    <a:pt x="47" y="62"/>
                  </a:cubicBezTo>
                  <a:cubicBezTo>
                    <a:pt x="47" y="62"/>
                    <a:pt x="44" y="58"/>
                    <a:pt x="44" y="57"/>
                  </a:cubicBezTo>
                  <a:cubicBezTo>
                    <a:pt x="44" y="57"/>
                    <a:pt x="45" y="55"/>
                    <a:pt x="46" y="55"/>
                  </a:cubicBezTo>
                  <a:cubicBezTo>
                    <a:pt x="48" y="55"/>
                    <a:pt x="48" y="60"/>
                    <a:pt x="54" y="60"/>
                  </a:cubicBezTo>
                  <a:cubicBezTo>
                    <a:pt x="56" y="60"/>
                    <a:pt x="57" y="58"/>
                    <a:pt x="59" y="57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62" y="57"/>
                    <a:pt x="63" y="58"/>
                    <a:pt x="63" y="58"/>
                  </a:cubicBezTo>
                  <a:cubicBezTo>
                    <a:pt x="64" y="54"/>
                    <a:pt x="67" y="54"/>
                    <a:pt x="70" y="52"/>
                  </a:cubicBezTo>
                  <a:cubicBezTo>
                    <a:pt x="70" y="53"/>
                    <a:pt x="69" y="54"/>
                    <a:pt x="70" y="56"/>
                  </a:cubicBezTo>
                  <a:cubicBezTo>
                    <a:pt x="73" y="55"/>
                    <a:pt x="73" y="52"/>
                    <a:pt x="77" y="51"/>
                  </a:cubicBezTo>
                  <a:cubicBezTo>
                    <a:pt x="76" y="49"/>
                    <a:pt x="75" y="48"/>
                    <a:pt x="75" y="46"/>
                  </a:cubicBezTo>
                  <a:cubicBezTo>
                    <a:pt x="75" y="42"/>
                    <a:pt x="78" y="41"/>
                    <a:pt x="78" y="38"/>
                  </a:cubicBezTo>
                  <a:cubicBezTo>
                    <a:pt x="78" y="35"/>
                    <a:pt x="77" y="27"/>
                    <a:pt x="80" y="26"/>
                  </a:cubicBezTo>
                  <a:cubicBezTo>
                    <a:pt x="81" y="26"/>
                    <a:pt x="82" y="27"/>
                    <a:pt x="83" y="26"/>
                  </a:cubicBezTo>
                  <a:cubicBezTo>
                    <a:pt x="83" y="25"/>
                    <a:pt x="83" y="25"/>
                    <a:pt x="83" y="24"/>
                  </a:cubicBezTo>
                  <a:cubicBezTo>
                    <a:pt x="83" y="21"/>
                    <a:pt x="86" y="20"/>
                    <a:pt x="86" y="16"/>
                  </a:cubicBezTo>
                  <a:cubicBezTo>
                    <a:pt x="86" y="12"/>
                    <a:pt x="83" y="10"/>
                    <a:pt x="83" y="7"/>
                  </a:cubicBezTo>
                  <a:cubicBezTo>
                    <a:pt x="83" y="5"/>
                    <a:pt x="83" y="3"/>
                    <a:pt x="8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83" name="Freeform 288"/>
            <p:cNvSpPr>
              <a:spLocks/>
            </p:cNvSpPr>
            <p:nvPr/>
          </p:nvSpPr>
          <p:spPr bwMode="auto">
            <a:xfrm>
              <a:off x="10442575" y="2671763"/>
              <a:ext cx="187325" cy="157163"/>
            </a:xfrm>
            <a:custGeom>
              <a:avLst/>
              <a:gdLst>
                <a:gd name="T0" fmla="*/ 41 w 44"/>
                <a:gd name="T1" fmla="*/ 16 h 37"/>
                <a:gd name="T2" fmla="*/ 42 w 44"/>
                <a:gd name="T3" fmla="*/ 13 h 37"/>
                <a:gd name="T4" fmla="*/ 37 w 44"/>
                <a:gd name="T5" fmla="*/ 14 h 37"/>
                <a:gd name="T6" fmla="*/ 16 w 44"/>
                <a:gd name="T7" fmla="*/ 0 h 37"/>
                <a:gd name="T8" fmla="*/ 14 w 44"/>
                <a:gd name="T9" fmla="*/ 4 h 37"/>
                <a:gd name="T10" fmla="*/ 15 w 44"/>
                <a:gd name="T11" fmla="*/ 7 h 37"/>
                <a:gd name="T12" fmla="*/ 9 w 44"/>
                <a:gd name="T13" fmla="*/ 20 h 37"/>
                <a:gd name="T14" fmla="*/ 6 w 44"/>
                <a:gd name="T15" fmla="*/ 20 h 37"/>
                <a:gd name="T16" fmla="*/ 7 w 44"/>
                <a:gd name="T17" fmla="*/ 21 h 37"/>
                <a:gd name="T18" fmla="*/ 5 w 44"/>
                <a:gd name="T19" fmla="*/ 19 h 37"/>
                <a:gd name="T20" fmla="*/ 5 w 44"/>
                <a:gd name="T21" fmla="*/ 22 h 37"/>
                <a:gd name="T22" fmla="*/ 0 w 44"/>
                <a:gd name="T23" fmla="*/ 28 h 37"/>
                <a:gd name="T24" fmla="*/ 1 w 44"/>
                <a:gd name="T25" fmla="*/ 31 h 37"/>
                <a:gd name="T26" fmla="*/ 1 w 44"/>
                <a:gd name="T27" fmla="*/ 37 h 37"/>
                <a:gd name="T28" fmla="*/ 3 w 44"/>
                <a:gd name="T29" fmla="*/ 37 h 37"/>
                <a:gd name="T30" fmla="*/ 9 w 44"/>
                <a:gd name="T31" fmla="*/ 33 h 37"/>
                <a:gd name="T32" fmla="*/ 4 w 44"/>
                <a:gd name="T33" fmla="*/ 29 h 37"/>
                <a:gd name="T34" fmla="*/ 12 w 44"/>
                <a:gd name="T35" fmla="*/ 27 h 37"/>
                <a:gd name="T36" fmla="*/ 14 w 44"/>
                <a:gd name="T37" fmla="*/ 25 h 37"/>
                <a:gd name="T38" fmla="*/ 26 w 44"/>
                <a:gd name="T39" fmla="*/ 31 h 37"/>
                <a:gd name="T40" fmla="*/ 36 w 44"/>
                <a:gd name="T41" fmla="*/ 22 h 37"/>
                <a:gd name="T42" fmla="*/ 44 w 44"/>
                <a:gd name="T43" fmla="*/ 20 h 37"/>
                <a:gd name="T44" fmla="*/ 41 w 44"/>
                <a:gd name="T45" fmla="*/ 1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37">
                  <a:moveTo>
                    <a:pt x="41" y="16"/>
                  </a:moveTo>
                  <a:cubicBezTo>
                    <a:pt x="41" y="15"/>
                    <a:pt x="42" y="14"/>
                    <a:pt x="42" y="13"/>
                  </a:cubicBezTo>
                  <a:cubicBezTo>
                    <a:pt x="41" y="12"/>
                    <a:pt x="39" y="14"/>
                    <a:pt x="37" y="14"/>
                  </a:cubicBezTo>
                  <a:cubicBezTo>
                    <a:pt x="26" y="14"/>
                    <a:pt x="23" y="5"/>
                    <a:pt x="16" y="0"/>
                  </a:cubicBezTo>
                  <a:cubicBezTo>
                    <a:pt x="15" y="1"/>
                    <a:pt x="14" y="2"/>
                    <a:pt x="14" y="4"/>
                  </a:cubicBezTo>
                  <a:cubicBezTo>
                    <a:pt x="14" y="5"/>
                    <a:pt x="15" y="5"/>
                    <a:pt x="15" y="7"/>
                  </a:cubicBezTo>
                  <a:cubicBezTo>
                    <a:pt x="15" y="10"/>
                    <a:pt x="13" y="20"/>
                    <a:pt x="9" y="20"/>
                  </a:cubicBezTo>
                  <a:cubicBezTo>
                    <a:pt x="8" y="20"/>
                    <a:pt x="7" y="20"/>
                    <a:pt x="6" y="2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0"/>
                    <a:pt x="5" y="20"/>
                    <a:pt x="5" y="19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3"/>
                    <a:pt x="0" y="25"/>
                    <a:pt x="0" y="28"/>
                  </a:cubicBezTo>
                  <a:cubicBezTo>
                    <a:pt x="0" y="29"/>
                    <a:pt x="1" y="30"/>
                    <a:pt x="1" y="31"/>
                  </a:cubicBezTo>
                  <a:cubicBezTo>
                    <a:pt x="1" y="31"/>
                    <a:pt x="1" y="35"/>
                    <a:pt x="1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5" y="35"/>
                    <a:pt x="7" y="36"/>
                    <a:pt x="9" y="33"/>
                  </a:cubicBezTo>
                  <a:cubicBezTo>
                    <a:pt x="8" y="32"/>
                    <a:pt x="4" y="32"/>
                    <a:pt x="4" y="29"/>
                  </a:cubicBezTo>
                  <a:cubicBezTo>
                    <a:pt x="4" y="25"/>
                    <a:pt x="9" y="27"/>
                    <a:pt x="12" y="27"/>
                  </a:cubicBezTo>
                  <a:cubicBezTo>
                    <a:pt x="12" y="27"/>
                    <a:pt x="13" y="25"/>
                    <a:pt x="14" y="25"/>
                  </a:cubicBezTo>
                  <a:cubicBezTo>
                    <a:pt x="19" y="28"/>
                    <a:pt x="21" y="29"/>
                    <a:pt x="26" y="31"/>
                  </a:cubicBezTo>
                  <a:cubicBezTo>
                    <a:pt x="28" y="28"/>
                    <a:pt x="30" y="22"/>
                    <a:pt x="36" y="22"/>
                  </a:cubicBezTo>
                  <a:cubicBezTo>
                    <a:pt x="40" y="22"/>
                    <a:pt x="41" y="21"/>
                    <a:pt x="44" y="20"/>
                  </a:cubicBezTo>
                  <a:cubicBezTo>
                    <a:pt x="43" y="19"/>
                    <a:pt x="41" y="18"/>
                    <a:pt x="4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84" name="Freeform 289"/>
            <p:cNvSpPr>
              <a:spLocks/>
            </p:cNvSpPr>
            <p:nvPr/>
          </p:nvSpPr>
          <p:spPr bwMode="auto">
            <a:xfrm>
              <a:off x="10650538" y="2709863"/>
              <a:ext cx="4763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85" name="Freeform 290"/>
            <p:cNvSpPr>
              <a:spLocks/>
            </p:cNvSpPr>
            <p:nvPr/>
          </p:nvSpPr>
          <p:spPr bwMode="auto">
            <a:xfrm>
              <a:off x="10625138" y="2713038"/>
              <a:ext cx="30163" cy="25400"/>
            </a:xfrm>
            <a:custGeom>
              <a:avLst/>
              <a:gdLst>
                <a:gd name="T0" fmla="*/ 1 w 7"/>
                <a:gd name="T1" fmla="*/ 4 h 6"/>
                <a:gd name="T2" fmla="*/ 1 w 7"/>
                <a:gd name="T3" fmla="*/ 6 h 6"/>
                <a:gd name="T4" fmla="*/ 7 w 7"/>
                <a:gd name="T5" fmla="*/ 0 h 6"/>
                <a:gd name="T6" fmla="*/ 6 w 7"/>
                <a:gd name="T7" fmla="*/ 0 h 6"/>
                <a:gd name="T8" fmla="*/ 1 w 7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1" y="4"/>
                  </a:moveTo>
                  <a:cubicBezTo>
                    <a:pt x="0" y="4"/>
                    <a:pt x="0" y="6"/>
                    <a:pt x="1" y="6"/>
                  </a:cubicBezTo>
                  <a:cubicBezTo>
                    <a:pt x="3" y="6"/>
                    <a:pt x="6" y="2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2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86" name="Freeform 291"/>
            <p:cNvSpPr>
              <a:spLocks/>
            </p:cNvSpPr>
            <p:nvPr/>
          </p:nvSpPr>
          <p:spPr bwMode="auto">
            <a:xfrm>
              <a:off x="10688638" y="2671763"/>
              <a:ext cx="42863" cy="28575"/>
            </a:xfrm>
            <a:custGeom>
              <a:avLst/>
              <a:gdLst>
                <a:gd name="T0" fmla="*/ 6 w 10"/>
                <a:gd name="T1" fmla="*/ 0 h 7"/>
                <a:gd name="T2" fmla="*/ 0 w 10"/>
                <a:gd name="T3" fmla="*/ 6 h 7"/>
                <a:gd name="T4" fmla="*/ 0 w 10"/>
                <a:gd name="T5" fmla="*/ 7 h 7"/>
                <a:gd name="T6" fmla="*/ 10 w 10"/>
                <a:gd name="T7" fmla="*/ 2 h 7"/>
                <a:gd name="T8" fmla="*/ 10 w 10"/>
                <a:gd name="T9" fmla="*/ 0 h 7"/>
                <a:gd name="T10" fmla="*/ 6 w 10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7">
                  <a:moveTo>
                    <a:pt x="6" y="0"/>
                  </a:moveTo>
                  <a:cubicBezTo>
                    <a:pt x="3" y="0"/>
                    <a:pt x="0" y="6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4" y="7"/>
                    <a:pt x="4" y="2"/>
                    <a:pt x="10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87" name="Freeform 292"/>
            <p:cNvSpPr>
              <a:spLocks/>
            </p:cNvSpPr>
            <p:nvPr/>
          </p:nvSpPr>
          <p:spPr bwMode="auto">
            <a:xfrm>
              <a:off x="10764838" y="2636838"/>
              <a:ext cx="22225" cy="25400"/>
            </a:xfrm>
            <a:custGeom>
              <a:avLst/>
              <a:gdLst>
                <a:gd name="T0" fmla="*/ 1 w 5"/>
                <a:gd name="T1" fmla="*/ 2 h 6"/>
                <a:gd name="T2" fmla="*/ 1 w 5"/>
                <a:gd name="T3" fmla="*/ 4 h 6"/>
                <a:gd name="T4" fmla="*/ 1 w 5"/>
                <a:gd name="T5" fmla="*/ 6 h 6"/>
                <a:gd name="T6" fmla="*/ 5 w 5"/>
                <a:gd name="T7" fmla="*/ 0 h 6"/>
                <a:gd name="T8" fmla="*/ 1 w 5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1" y="2"/>
                  </a:moveTo>
                  <a:cubicBezTo>
                    <a:pt x="1" y="3"/>
                    <a:pt x="2" y="4"/>
                    <a:pt x="1" y="4"/>
                  </a:cubicBezTo>
                  <a:cubicBezTo>
                    <a:pt x="0" y="4"/>
                    <a:pt x="0" y="6"/>
                    <a:pt x="1" y="6"/>
                  </a:cubicBezTo>
                  <a:cubicBezTo>
                    <a:pt x="3" y="6"/>
                    <a:pt x="5" y="2"/>
                    <a:pt x="5" y="0"/>
                  </a:cubicBezTo>
                  <a:cubicBezTo>
                    <a:pt x="5" y="0"/>
                    <a:pt x="2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88" name="Freeform 293"/>
            <p:cNvSpPr>
              <a:spLocks/>
            </p:cNvSpPr>
            <p:nvPr/>
          </p:nvSpPr>
          <p:spPr bwMode="auto">
            <a:xfrm>
              <a:off x="10501313" y="2297113"/>
              <a:ext cx="93663" cy="347663"/>
            </a:xfrm>
            <a:custGeom>
              <a:avLst/>
              <a:gdLst>
                <a:gd name="T0" fmla="*/ 12 w 22"/>
                <a:gd name="T1" fmla="*/ 12 h 82"/>
                <a:gd name="T2" fmla="*/ 8 w 22"/>
                <a:gd name="T3" fmla="*/ 0 h 82"/>
                <a:gd name="T4" fmla="*/ 6 w 22"/>
                <a:gd name="T5" fmla="*/ 0 h 82"/>
                <a:gd name="T6" fmla="*/ 6 w 22"/>
                <a:gd name="T7" fmla="*/ 5 h 82"/>
                <a:gd name="T8" fmla="*/ 5 w 22"/>
                <a:gd name="T9" fmla="*/ 9 h 82"/>
                <a:gd name="T10" fmla="*/ 0 w 22"/>
                <a:gd name="T11" fmla="*/ 22 h 82"/>
                <a:gd name="T12" fmla="*/ 4 w 22"/>
                <a:gd name="T13" fmla="*/ 32 h 82"/>
                <a:gd name="T14" fmla="*/ 4 w 22"/>
                <a:gd name="T15" fmla="*/ 47 h 82"/>
                <a:gd name="T16" fmla="*/ 2 w 22"/>
                <a:gd name="T17" fmla="*/ 55 h 82"/>
                <a:gd name="T18" fmla="*/ 4 w 22"/>
                <a:gd name="T19" fmla="*/ 63 h 82"/>
                <a:gd name="T20" fmla="*/ 3 w 22"/>
                <a:gd name="T21" fmla="*/ 75 h 82"/>
                <a:gd name="T22" fmla="*/ 3 w 22"/>
                <a:gd name="T23" fmla="*/ 82 h 82"/>
                <a:gd name="T24" fmla="*/ 9 w 22"/>
                <a:gd name="T25" fmla="*/ 77 h 82"/>
                <a:gd name="T26" fmla="*/ 12 w 22"/>
                <a:gd name="T27" fmla="*/ 77 h 82"/>
                <a:gd name="T28" fmla="*/ 15 w 22"/>
                <a:gd name="T29" fmla="*/ 79 h 82"/>
                <a:gd name="T30" fmla="*/ 16 w 22"/>
                <a:gd name="T31" fmla="*/ 79 h 82"/>
                <a:gd name="T32" fmla="*/ 8 w 22"/>
                <a:gd name="T33" fmla="*/ 65 h 82"/>
                <a:gd name="T34" fmla="*/ 16 w 22"/>
                <a:gd name="T35" fmla="*/ 50 h 82"/>
                <a:gd name="T36" fmla="*/ 22 w 22"/>
                <a:gd name="T37" fmla="*/ 54 h 82"/>
                <a:gd name="T38" fmla="*/ 14 w 22"/>
                <a:gd name="T39" fmla="*/ 35 h 82"/>
                <a:gd name="T40" fmla="*/ 12 w 22"/>
                <a:gd name="T41" fmla="*/ 28 h 82"/>
                <a:gd name="T42" fmla="*/ 12 w 22"/>
                <a:gd name="T43" fmla="*/ 22 h 82"/>
                <a:gd name="T44" fmla="*/ 12 w 22"/>
                <a:gd name="T45" fmla="*/ 1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" h="82">
                  <a:moveTo>
                    <a:pt x="12" y="12"/>
                  </a:moveTo>
                  <a:cubicBezTo>
                    <a:pt x="10" y="8"/>
                    <a:pt x="8" y="5"/>
                    <a:pt x="8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6" y="2"/>
                    <a:pt x="6" y="3"/>
                    <a:pt x="6" y="5"/>
                  </a:cubicBezTo>
                  <a:cubicBezTo>
                    <a:pt x="6" y="7"/>
                    <a:pt x="5" y="7"/>
                    <a:pt x="5" y="9"/>
                  </a:cubicBezTo>
                  <a:cubicBezTo>
                    <a:pt x="1" y="10"/>
                    <a:pt x="0" y="17"/>
                    <a:pt x="0" y="22"/>
                  </a:cubicBezTo>
                  <a:cubicBezTo>
                    <a:pt x="0" y="26"/>
                    <a:pt x="4" y="28"/>
                    <a:pt x="4" y="32"/>
                  </a:cubicBezTo>
                  <a:cubicBezTo>
                    <a:pt x="4" y="38"/>
                    <a:pt x="4" y="40"/>
                    <a:pt x="4" y="47"/>
                  </a:cubicBezTo>
                  <a:cubicBezTo>
                    <a:pt x="4" y="50"/>
                    <a:pt x="2" y="51"/>
                    <a:pt x="2" y="55"/>
                  </a:cubicBezTo>
                  <a:cubicBezTo>
                    <a:pt x="2" y="59"/>
                    <a:pt x="4" y="59"/>
                    <a:pt x="4" y="63"/>
                  </a:cubicBezTo>
                  <a:cubicBezTo>
                    <a:pt x="4" y="67"/>
                    <a:pt x="3" y="70"/>
                    <a:pt x="3" y="75"/>
                  </a:cubicBezTo>
                  <a:cubicBezTo>
                    <a:pt x="3" y="76"/>
                    <a:pt x="2" y="82"/>
                    <a:pt x="3" y="82"/>
                  </a:cubicBezTo>
                  <a:cubicBezTo>
                    <a:pt x="6" y="82"/>
                    <a:pt x="6" y="77"/>
                    <a:pt x="9" y="77"/>
                  </a:cubicBezTo>
                  <a:cubicBezTo>
                    <a:pt x="10" y="77"/>
                    <a:pt x="11" y="77"/>
                    <a:pt x="12" y="77"/>
                  </a:cubicBezTo>
                  <a:cubicBezTo>
                    <a:pt x="12" y="78"/>
                    <a:pt x="14" y="79"/>
                    <a:pt x="15" y="79"/>
                  </a:cubicBezTo>
                  <a:cubicBezTo>
                    <a:pt x="15" y="79"/>
                    <a:pt x="16" y="79"/>
                    <a:pt x="16" y="79"/>
                  </a:cubicBezTo>
                  <a:cubicBezTo>
                    <a:pt x="13" y="74"/>
                    <a:pt x="8" y="72"/>
                    <a:pt x="8" y="65"/>
                  </a:cubicBezTo>
                  <a:cubicBezTo>
                    <a:pt x="8" y="59"/>
                    <a:pt x="9" y="50"/>
                    <a:pt x="16" y="50"/>
                  </a:cubicBezTo>
                  <a:cubicBezTo>
                    <a:pt x="18" y="50"/>
                    <a:pt x="20" y="52"/>
                    <a:pt x="22" y="54"/>
                  </a:cubicBezTo>
                  <a:cubicBezTo>
                    <a:pt x="20" y="47"/>
                    <a:pt x="16" y="42"/>
                    <a:pt x="14" y="35"/>
                  </a:cubicBezTo>
                  <a:cubicBezTo>
                    <a:pt x="14" y="34"/>
                    <a:pt x="12" y="31"/>
                    <a:pt x="12" y="28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0" y="18"/>
                    <a:pt x="13" y="16"/>
                    <a:pt x="1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89" name="Freeform 294"/>
            <p:cNvSpPr>
              <a:spLocks/>
            </p:cNvSpPr>
            <p:nvPr/>
          </p:nvSpPr>
          <p:spPr bwMode="auto">
            <a:xfrm>
              <a:off x="7542213" y="1074738"/>
              <a:ext cx="574675" cy="412750"/>
            </a:xfrm>
            <a:custGeom>
              <a:avLst/>
              <a:gdLst>
                <a:gd name="T0" fmla="*/ 5 w 135"/>
                <a:gd name="T1" fmla="*/ 86 h 97"/>
                <a:gd name="T2" fmla="*/ 13 w 135"/>
                <a:gd name="T3" fmla="*/ 86 h 97"/>
                <a:gd name="T4" fmla="*/ 17 w 135"/>
                <a:gd name="T5" fmla="*/ 95 h 97"/>
                <a:gd name="T6" fmla="*/ 24 w 135"/>
                <a:gd name="T7" fmla="*/ 95 h 97"/>
                <a:gd name="T8" fmla="*/ 26 w 135"/>
                <a:gd name="T9" fmla="*/ 97 h 97"/>
                <a:gd name="T10" fmla="*/ 47 w 135"/>
                <a:gd name="T11" fmla="*/ 97 h 97"/>
                <a:gd name="T12" fmla="*/ 46 w 135"/>
                <a:gd name="T13" fmla="*/ 96 h 97"/>
                <a:gd name="T14" fmla="*/ 31 w 135"/>
                <a:gd name="T15" fmla="*/ 79 h 97"/>
                <a:gd name="T16" fmla="*/ 64 w 135"/>
                <a:gd name="T17" fmla="*/ 40 h 97"/>
                <a:gd name="T18" fmla="*/ 77 w 135"/>
                <a:gd name="T19" fmla="*/ 33 h 97"/>
                <a:gd name="T20" fmla="*/ 83 w 135"/>
                <a:gd name="T21" fmla="*/ 27 h 97"/>
                <a:gd name="T22" fmla="*/ 108 w 135"/>
                <a:gd name="T23" fmla="*/ 21 h 97"/>
                <a:gd name="T24" fmla="*/ 135 w 135"/>
                <a:gd name="T25" fmla="*/ 7 h 97"/>
                <a:gd name="T26" fmla="*/ 125 w 135"/>
                <a:gd name="T27" fmla="*/ 0 h 97"/>
                <a:gd name="T28" fmla="*/ 84 w 135"/>
                <a:gd name="T29" fmla="*/ 15 h 97"/>
                <a:gd name="T30" fmla="*/ 76 w 135"/>
                <a:gd name="T31" fmla="*/ 12 h 97"/>
                <a:gd name="T32" fmla="*/ 67 w 135"/>
                <a:gd name="T33" fmla="*/ 15 h 97"/>
                <a:gd name="T34" fmla="*/ 43 w 135"/>
                <a:gd name="T35" fmla="*/ 28 h 97"/>
                <a:gd name="T36" fmla="*/ 32 w 135"/>
                <a:gd name="T37" fmla="*/ 30 h 97"/>
                <a:gd name="T38" fmla="*/ 29 w 135"/>
                <a:gd name="T39" fmla="*/ 32 h 97"/>
                <a:gd name="T40" fmla="*/ 31 w 135"/>
                <a:gd name="T41" fmla="*/ 37 h 97"/>
                <a:gd name="T42" fmla="*/ 17 w 135"/>
                <a:gd name="T43" fmla="*/ 53 h 97"/>
                <a:gd name="T44" fmla="*/ 21 w 135"/>
                <a:gd name="T45" fmla="*/ 59 h 97"/>
                <a:gd name="T46" fmla="*/ 8 w 135"/>
                <a:gd name="T47" fmla="*/ 66 h 97"/>
                <a:gd name="T48" fmla="*/ 8 w 135"/>
                <a:gd name="T49" fmla="*/ 70 h 97"/>
                <a:gd name="T50" fmla="*/ 0 w 135"/>
                <a:gd name="T51" fmla="*/ 81 h 97"/>
                <a:gd name="T52" fmla="*/ 5 w 135"/>
                <a:gd name="T53" fmla="*/ 8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5" h="97">
                  <a:moveTo>
                    <a:pt x="5" y="86"/>
                  </a:moveTo>
                  <a:cubicBezTo>
                    <a:pt x="5" y="86"/>
                    <a:pt x="12" y="86"/>
                    <a:pt x="13" y="86"/>
                  </a:cubicBezTo>
                  <a:cubicBezTo>
                    <a:pt x="18" y="87"/>
                    <a:pt x="15" y="91"/>
                    <a:pt x="17" y="95"/>
                  </a:cubicBezTo>
                  <a:cubicBezTo>
                    <a:pt x="18" y="97"/>
                    <a:pt x="22" y="95"/>
                    <a:pt x="24" y="95"/>
                  </a:cubicBezTo>
                  <a:cubicBezTo>
                    <a:pt x="25" y="95"/>
                    <a:pt x="25" y="97"/>
                    <a:pt x="26" y="97"/>
                  </a:cubicBezTo>
                  <a:cubicBezTo>
                    <a:pt x="47" y="97"/>
                    <a:pt x="47" y="97"/>
                    <a:pt x="47" y="97"/>
                  </a:cubicBezTo>
                  <a:cubicBezTo>
                    <a:pt x="47" y="97"/>
                    <a:pt x="46" y="96"/>
                    <a:pt x="46" y="96"/>
                  </a:cubicBezTo>
                  <a:cubicBezTo>
                    <a:pt x="40" y="91"/>
                    <a:pt x="31" y="88"/>
                    <a:pt x="31" y="79"/>
                  </a:cubicBezTo>
                  <a:cubicBezTo>
                    <a:pt x="31" y="62"/>
                    <a:pt x="50" y="44"/>
                    <a:pt x="64" y="40"/>
                  </a:cubicBezTo>
                  <a:cubicBezTo>
                    <a:pt x="69" y="39"/>
                    <a:pt x="70" y="33"/>
                    <a:pt x="77" y="33"/>
                  </a:cubicBezTo>
                  <a:cubicBezTo>
                    <a:pt x="80" y="33"/>
                    <a:pt x="81" y="28"/>
                    <a:pt x="83" y="27"/>
                  </a:cubicBezTo>
                  <a:cubicBezTo>
                    <a:pt x="92" y="23"/>
                    <a:pt x="98" y="25"/>
                    <a:pt x="108" y="21"/>
                  </a:cubicBezTo>
                  <a:cubicBezTo>
                    <a:pt x="115" y="17"/>
                    <a:pt x="135" y="16"/>
                    <a:pt x="135" y="7"/>
                  </a:cubicBezTo>
                  <a:cubicBezTo>
                    <a:pt x="135" y="4"/>
                    <a:pt x="128" y="0"/>
                    <a:pt x="125" y="0"/>
                  </a:cubicBezTo>
                  <a:cubicBezTo>
                    <a:pt x="111" y="0"/>
                    <a:pt x="98" y="15"/>
                    <a:pt x="84" y="15"/>
                  </a:cubicBezTo>
                  <a:cubicBezTo>
                    <a:pt x="81" y="15"/>
                    <a:pt x="79" y="12"/>
                    <a:pt x="76" y="12"/>
                  </a:cubicBezTo>
                  <a:cubicBezTo>
                    <a:pt x="71" y="12"/>
                    <a:pt x="71" y="15"/>
                    <a:pt x="67" y="15"/>
                  </a:cubicBezTo>
                  <a:cubicBezTo>
                    <a:pt x="57" y="15"/>
                    <a:pt x="50" y="28"/>
                    <a:pt x="43" y="28"/>
                  </a:cubicBezTo>
                  <a:cubicBezTo>
                    <a:pt x="39" y="28"/>
                    <a:pt x="36" y="30"/>
                    <a:pt x="32" y="30"/>
                  </a:cubicBezTo>
                  <a:cubicBezTo>
                    <a:pt x="30" y="30"/>
                    <a:pt x="29" y="31"/>
                    <a:pt x="29" y="32"/>
                  </a:cubicBezTo>
                  <a:cubicBezTo>
                    <a:pt x="29" y="34"/>
                    <a:pt x="31" y="35"/>
                    <a:pt x="31" y="37"/>
                  </a:cubicBezTo>
                  <a:cubicBezTo>
                    <a:pt x="31" y="45"/>
                    <a:pt x="17" y="48"/>
                    <a:pt x="17" y="53"/>
                  </a:cubicBezTo>
                  <a:cubicBezTo>
                    <a:pt x="17" y="55"/>
                    <a:pt x="21" y="56"/>
                    <a:pt x="21" y="59"/>
                  </a:cubicBezTo>
                  <a:cubicBezTo>
                    <a:pt x="17" y="60"/>
                    <a:pt x="8" y="62"/>
                    <a:pt x="8" y="66"/>
                  </a:cubicBezTo>
                  <a:cubicBezTo>
                    <a:pt x="8" y="69"/>
                    <a:pt x="8" y="70"/>
                    <a:pt x="8" y="70"/>
                  </a:cubicBezTo>
                  <a:cubicBezTo>
                    <a:pt x="8" y="75"/>
                    <a:pt x="0" y="74"/>
                    <a:pt x="0" y="81"/>
                  </a:cubicBezTo>
                  <a:cubicBezTo>
                    <a:pt x="0" y="84"/>
                    <a:pt x="5" y="86"/>
                    <a:pt x="5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90" name="Freeform 295"/>
            <p:cNvSpPr>
              <a:spLocks/>
            </p:cNvSpPr>
            <p:nvPr/>
          </p:nvSpPr>
          <p:spPr bwMode="auto">
            <a:xfrm>
              <a:off x="7729538" y="1474788"/>
              <a:ext cx="7938" cy="4763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91" name="Freeform 296"/>
            <p:cNvSpPr>
              <a:spLocks/>
            </p:cNvSpPr>
            <p:nvPr/>
          </p:nvSpPr>
          <p:spPr bwMode="auto">
            <a:xfrm>
              <a:off x="7737475" y="1479550"/>
              <a:ext cx="4763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92" name="Freeform 297"/>
            <p:cNvSpPr>
              <a:spLocks/>
            </p:cNvSpPr>
            <p:nvPr/>
          </p:nvSpPr>
          <p:spPr bwMode="auto">
            <a:xfrm>
              <a:off x="11704638" y="1416050"/>
              <a:ext cx="115888" cy="46038"/>
            </a:xfrm>
            <a:custGeom>
              <a:avLst/>
              <a:gdLst>
                <a:gd name="T0" fmla="*/ 3 w 27"/>
                <a:gd name="T1" fmla="*/ 11 h 11"/>
                <a:gd name="T2" fmla="*/ 27 w 27"/>
                <a:gd name="T3" fmla="*/ 6 h 11"/>
                <a:gd name="T4" fmla="*/ 13 w 27"/>
                <a:gd name="T5" fmla="*/ 0 h 11"/>
                <a:gd name="T6" fmla="*/ 0 w 27"/>
                <a:gd name="T7" fmla="*/ 9 h 11"/>
                <a:gd name="T8" fmla="*/ 3 w 27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1">
                  <a:moveTo>
                    <a:pt x="3" y="11"/>
                  </a:moveTo>
                  <a:cubicBezTo>
                    <a:pt x="6" y="11"/>
                    <a:pt x="27" y="10"/>
                    <a:pt x="27" y="6"/>
                  </a:cubicBezTo>
                  <a:cubicBezTo>
                    <a:pt x="27" y="3"/>
                    <a:pt x="17" y="0"/>
                    <a:pt x="13" y="0"/>
                  </a:cubicBezTo>
                  <a:cubicBezTo>
                    <a:pt x="8" y="0"/>
                    <a:pt x="0" y="5"/>
                    <a:pt x="0" y="9"/>
                  </a:cubicBezTo>
                  <a:cubicBezTo>
                    <a:pt x="0" y="10"/>
                    <a:pt x="1" y="11"/>
                    <a:pt x="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93" name="Freeform 298"/>
            <p:cNvSpPr>
              <a:spLocks/>
            </p:cNvSpPr>
            <p:nvPr/>
          </p:nvSpPr>
          <p:spPr bwMode="auto">
            <a:xfrm>
              <a:off x="11356975" y="1509713"/>
              <a:ext cx="46038" cy="25400"/>
            </a:xfrm>
            <a:custGeom>
              <a:avLst/>
              <a:gdLst>
                <a:gd name="T0" fmla="*/ 8 w 11"/>
                <a:gd name="T1" fmla="*/ 6 h 6"/>
                <a:gd name="T2" fmla="*/ 11 w 11"/>
                <a:gd name="T3" fmla="*/ 3 h 6"/>
                <a:gd name="T4" fmla="*/ 9 w 11"/>
                <a:gd name="T5" fmla="*/ 0 h 6"/>
                <a:gd name="T6" fmla="*/ 0 w 11"/>
                <a:gd name="T7" fmla="*/ 0 h 6"/>
                <a:gd name="T8" fmla="*/ 8 w 1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8" y="6"/>
                  </a:moveTo>
                  <a:cubicBezTo>
                    <a:pt x="10" y="6"/>
                    <a:pt x="11" y="4"/>
                    <a:pt x="11" y="3"/>
                  </a:cubicBezTo>
                  <a:cubicBezTo>
                    <a:pt x="11" y="1"/>
                    <a:pt x="9" y="1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4" y="6"/>
                    <a:pt x="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94" name="Freeform 299"/>
            <p:cNvSpPr>
              <a:spLocks/>
            </p:cNvSpPr>
            <p:nvPr/>
          </p:nvSpPr>
          <p:spPr bwMode="auto">
            <a:xfrm>
              <a:off x="10288588" y="1152525"/>
              <a:ext cx="22225" cy="25400"/>
            </a:xfrm>
            <a:custGeom>
              <a:avLst/>
              <a:gdLst>
                <a:gd name="T0" fmla="*/ 2 w 5"/>
                <a:gd name="T1" fmla="*/ 6 h 6"/>
                <a:gd name="T2" fmla="*/ 5 w 5"/>
                <a:gd name="T3" fmla="*/ 2 h 6"/>
                <a:gd name="T4" fmla="*/ 5 w 5"/>
                <a:gd name="T5" fmla="*/ 3 h 6"/>
                <a:gd name="T6" fmla="*/ 5 w 5"/>
                <a:gd name="T7" fmla="*/ 2 h 6"/>
                <a:gd name="T8" fmla="*/ 5 w 5"/>
                <a:gd name="T9" fmla="*/ 2 h 6"/>
                <a:gd name="T10" fmla="*/ 4 w 5"/>
                <a:gd name="T11" fmla="*/ 2 h 6"/>
                <a:gd name="T12" fmla="*/ 2 w 5"/>
                <a:gd name="T13" fmla="*/ 0 h 6"/>
                <a:gd name="T14" fmla="*/ 0 w 5"/>
                <a:gd name="T15" fmla="*/ 4 h 6"/>
                <a:gd name="T16" fmla="*/ 2 w 5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cubicBezTo>
                    <a:pt x="4" y="6"/>
                    <a:pt x="4" y="4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95" name="Freeform 300"/>
            <p:cNvSpPr>
              <a:spLocks/>
            </p:cNvSpPr>
            <p:nvPr/>
          </p:nvSpPr>
          <p:spPr bwMode="auto">
            <a:xfrm>
              <a:off x="9558338" y="1254125"/>
              <a:ext cx="12700" cy="7938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2 w 3"/>
                <a:gd name="T5" fmla="*/ 1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96" name="Freeform 301"/>
            <p:cNvSpPr>
              <a:spLocks/>
            </p:cNvSpPr>
            <p:nvPr/>
          </p:nvSpPr>
          <p:spPr bwMode="auto">
            <a:xfrm>
              <a:off x="9515475" y="1233488"/>
              <a:ext cx="55563" cy="28575"/>
            </a:xfrm>
            <a:custGeom>
              <a:avLst/>
              <a:gdLst>
                <a:gd name="T0" fmla="*/ 6 w 13"/>
                <a:gd name="T1" fmla="*/ 0 h 7"/>
                <a:gd name="T2" fmla="*/ 0 w 13"/>
                <a:gd name="T3" fmla="*/ 4 h 7"/>
                <a:gd name="T4" fmla="*/ 6 w 13"/>
                <a:gd name="T5" fmla="*/ 7 h 7"/>
                <a:gd name="T6" fmla="*/ 12 w 13"/>
                <a:gd name="T7" fmla="*/ 6 h 7"/>
                <a:gd name="T8" fmla="*/ 13 w 13"/>
                <a:gd name="T9" fmla="*/ 4 h 7"/>
                <a:gd name="T10" fmla="*/ 6 w 13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7">
                  <a:moveTo>
                    <a:pt x="6" y="0"/>
                  </a:moveTo>
                  <a:cubicBezTo>
                    <a:pt x="4" y="0"/>
                    <a:pt x="0" y="1"/>
                    <a:pt x="0" y="4"/>
                  </a:cubicBezTo>
                  <a:cubicBezTo>
                    <a:pt x="0" y="6"/>
                    <a:pt x="3" y="7"/>
                    <a:pt x="6" y="7"/>
                  </a:cubicBezTo>
                  <a:cubicBezTo>
                    <a:pt x="9" y="7"/>
                    <a:pt x="10" y="7"/>
                    <a:pt x="12" y="6"/>
                  </a:cubicBezTo>
                  <a:cubicBezTo>
                    <a:pt x="12" y="5"/>
                    <a:pt x="13" y="5"/>
                    <a:pt x="13" y="4"/>
                  </a:cubicBezTo>
                  <a:cubicBezTo>
                    <a:pt x="13" y="1"/>
                    <a:pt x="10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97" name="Freeform 302"/>
            <p:cNvSpPr>
              <a:spLocks/>
            </p:cNvSpPr>
            <p:nvPr/>
          </p:nvSpPr>
          <p:spPr bwMode="auto">
            <a:xfrm>
              <a:off x="9110663" y="909638"/>
              <a:ext cx="200025" cy="106363"/>
            </a:xfrm>
            <a:custGeom>
              <a:avLst/>
              <a:gdLst>
                <a:gd name="T0" fmla="*/ 0 w 47"/>
                <a:gd name="T1" fmla="*/ 21 h 25"/>
                <a:gd name="T2" fmla="*/ 4 w 47"/>
                <a:gd name="T3" fmla="*/ 25 h 25"/>
                <a:gd name="T4" fmla="*/ 18 w 47"/>
                <a:gd name="T5" fmla="*/ 21 h 25"/>
                <a:gd name="T6" fmla="*/ 28 w 47"/>
                <a:gd name="T7" fmla="*/ 20 h 25"/>
                <a:gd name="T8" fmla="*/ 47 w 47"/>
                <a:gd name="T9" fmla="*/ 13 h 25"/>
                <a:gd name="T10" fmla="*/ 32 w 47"/>
                <a:gd name="T11" fmla="*/ 3 h 25"/>
                <a:gd name="T12" fmla="*/ 27 w 47"/>
                <a:gd name="T13" fmla="*/ 5 h 25"/>
                <a:gd name="T14" fmla="*/ 28 w 47"/>
                <a:gd name="T15" fmla="*/ 0 h 25"/>
                <a:gd name="T16" fmla="*/ 24 w 47"/>
                <a:gd name="T17" fmla="*/ 0 h 25"/>
                <a:gd name="T18" fmla="*/ 5 w 47"/>
                <a:gd name="T19" fmla="*/ 15 h 25"/>
                <a:gd name="T20" fmla="*/ 0 w 47"/>
                <a:gd name="T21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25">
                  <a:moveTo>
                    <a:pt x="0" y="21"/>
                  </a:moveTo>
                  <a:cubicBezTo>
                    <a:pt x="0" y="24"/>
                    <a:pt x="1" y="25"/>
                    <a:pt x="4" y="25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27" y="20"/>
                    <a:pt x="28" y="20"/>
                  </a:cubicBezTo>
                  <a:cubicBezTo>
                    <a:pt x="33" y="21"/>
                    <a:pt x="47" y="20"/>
                    <a:pt x="47" y="13"/>
                  </a:cubicBezTo>
                  <a:cubicBezTo>
                    <a:pt x="47" y="10"/>
                    <a:pt x="36" y="3"/>
                    <a:pt x="32" y="3"/>
                  </a:cubicBezTo>
                  <a:cubicBezTo>
                    <a:pt x="30" y="3"/>
                    <a:pt x="29" y="5"/>
                    <a:pt x="27" y="5"/>
                  </a:cubicBezTo>
                  <a:cubicBezTo>
                    <a:pt x="29" y="3"/>
                    <a:pt x="28" y="3"/>
                    <a:pt x="28" y="0"/>
                  </a:cubicBezTo>
                  <a:cubicBezTo>
                    <a:pt x="27" y="0"/>
                    <a:pt x="27" y="0"/>
                    <a:pt x="24" y="0"/>
                  </a:cubicBezTo>
                  <a:cubicBezTo>
                    <a:pt x="14" y="0"/>
                    <a:pt x="11" y="9"/>
                    <a:pt x="5" y="15"/>
                  </a:cubicBezTo>
                  <a:cubicBezTo>
                    <a:pt x="3" y="17"/>
                    <a:pt x="0" y="17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98" name="Freeform 303"/>
            <p:cNvSpPr>
              <a:spLocks/>
            </p:cNvSpPr>
            <p:nvPr/>
          </p:nvSpPr>
          <p:spPr bwMode="auto">
            <a:xfrm>
              <a:off x="8834438" y="854075"/>
              <a:ext cx="77788" cy="38100"/>
            </a:xfrm>
            <a:custGeom>
              <a:avLst/>
              <a:gdLst>
                <a:gd name="T0" fmla="*/ 0 w 18"/>
                <a:gd name="T1" fmla="*/ 3 h 9"/>
                <a:gd name="T2" fmla="*/ 5 w 18"/>
                <a:gd name="T3" fmla="*/ 9 h 9"/>
                <a:gd name="T4" fmla="*/ 18 w 18"/>
                <a:gd name="T5" fmla="*/ 4 h 9"/>
                <a:gd name="T6" fmla="*/ 7 w 18"/>
                <a:gd name="T7" fmla="*/ 0 h 9"/>
                <a:gd name="T8" fmla="*/ 0 w 18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9">
                  <a:moveTo>
                    <a:pt x="0" y="3"/>
                  </a:moveTo>
                  <a:cubicBezTo>
                    <a:pt x="0" y="5"/>
                    <a:pt x="3" y="9"/>
                    <a:pt x="5" y="9"/>
                  </a:cubicBezTo>
                  <a:cubicBezTo>
                    <a:pt x="8" y="9"/>
                    <a:pt x="17" y="9"/>
                    <a:pt x="18" y="4"/>
                  </a:cubicBezTo>
                  <a:cubicBezTo>
                    <a:pt x="16" y="3"/>
                    <a:pt x="8" y="0"/>
                    <a:pt x="7" y="0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99" name="Freeform 304"/>
            <p:cNvSpPr>
              <a:spLocks/>
            </p:cNvSpPr>
            <p:nvPr/>
          </p:nvSpPr>
          <p:spPr bwMode="auto">
            <a:xfrm>
              <a:off x="8859838" y="768350"/>
              <a:ext cx="273050" cy="187325"/>
            </a:xfrm>
            <a:custGeom>
              <a:avLst/>
              <a:gdLst>
                <a:gd name="T0" fmla="*/ 31 w 64"/>
                <a:gd name="T1" fmla="*/ 22 h 44"/>
                <a:gd name="T2" fmla="*/ 10 w 64"/>
                <a:gd name="T3" fmla="*/ 30 h 44"/>
                <a:gd name="T4" fmla="*/ 25 w 64"/>
                <a:gd name="T5" fmla="*/ 40 h 44"/>
                <a:gd name="T6" fmla="*/ 55 w 64"/>
                <a:gd name="T7" fmla="*/ 44 h 44"/>
                <a:gd name="T8" fmla="*/ 60 w 64"/>
                <a:gd name="T9" fmla="*/ 41 h 44"/>
                <a:gd name="T10" fmla="*/ 56 w 64"/>
                <a:gd name="T11" fmla="*/ 37 h 44"/>
                <a:gd name="T12" fmla="*/ 62 w 64"/>
                <a:gd name="T13" fmla="*/ 34 h 44"/>
                <a:gd name="T14" fmla="*/ 64 w 64"/>
                <a:gd name="T15" fmla="*/ 29 h 44"/>
                <a:gd name="T16" fmla="*/ 55 w 64"/>
                <a:gd name="T17" fmla="*/ 23 h 44"/>
                <a:gd name="T18" fmla="*/ 50 w 64"/>
                <a:gd name="T19" fmla="*/ 23 h 44"/>
                <a:gd name="T20" fmla="*/ 41 w 64"/>
                <a:gd name="T21" fmla="*/ 21 h 44"/>
                <a:gd name="T22" fmla="*/ 36 w 64"/>
                <a:gd name="T23" fmla="*/ 21 h 44"/>
                <a:gd name="T24" fmla="*/ 41 w 64"/>
                <a:gd name="T25" fmla="*/ 16 h 44"/>
                <a:gd name="T26" fmla="*/ 41 w 64"/>
                <a:gd name="T27" fmla="*/ 11 h 44"/>
                <a:gd name="T28" fmla="*/ 44 w 64"/>
                <a:gd name="T29" fmla="*/ 10 h 44"/>
                <a:gd name="T30" fmla="*/ 28 w 64"/>
                <a:gd name="T31" fmla="*/ 0 h 44"/>
                <a:gd name="T32" fmla="*/ 0 w 64"/>
                <a:gd name="T33" fmla="*/ 16 h 44"/>
                <a:gd name="T34" fmla="*/ 19 w 64"/>
                <a:gd name="T35" fmla="*/ 21 h 44"/>
                <a:gd name="T36" fmla="*/ 31 w 64"/>
                <a:gd name="T37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44">
                  <a:moveTo>
                    <a:pt x="31" y="22"/>
                  </a:moveTo>
                  <a:cubicBezTo>
                    <a:pt x="22" y="24"/>
                    <a:pt x="19" y="27"/>
                    <a:pt x="10" y="30"/>
                  </a:cubicBezTo>
                  <a:cubicBezTo>
                    <a:pt x="14" y="32"/>
                    <a:pt x="22" y="40"/>
                    <a:pt x="25" y="40"/>
                  </a:cubicBezTo>
                  <a:cubicBezTo>
                    <a:pt x="34" y="40"/>
                    <a:pt x="43" y="44"/>
                    <a:pt x="55" y="44"/>
                  </a:cubicBezTo>
                  <a:cubicBezTo>
                    <a:pt x="57" y="44"/>
                    <a:pt x="60" y="43"/>
                    <a:pt x="60" y="41"/>
                  </a:cubicBezTo>
                  <a:cubicBezTo>
                    <a:pt x="60" y="39"/>
                    <a:pt x="58" y="38"/>
                    <a:pt x="56" y="37"/>
                  </a:cubicBezTo>
                  <a:cubicBezTo>
                    <a:pt x="58" y="37"/>
                    <a:pt x="62" y="37"/>
                    <a:pt x="62" y="34"/>
                  </a:cubicBezTo>
                  <a:cubicBezTo>
                    <a:pt x="62" y="31"/>
                    <a:pt x="61" y="31"/>
                    <a:pt x="64" y="29"/>
                  </a:cubicBezTo>
                  <a:cubicBezTo>
                    <a:pt x="60" y="25"/>
                    <a:pt x="60" y="23"/>
                    <a:pt x="55" y="23"/>
                  </a:cubicBezTo>
                  <a:cubicBezTo>
                    <a:pt x="53" y="23"/>
                    <a:pt x="51" y="23"/>
                    <a:pt x="50" y="23"/>
                  </a:cubicBezTo>
                  <a:cubicBezTo>
                    <a:pt x="46" y="23"/>
                    <a:pt x="45" y="21"/>
                    <a:pt x="41" y="21"/>
                  </a:cubicBezTo>
                  <a:cubicBezTo>
                    <a:pt x="39" y="21"/>
                    <a:pt x="39" y="20"/>
                    <a:pt x="36" y="21"/>
                  </a:cubicBezTo>
                  <a:cubicBezTo>
                    <a:pt x="38" y="20"/>
                    <a:pt x="41" y="18"/>
                    <a:pt x="41" y="16"/>
                  </a:cubicBezTo>
                  <a:cubicBezTo>
                    <a:pt x="41" y="15"/>
                    <a:pt x="41" y="14"/>
                    <a:pt x="41" y="11"/>
                  </a:cubicBezTo>
                  <a:cubicBezTo>
                    <a:pt x="42" y="11"/>
                    <a:pt x="41" y="12"/>
                    <a:pt x="44" y="10"/>
                  </a:cubicBezTo>
                  <a:cubicBezTo>
                    <a:pt x="40" y="7"/>
                    <a:pt x="36" y="0"/>
                    <a:pt x="28" y="0"/>
                  </a:cubicBezTo>
                  <a:cubicBezTo>
                    <a:pt x="15" y="0"/>
                    <a:pt x="11" y="13"/>
                    <a:pt x="0" y="16"/>
                  </a:cubicBezTo>
                  <a:cubicBezTo>
                    <a:pt x="7" y="19"/>
                    <a:pt x="12" y="21"/>
                    <a:pt x="19" y="21"/>
                  </a:cubicBezTo>
                  <a:cubicBezTo>
                    <a:pt x="21" y="21"/>
                    <a:pt x="28" y="22"/>
                    <a:pt x="3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00" name="Freeform 305"/>
            <p:cNvSpPr>
              <a:spLocks/>
            </p:cNvSpPr>
            <p:nvPr/>
          </p:nvSpPr>
          <p:spPr bwMode="auto">
            <a:xfrm>
              <a:off x="8975725" y="1066800"/>
              <a:ext cx="38100" cy="20638"/>
            </a:xfrm>
            <a:custGeom>
              <a:avLst/>
              <a:gdLst>
                <a:gd name="T0" fmla="*/ 3 w 9"/>
                <a:gd name="T1" fmla="*/ 5 h 5"/>
                <a:gd name="T2" fmla="*/ 9 w 9"/>
                <a:gd name="T3" fmla="*/ 0 h 5"/>
                <a:gd name="T4" fmla="*/ 4 w 9"/>
                <a:gd name="T5" fmla="*/ 0 h 5"/>
                <a:gd name="T6" fmla="*/ 0 w 9"/>
                <a:gd name="T7" fmla="*/ 3 h 5"/>
                <a:gd name="T8" fmla="*/ 3 w 9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3" y="5"/>
                  </a:moveTo>
                  <a:cubicBezTo>
                    <a:pt x="6" y="5"/>
                    <a:pt x="8" y="4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2" y="2"/>
                    <a:pt x="0" y="3"/>
                  </a:cubicBezTo>
                  <a:cubicBezTo>
                    <a:pt x="1" y="4"/>
                    <a:pt x="2" y="5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01" name="Freeform 306"/>
            <p:cNvSpPr>
              <a:spLocks/>
            </p:cNvSpPr>
            <p:nvPr/>
          </p:nvSpPr>
          <p:spPr bwMode="auto">
            <a:xfrm>
              <a:off x="8805863" y="773113"/>
              <a:ext cx="46038" cy="17463"/>
            </a:xfrm>
            <a:custGeom>
              <a:avLst/>
              <a:gdLst>
                <a:gd name="T0" fmla="*/ 11 w 11"/>
                <a:gd name="T1" fmla="*/ 3 h 4"/>
                <a:gd name="T2" fmla="*/ 10 w 11"/>
                <a:gd name="T3" fmla="*/ 0 h 4"/>
                <a:gd name="T4" fmla="*/ 0 w 11"/>
                <a:gd name="T5" fmla="*/ 0 h 4"/>
                <a:gd name="T6" fmla="*/ 11 w 11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4">
                  <a:moveTo>
                    <a:pt x="11" y="3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7" y="3"/>
                    <a:pt x="1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02" name="Freeform 307"/>
            <p:cNvSpPr>
              <a:spLocks/>
            </p:cNvSpPr>
            <p:nvPr/>
          </p:nvSpPr>
          <p:spPr bwMode="auto">
            <a:xfrm>
              <a:off x="9345613" y="990600"/>
              <a:ext cx="38100" cy="17463"/>
            </a:xfrm>
            <a:custGeom>
              <a:avLst/>
              <a:gdLst>
                <a:gd name="T0" fmla="*/ 6 w 9"/>
                <a:gd name="T1" fmla="*/ 4 h 4"/>
                <a:gd name="T2" fmla="*/ 9 w 9"/>
                <a:gd name="T3" fmla="*/ 0 h 4"/>
                <a:gd name="T4" fmla="*/ 0 w 9"/>
                <a:gd name="T5" fmla="*/ 1 h 4"/>
                <a:gd name="T6" fmla="*/ 6 w 9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">
                  <a:moveTo>
                    <a:pt x="6" y="4"/>
                  </a:moveTo>
                  <a:cubicBezTo>
                    <a:pt x="8" y="4"/>
                    <a:pt x="9" y="2"/>
                    <a:pt x="9" y="0"/>
                  </a:cubicBezTo>
                  <a:cubicBezTo>
                    <a:pt x="7" y="1"/>
                    <a:pt x="6" y="0"/>
                    <a:pt x="0" y="1"/>
                  </a:cubicBezTo>
                  <a:cubicBezTo>
                    <a:pt x="1" y="3"/>
                    <a:pt x="3" y="4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03" name="Freeform 308"/>
            <p:cNvSpPr>
              <a:spLocks/>
            </p:cNvSpPr>
            <p:nvPr/>
          </p:nvSpPr>
          <p:spPr bwMode="auto">
            <a:xfrm>
              <a:off x="7496175" y="836613"/>
              <a:ext cx="7938" cy="952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0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04" name="Freeform 309"/>
            <p:cNvSpPr>
              <a:spLocks/>
            </p:cNvSpPr>
            <p:nvPr/>
          </p:nvSpPr>
          <p:spPr bwMode="auto">
            <a:xfrm>
              <a:off x="7304088" y="803275"/>
              <a:ext cx="234950" cy="68263"/>
            </a:xfrm>
            <a:custGeom>
              <a:avLst/>
              <a:gdLst>
                <a:gd name="T0" fmla="*/ 18 w 55"/>
                <a:gd name="T1" fmla="*/ 3 h 16"/>
                <a:gd name="T2" fmla="*/ 25 w 55"/>
                <a:gd name="T3" fmla="*/ 5 h 16"/>
                <a:gd name="T4" fmla="*/ 21 w 55"/>
                <a:gd name="T5" fmla="*/ 7 h 16"/>
                <a:gd name="T6" fmla="*/ 25 w 55"/>
                <a:gd name="T7" fmla="*/ 8 h 16"/>
                <a:gd name="T8" fmla="*/ 20 w 55"/>
                <a:gd name="T9" fmla="*/ 10 h 16"/>
                <a:gd name="T10" fmla="*/ 27 w 55"/>
                <a:gd name="T11" fmla="*/ 13 h 16"/>
                <a:gd name="T12" fmla="*/ 27 w 55"/>
                <a:gd name="T13" fmla="*/ 13 h 16"/>
                <a:gd name="T14" fmla="*/ 30 w 55"/>
                <a:gd name="T15" fmla="*/ 16 h 16"/>
                <a:gd name="T16" fmla="*/ 36 w 55"/>
                <a:gd name="T17" fmla="*/ 10 h 16"/>
                <a:gd name="T18" fmla="*/ 45 w 55"/>
                <a:gd name="T19" fmla="*/ 9 h 16"/>
                <a:gd name="T20" fmla="*/ 45 w 55"/>
                <a:gd name="T21" fmla="*/ 7 h 16"/>
                <a:gd name="T22" fmla="*/ 48 w 55"/>
                <a:gd name="T23" fmla="*/ 7 h 16"/>
                <a:gd name="T24" fmla="*/ 55 w 55"/>
                <a:gd name="T25" fmla="*/ 3 h 16"/>
                <a:gd name="T26" fmla="*/ 47 w 55"/>
                <a:gd name="T27" fmla="*/ 0 h 16"/>
                <a:gd name="T28" fmla="*/ 37 w 55"/>
                <a:gd name="T29" fmla="*/ 4 h 16"/>
                <a:gd name="T30" fmla="*/ 21 w 55"/>
                <a:gd name="T31" fmla="*/ 0 h 16"/>
                <a:gd name="T32" fmla="*/ 0 w 55"/>
                <a:gd name="T33" fmla="*/ 5 h 16"/>
                <a:gd name="T34" fmla="*/ 6 w 55"/>
                <a:gd name="T35" fmla="*/ 6 h 16"/>
                <a:gd name="T36" fmla="*/ 18 w 55"/>
                <a:gd name="T37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5" h="16">
                  <a:moveTo>
                    <a:pt x="18" y="3"/>
                  </a:moveTo>
                  <a:cubicBezTo>
                    <a:pt x="21" y="3"/>
                    <a:pt x="22" y="4"/>
                    <a:pt x="25" y="5"/>
                  </a:cubicBezTo>
                  <a:cubicBezTo>
                    <a:pt x="23" y="6"/>
                    <a:pt x="22" y="7"/>
                    <a:pt x="21" y="7"/>
                  </a:cubicBezTo>
                  <a:cubicBezTo>
                    <a:pt x="22" y="8"/>
                    <a:pt x="23" y="8"/>
                    <a:pt x="25" y="8"/>
                  </a:cubicBezTo>
                  <a:cubicBezTo>
                    <a:pt x="23" y="9"/>
                    <a:pt x="22" y="9"/>
                    <a:pt x="20" y="10"/>
                  </a:cubicBezTo>
                  <a:cubicBezTo>
                    <a:pt x="21" y="12"/>
                    <a:pt x="23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8" y="14"/>
                    <a:pt x="29" y="16"/>
                    <a:pt x="30" y="16"/>
                  </a:cubicBezTo>
                  <a:cubicBezTo>
                    <a:pt x="33" y="16"/>
                    <a:pt x="33" y="11"/>
                    <a:pt x="36" y="10"/>
                  </a:cubicBezTo>
                  <a:cubicBezTo>
                    <a:pt x="39" y="8"/>
                    <a:pt x="42" y="10"/>
                    <a:pt x="45" y="9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6" y="8"/>
                    <a:pt x="47" y="8"/>
                    <a:pt x="48" y="7"/>
                  </a:cubicBezTo>
                  <a:cubicBezTo>
                    <a:pt x="51" y="5"/>
                    <a:pt x="54" y="7"/>
                    <a:pt x="55" y="3"/>
                  </a:cubicBezTo>
                  <a:cubicBezTo>
                    <a:pt x="53" y="2"/>
                    <a:pt x="50" y="0"/>
                    <a:pt x="47" y="0"/>
                  </a:cubicBezTo>
                  <a:cubicBezTo>
                    <a:pt x="43" y="0"/>
                    <a:pt x="41" y="4"/>
                    <a:pt x="37" y="4"/>
                  </a:cubicBezTo>
                  <a:cubicBezTo>
                    <a:pt x="32" y="4"/>
                    <a:pt x="28" y="0"/>
                    <a:pt x="21" y="0"/>
                  </a:cubicBezTo>
                  <a:cubicBezTo>
                    <a:pt x="16" y="0"/>
                    <a:pt x="3" y="1"/>
                    <a:pt x="0" y="5"/>
                  </a:cubicBezTo>
                  <a:cubicBezTo>
                    <a:pt x="3" y="5"/>
                    <a:pt x="4" y="6"/>
                    <a:pt x="6" y="6"/>
                  </a:cubicBezTo>
                  <a:cubicBezTo>
                    <a:pt x="10" y="6"/>
                    <a:pt x="16" y="3"/>
                    <a:pt x="1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05" name="Freeform 310"/>
            <p:cNvSpPr>
              <a:spLocks/>
            </p:cNvSpPr>
            <p:nvPr/>
          </p:nvSpPr>
          <p:spPr bwMode="auto">
            <a:xfrm>
              <a:off x="7908925" y="760413"/>
              <a:ext cx="79375" cy="47625"/>
            </a:xfrm>
            <a:custGeom>
              <a:avLst/>
              <a:gdLst>
                <a:gd name="T0" fmla="*/ 5 w 19"/>
                <a:gd name="T1" fmla="*/ 11 h 11"/>
                <a:gd name="T2" fmla="*/ 19 w 19"/>
                <a:gd name="T3" fmla="*/ 8 h 11"/>
                <a:gd name="T4" fmla="*/ 15 w 19"/>
                <a:gd name="T5" fmla="*/ 0 h 11"/>
                <a:gd name="T6" fmla="*/ 0 w 19"/>
                <a:gd name="T7" fmla="*/ 7 h 11"/>
                <a:gd name="T8" fmla="*/ 5 w 19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1">
                  <a:moveTo>
                    <a:pt x="5" y="11"/>
                  </a:moveTo>
                  <a:cubicBezTo>
                    <a:pt x="7" y="11"/>
                    <a:pt x="17" y="9"/>
                    <a:pt x="19" y="8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1" y="0"/>
                    <a:pt x="0" y="4"/>
                    <a:pt x="0" y="7"/>
                  </a:cubicBezTo>
                  <a:cubicBezTo>
                    <a:pt x="0" y="10"/>
                    <a:pt x="2" y="11"/>
                    <a:pt x="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06" name="Freeform 311"/>
            <p:cNvSpPr>
              <a:spLocks/>
            </p:cNvSpPr>
            <p:nvPr/>
          </p:nvSpPr>
          <p:spPr bwMode="auto">
            <a:xfrm>
              <a:off x="7802563" y="790575"/>
              <a:ext cx="88900" cy="50800"/>
            </a:xfrm>
            <a:custGeom>
              <a:avLst/>
              <a:gdLst>
                <a:gd name="T0" fmla="*/ 15 w 21"/>
                <a:gd name="T1" fmla="*/ 11 h 12"/>
                <a:gd name="T2" fmla="*/ 14 w 21"/>
                <a:gd name="T3" fmla="*/ 8 h 12"/>
                <a:gd name="T4" fmla="*/ 20 w 21"/>
                <a:gd name="T5" fmla="*/ 7 h 12"/>
                <a:gd name="T6" fmla="*/ 20 w 21"/>
                <a:gd name="T7" fmla="*/ 3 h 12"/>
                <a:gd name="T8" fmla="*/ 12 w 21"/>
                <a:gd name="T9" fmla="*/ 3 h 12"/>
                <a:gd name="T10" fmla="*/ 14 w 21"/>
                <a:gd name="T11" fmla="*/ 0 h 12"/>
                <a:gd name="T12" fmla="*/ 5 w 21"/>
                <a:gd name="T13" fmla="*/ 0 h 12"/>
                <a:gd name="T14" fmla="*/ 5 w 21"/>
                <a:gd name="T15" fmla="*/ 4 h 12"/>
                <a:gd name="T16" fmla="*/ 0 w 21"/>
                <a:gd name="T17" fmla="*/ 11 h 12"/>
                <a:gd name="T18" fmla="*/ 15 w 21"/>
                <a:gd name="T1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2">
                  <a:moveTo>
                    <a:pt x="15" y="11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6" y="8"/>
                    <a:pt x="19" y="9"/>
                    <a:pt x="20" y="7"/>
                  </a:cubicBezTo>
                  <a:cubicBezTo>
                    <a:pt x="20" y="5"/>
                    <a:pt x="21" y="5"/>
                    <a:pt x="20" y="3"/>
                  </a:cubicBezTo>
                  <a:cubicBezTo>
                    <a:pt x="18" y="3"/>
                    <a:pt x="13" y="3"/>
                    <a:pt x="12" y="3"/>
                  </a:cubicBezTo>
                  <a:cubicBezTo>
                    <a:pt x="12" y="3"/>
                    <a:pt x="14" y="2"/>
                    <a:pt x="1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2"/>
                    <a:pt x="5" y="4"/>
                  </a:cubicBezTo>
                  <a:cubicBezTo>
                    <a:pt x="2" y="5"/>
                    <a:pt x="0" y="7"/>
                    <a:pt x="0" y="11"/>
                  </a:cubicBezTo>
                  <a:cubicBezTo>
                    <a:pt x="0" y="12"/>
                    <a:pt x="13" y="12"/>
                    <a:pt x="1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07" name="Freeform 312"/>
            <p:cNvSpPr>
              <a:spLocks/>
            </p:cNvSpPr>
            <p:nvPr/>
          </p:nvSpPr>
          <p:spPr bwMode="auto">
            <a:xfrm>
              <a:off x="7686675" y="833438"/>
              <a:ext cx="90488" cy="33338"/>
            </a:xfrm>
            <a:custGeom>
              <a:avLst/>
              <a:gdLst>
                <a:gd name="T0" fmla="*/ 0 w 21"/>
                <a:gd name="T1" fmla="*/ 6 h 8"/>
                <a:gd name="T2" fmla="*/ 3 w 21"/>
                <a:gd name="T3" fmla="*/ 8 h 8"/>
                <a:gd name="T4" fmla="*/ 7 w 21"/>
                <a:gd name="T5" fmla="*/ 5 h 8"/>
                <a:gd name="T6" fmla="*/ 12 w 21"/>
                <a:gd name="T7" fmla="*/ 8 h 8"/>
                <a:gd name="T8" fmla="*/ 21 w 21"/>
                <a:gd name="T9" fmla="*/ 4 h 8"/>
                <a:gd name="T10" fmla="*/ 14 w 21"/>
                <a:gd name="T11" fmla="*/ 0 h 8"/>
                <a:gd name="T12" fmla="*/ 0 w 21"/>
                <a:gd name="T1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8">
                  <a:moveTo>
                    <a:pt x="0" y="6"/>
                  </a:moveTo>
                  <a:cubicBezTo>
                    <a:pt x="0" y="7"/>
                    <a:pt x="1" y="8"/>
                    <a:pt x="3" y="8"/>
                  </a:cubicBezTo>
                  <a:cubicBezTo>
                    <a:pt x="5" y="8"/>
                    <a:pt x="6" y="8"/>
                    <a:pt x="7" y="5"/>
                  </a:cubicBezTo>
                  <a:cubicBezTo>
                    <a:pt x="8" y="5"/>
                    <a:pt x="11" y="8"/>
                    <a:pt x="12" y="8"/>
                  </a:cubicBezTo>
                  <a:cubicBezTo>
                    <a:pt x="16" y="8"/>
                    <a:pt x="16" y="4"/>
                    <a:pt x="21" y="4"/>
                  </a:cubicBezTo>
                  <a:cubicBezTo>
                    <a:pt x="20" y="2"/>
                    <a:pt x="17" y="0"/>
                    <a:pt x="14" y="0"/>
                  </a:cubicBezTo>
                  <a:cubicBezTo>
                    <a:pt x="11" y="0"/>
                    <a:pt x="0" y="2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08" name="Freeform 313"/>
            <p:cNvSpPr>
              <a:spLocks/>
            </p:cNvSpPr>
            <p:nvPr/>
          </p:nvSpPr>
          <p:spPr bwMode="auto">
            <a:xfrm>
              <a:off x="7635875" y="735013"/>
              <a:ext cx="136525" cy="88900"/>
            </a:xfrm>
            <a:custGeom>
              <a:avLst/>
              <a:gdLst>
                <a:gd name="T0" fmla="*/ 24 w 32"/>
                <a:gd name="T1" fmla="*/ 18 h 21"/>
                <a:gd name="T2" fmla="*/ 32 w 32"/>
                <a:gd name="T3" fmla="*/ 17 h 21"/>
                <a:gd name="T4" fmla="*/ 17 w 32"/>
                <a:gd name="T5" fmla="*/ 13 h 21"/>
                <a:gd name="T6" fmla="*/ 29 w 32"/>
                <a:gd name="T7" fmla="*/ 6 h 21"/>
                <a:gd name="T8" fmla="*/ 32 w 32"/>
                <a:gd name="T9" fmla="*/ 3 h 21"/>
                <a:gd name="T10" fmla="*/ 31 w 32"/>
                <a:gd name="T11" fmla="*/ 0 h 21"/>
                <a:gd name="T12" fmla="*/ 26 w 32"/>
                <a:gd name="T13" fmla="*/ 4 h 21"/>
                <a:gd name="T14" fmla="*/ 10 w 32"/>
                <a:gd name="T15" fmla="*/ 9 h 21"/>
                <a:gd name="T16" fmla="*/ 10 w 32"/>
                <a:gd name="T17" fmla="*/ 13 h 21"/>
                <a:gd name="T18" fmla="*/ 15 w 32"/>
                <a:gd name="T19" fmla="*/ 13 h 21"/>
                <a:gd name="T20" fmla="*/ 3 w 32"/>
                <a:gd name="T21" fmla="*/ 13 h 21"/>
                <a:gd name="T22" fmla="*/ 0 w 32"/>
                <a:gd name="T23" fmla="*/ 16 h 21"/>
                <a:gd name="T24" fmla="*/ 13 w 32"/>
                <a:gd name="T25" fmla="*/ 21 h 21"/>
                <a:gd name="T26" fmla="*/ 24 w 32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21">
                  <a:moveTo>
                    <a:pt x="24" y="18"/>
                  </a:moveTo>
                  <a:cubicBezTo>
                    <a:pt x="27" y="18"/>
                    <a:pt x="30" y="19"/>
                    <a:pt x="32" y="17"/>
                  </a:cubicBezTo>
                  <a:cubicBezTo>
                    <a:pt x="26" y="15"/>
                    <a:pt x="24" y="14"/>
                    <a:pt x="17" y="13"/>
                  </a:cubicBezTo>
                  <a:cubicBezTo>
                    <a:pt x="20" y="11"/>
                    <a:pt x="25" y="9"/>
                    <a:pt x="29" y="6"/>
                  </a:cubicBezTo>
                  <a:cubicBezTo>
                    <a:pt x="29" y="5"/>
                    <a:pt x="31" y="4"/>
                    <a:pt x="32" y="3"/>
                  </a:cubicBezTo>
                  <a:cubicBezTo>
                    <a:pt x="32" y="2"/>
                    <a:pt x="32" y="0"/>
                    <a:pt x="31" y="0"/>
                  </a:cubicBezTo>
                  <a:cubicBezTo>
                    <a:pt x="29" y="0"/>
                    <a:pt x="27" y="2"/>
                    <a:pt x="26" y="4"/>
                  </a:cubicBezTo>
                  <a:cubicBezTo>
                    <a:pt x="19" y="4"/>
                    <a:pt x="18" y="9"/>
                    <a:pt x="10" y="9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3" y="11"/>
                    <a:pt x="12" y="12"/>
                    <a:pt x="15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4"/>
                    <a:pt x="2" y="15"/>
                    <a:pt x="0" y="16"/>
                  </a:cubicBezTo>
                  <a:cubicBezTo>
                    <a:pt x="0" y="17"/>
                    <a:pt x="12" y="21"/>
                    <a:pt x="13" y="21"/>
                  </a:cubicBezTo>
                  <a:cubicBezTo>
                    <a:pt x="17" y="21"/>
                    <a:pt x="21" y="18"/>
                    <a:pt x="2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09" name="Freeform 314"/>
            <p:cNvSpPr>
              <a:spLocks/>
            </p:cNvSpPr>
            <p:nvPr/>
          </p:nvSpPr>
          <p:spPr bwMode="auto">
            <a:xfrm>
              <a:off x="10348913" y="1127125"/>
              <a:ext cx="255588" cy="96838"/>
            </a:xfrm>
            <a:custGeom>
              <a:avLst/>
              <a:gdLst>
                <a:gd name="T0" fmla="*/ 14 w 60"/>
                <a:gd name="T1" fmla="*/ 23 h 23"/>
                <a:gd name="T2" fmla="*/ 20 w 60"/>
                <a:gd name="T3" fmla="*/ 19 h 23"/>
                <a:gd name="T4" fmla="*/ 25 w 60"/>
                <a:gd name="T5" fmla="*/ 21 h 23"/>
                <a:gd name="T6" fmla="*/ 31 w 60"/>
                <a:gd name="T7" fmla="*/ 19 h 23"/>
                <a:gd name="T8" fmla="*/ 36 w 60"/>
                <a:gd name="T9" fmla="*/ 17 h 23"/>
                <a:gd name="T10" fmla="*/ 41 w 60"/>
                <a:gd name="T11" fmla="*/ 20 h 23"/>
                <a:gd name="T12" fmla="*/ 48 w 60"/>
                <a:gd name="T13" fmla="*/ 17 h 23"/>
                <a:gd name="T14" fmla="*/ 55 w 60"/>
                <a:gd name="T15" fmla="*/ 17 h 23"/>
                <a:gd name="T16" fmla="*/ 60 w 60"/>
                <a:gd name="T17" fmla="*/ 9 h 23"/>
                <a:gd name="T18" fmla="*/ 33 w 60"/>
                <a:gd name="T19" fmla="*/ 1 h 23"/>
                <a:gd name="T20" fmla="*/ 29 w 60"/>
                <a:gd name="T21" fmla="*/ 9 h 23"/>
                <a:gd name="T22" fmla="*/ 12 w 60"/>
                <a:gd name="T23" fmla="*/ 0 h 23"/>
                <a:gd name="T24" fmla="*/ 0 w 60"/>
                <a:gd name="T25" fmla="*/ 11 h 23"/>
                <a:gd name="T26" fmla="*/ 14 w 60"/>
                <a:gd name="T2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23">
                  <a:moveTo>
                    <a:pt x="14" y="23"/>
                  </a:moveTo>
                  <a:cubicBezTo>
                    <a:pt x="16" y="23"/>
                    <a:pt x="18" y="20"/>
                    <a:pt x="20" y="19"/>
                  </a:cubicBezTo>
                  <a:cubicBezTo>
                    <a:pt x="21" y="20"/>
                    <a:pt x="22" y="21"/>
                    <a:pt x="25" y="21"/>
                  </a:cubicBezTo>
                  <a:cubicBezTo>
                    <a:pt x="27" y="21"/>
                    <a:pt x="29" y="19"/>
                    <a:pt x="31" y="19"/>
                  </a:cubicBezTo>
                  <a:cubicBezTo>
                    <a:pt x="33" y="19"/>
                    <a:pt x="34" y="17"/>
                    <a:pt x="36" y="17"/>
                  </a:cubicBezTo>
                  <a:cubicBezTo>
                    <a:pt x="38" y="17"/>
                    <a:pt x="39" y="20"/>
                    <a:pt x="41" y="20"/>
                  </a:cubicBezTo>
                  <a:cubicBezTo>
                    <a:pt x="44" y="20"/>
                    <a:pt x="45" y="17"/>
                    <a:pt x="48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5"/>
                    <a:pt x="59" y="12"/>
                    <a:pt x="60" y="9"/>
                  </a:cubicBezTo>
                  <a:cubicBezTo>
                    <a:pt x="54" y="7"/>
                    <a:pt x="38" y="1"/>
                    <a:pt x="33" y="1"/>
                  </a:cubicBezTo>
                  <a:cubicBezTo>
                    <a:pt x="30" y="1"/>
                    <a:pt x="29" y="5"/>
                    <a:pt x="29" y="9"/>
                  </a:cubicBezTo>
                  <a:cubicBezTo>
                    <a:pt x="21" y="9"/>
                    <a:pt x="21" y="0"/>
                    <a:pt x="12" y="0"/>
                  </a:cubicBezTo>
                  <a:cubicBezTo>
                    <a:pt x="7" y="0"/>
                    <a:pt x="0" y="5"/>
                    <a:pt x="0" y="11"/>
                  </a:cubicBezTo>
                  <a:cubicBezTo>
                    <a:pt x="0" y="17"/>
                    <a:pt x="7" y="23"/>
                    <a:pt x="14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10" name="Freeform 315"/>
            <p:cNvSpPr>
              <a:spLocks/>
            </p:cNvSpPr>
            <p:nvPr/>
          </p:nvSpPr>
          <p:spPr bwMode="auto">
            <a:xfrm>
              <a:off x="6926263" y="3054350"/>
              <a:ext cx="63500" cy="33338"/>
            </a:xfrm>
            <a:custGeom>
              <a:avLst/>
              <a:gdLst>
                <a:gd name="T0" fmla="*/ 15 w 15"/>
                <a:gd name="T1" fmla="*/ 0 h 8"/>
                <a:gd name="T2" fmla="*/ 0 w 15"/>
                <a:gd name="T3" fmla="*/ 5 h 8"/>
                <a:gd name="T4" fmla="*/ 1 w 15"/>
                <a:gd name="T5" fmla="*/ 7 h 8"/>
                <a:gd name="T6" fmla="*/ 3 w 15"/>
                <a:gd name="T7" fmla="*/ 8 h 8"/>
                <a:gd name="T8" fmla="*/ 11 w 15"/>
                <a:gd name="T9" fmla="*/ 5 h 8"/>
                <a:gd name="T10" fmla="*/ 12 w 15"/>
                <a:gd name="T11" fmla="*/ 3 h 8"/>
                <a:gd name="T12" fmla="*/ 15 w 15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8">
                  <a:moveTo>
                    <a:pt x="15" y="0"/>
                  </a:moveTo>
                  <a:cubicBezTo>
                    <a:pt x="11" y="1"/>
                    <a:pt x="4" y="4"/>
                    <a:pt x="0" y="5"/>
                  </a:cubicBezTo>
                  <a:cubicBezTo>
                    <a:pt x="0" y="6"/>
                    <a:pt x="0" y="7"/>
                    <a:pt x="1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5" y="8"/>
                    <a:pt x="10" y="7"/>
                    <a:pt x="11" y="5"/>
                  </a:cubicBezTo>
                  <a:cubicBezTo>
                    <a:pt x="12" y="4"/>
                    <a:pt x="11" y="3"/>
                    <a:pt x="12" y="3"/>
                  </a:cubicBezTo>
                  <a:cubicBezTo>
                    <a:pt x="13" y="2"/>
                    <a:pt x="15" y="3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11" name="Freeform 316"/>
            <p:cNvSpPr>
              <a:spLocks/>
            </p:cNvSpPr>
            <p:nvPr/>
          </p:nvSpPr>
          <p:spPr bwMode="auto">
            <a:xfrm>
              <a:off x="7605713" y="3844925"/>
              <a:ext cx="34925" cy="12700"/>
            </a:xfrm>
            <a:custGeom>
              <a:avLst/>
              <a:gdLst>
                <a:gd name="T0" fmla="*/ 3 w 8"/>
                <a:gd name="T1" fmla="*/ 3 h 3"/>
                <a:gd name="T2" fmla="*/ 8 w 8"/>
                <a:gd name="T3" fmla="*/ 0 h 3"/>
                <a:gd name="T4" fmla="*/ 0 w 8"/>
                <a:gd name="T5" fmla="*/ 2 h 3"/>
                <a:gd name="T6" fmla="*/ 3 w 8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3" y="3"/>
                  </a:moveTo>
                  <a:cubicBezTo>
                    <a:pt x="5" y="3"/>
                    <a:pt x="7" y="1"/>
                    <a:pt x="8" y="0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0" y="3"/>
                    <a:pt x="2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12" name="Freeform 317"/>
            <p:cNvSpPr>
              <a:spLocks/>
            </p:cNvSpPr>
            <p:nvPr/>
          </p:nvSpPr>
          <p:spPr bwMode="auto">
            <a:xfrm>
              <a:off x="7427913" y="1543050"/>
              <a:ext cx="68263" cy="50800"/>
            </a:xfrm>
            <a:custGeom>
              <a:avLst/>
              <a:gdLst>
                <a:gd name="T0" fmla="*/ 4 w 16"/>
                <a:gd name="T1" fmla="*/ 3 h 12"/>
                <a:gd name="T2" fmla="*/ 0 w 16"/>
                <a:gd name="T3" fmla="*/ 9 h 12"/>
                <a:gd name="T4" fmla="*/ 5 w 16"/>
                <a:gd name="T5" fmla="*/ 12 h 12"/>
                <a:gd name="T6" fmla="*/ 16 w 16"/>
                <a:gd name="T7" fmla="*/ 8 h 12"/>
                <a:gd name="T8" fmla="*/ 16 w 16"/>
                <a:gd name="T9" fmla="*/ 4 h 12"/>
                <a:gd name="T10" fmla="*/ 7 w 16"/>
                <a:gd name="T11" fmla="*/ 0 h 12"/>
                <a:gd name="T12" fmla="*/ 4 w 16"/>
                <a:gd name="T13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2">
                  <a:moveTo>
                    <a:pt x="4" y="3"/>
                  </a:moveTo>
                  <a:cubicBezTo>
                    <a:pt x="3" y="3"/>
                    <a:pt x="0" y="8"/>
                    <a:pt x="0" y="9"/>
                  </a:cubicBezTo>
                  <a:cubicBezTo>
                    <a:pt x="0" y="12"/>
                    <a:pt x="2" y="12"/>
                    <a:pt x="5" y="12"/>
                  </a:cubicBezTo>
                  <a:cubicBezTo>
                    <a:pt x="10" y="12"/>
                    <a:pt x="13" y="9"/>
                    <a:pt x="16" y="8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3" y="4"/>
                    <a:pt x="11" y="0"/>
                    <a:pt x="7" y="0"/>
                  </a:cubicBezTo>
                  <a:cubicBezTo>
                    <a:pt x="6" y="0"/>
                    <a:pt x="5" y="3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13" name="Freeform 318"/>
            <p:cNvSpPr>
              <a:spLocks/>
            </p:cNvSpPr>
            <p:nvPr/>
          </p:nvSpPr>
          <p:spPr bwMode="auto">
            <a:xfrm>
              <a:off x="7772400" y="1487488"/>
              <a:ext cx="55563" cy="52388"/>
            </a:xfrm>
            <a:custGeom>
              <a:avLst/>
              <a:gdLst>
                <a:gd name="T0" fmla="*/ 0 w 13"/>
                <a:gd name="T1" fmla="*/ 5 h 12"/>
                <a:gd name="T2" fmla="*/ 10 w 13"/>
                <a:gd name="T3" fmla="*/ 11 h 12"/>
                <a:gd name="T4" fmla="*/ 13 w 13"/>
                <a:gd name="T5" fmla="*/ 10 h 12"/>
                <a:gd name="T6" fmla="*/ 0 w 13"/>
                <a:gd name="T7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0" y="5"/>
                  </a:moveTo>
                  <a:cubicBezTo>
                    <a:pt x="0" y="8"/>
                    <a:pt x="6" y="11"/>
                    <a:pt x="10" y="11"/>
                  </a:cubicBezTo>
                  <a:cubicBezTo>
                    <a:pt x="10" y="11"/>
                    <a:pt x="13" y="12"/>
                    <a:pt x="13" y="10"/>
                  </a:cubicBezTo>
                  <a:cubicBezTo>
                    <a:pt x="13" y="5"/>
                    <a:pt x="0" y="0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14" name="Freeform 319"/>
            <p:cNvSpPr>
              <a:spLocks/>
            </p:cNvSpPr>
            <p:nvPr/>
          </p:nvSpPr>
          <p:spPr bwMode="auto">
            <a:xfrm>
              <a:off x="8147050" y="1304925"/>
              <a:ext cx="50800" cy="34925"/>
            </a:xfrm>
            <a:custGeom>
              <a:avLst/>
              <a:gdLst>
                <a:gd name="T0" fmla="*/ 12 w 12"/>
                <a:gd name="T1" fmla="*/ 5 h 8"/>
                <a:gd name="T2" fmla="*/ 5 w 12"/>
                <a:gd name="T3" fmla="*/ 0 h 8"/>
                <a:gd name="T4" fmla="*/ 1 w 12"/>
                <a:gd name="T5" fmla="*/ 6 h 8"/>
                <a:gd name="T6" fmla="*/ 1 w 12"/>
                <a:gd name="T7" fmla="*/ 8 h 8"/>
                <a:gd name="T8" fmla="*/ 12 w 12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12" y="5"/>
                  </a:moveTo>
                  <a:cubicBezTo>
                    <a:pt x="9" y="3"/>
                    <a:pt x="8" y="0"/>
                    <a:pt x="5" y="0"/>
                  </a:cubicBezTo>
                  <a:cubicBezTo>
                    <a:pt x="3" y="0"/>
                    <a:pt x="1" y="3"/>
                    <a:pt x="1" y="6"/>
                  </a:cubicBezTo>
                  <a:cubicBezTo>
                    <a:pt x="1" y="6"/>
                    <a:pt x="0" y="8"/>
                    <a:pt x="1" y="8"/>
                  </a:cubicBezTo>
                  <a:cubicBezTo>
                    <a:pt x="4" y="8"/>
                    <a:pt x="10" y="6"/>
                    <a:pt x="1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15" name="Freeform 320"/>
            <p:cNvSpPr>
              <a:spLocks/>
            </p:cNvSpPr>
            <p:nvPr/>
          </p:nvSpPr>
          <p:spPr bwMode="auto">
            <a:xfrm>
              <a:off x="10450513" y="1271588"/>
              <a:ext cx="106363" cy="46038"/>
            </a:xfrm>
            <a:custGeom>
              <a:avLst/>
              <a:gdLst>
                <a:gd name="T0" fmla="*/ 17 w 25"/>
                <a:gd name="T1" fmla="*/ 11 h 11"/>
                <a:gd name="T2" fmla="*/ 25 w 25"/>
                <a:gd name="T3" fmla="*/ 11 h 11"/>
                <a:gd name="T4" fmla="*/ 13 w 25"/>
                <a:gd name="T5" fmla="*/ 0 h 11"/>
                <a:gd name="T6" fmla="*/ 0 w 25"/>
                <a:gd name="T7" fmla="*/ 8 h 11"/>
                <a:gd name="T8" fmla="*/ 1 w 25"/>
                <a:gd name="T9" fmla="*/ 7 h 11"/>
                <a:gd name="T10" fmla="*/ 17 w 25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1">
                  <a:moveTo>
                    <a:pt x="17" y="11"/>
                  </a:moveTo>
                  <a:cubicBezTo>
                    <a:pt x="25" y="11"/>
                    <a:pt x="25" y="11"/>
                    <a:pt x="25" y="11"/>
                  </a:cubicBezTo>
                  <a:cubicBezTo>
                    <a:pt x="25" y="5"/>
                    <a:pt x="20" y="0"/>
                    <a:pt x="13" y="0"/>
                  </a:cubicBezTo>
                  <a:cubicBezTo>
                    <a:pt x="7" y="0"/>
                    <a:pt x="3" y="4"/>
                    <a:pt x="0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6" y="9"/>
                    <a:pt x="12" y="8"/>
                    <a:pt x="1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16" name="Freeform 321"/>
            <p:cNvSpPr>
              <a:spLocks/>
            </p:cNvSpPr>
            <p:nvPr/>
          </p:nvSpPr>
          <p:spPr bwMode="auto">
            <a:xfrm>
              <a:off x="10655300" y="1168400"/>
              <a:ext cx="147638" cy="52388"/>
            </a:xfrm>
            <a:custGeom>
              <a:avLst/>
              <a:gdLst>
                <a:gd name="T0" fmla="*/ 23 w 35"/>
                <a:gd name="T1" fmla="*/ 12 h 12"/>
                <a:gd name="T2" fmla="*/ 35 w 35"/>
                <a:gd name="T3" fmla="*/ 8 h 12"/>
                <a:gd name="T4" fmla="*/ 32 w 35"/>
                <a:gd name="T5" fmla="*/ 5 h 12"/>
                <a:gd name="T6" fmla="*/ 0 w 35"/>
                <a:gd name="T7" fmla="*/ 0 h 12"/>
                <a:gd name="T8" fmla="*/ 3 w 35"/>
                <a:gd name="T9" fmla="*/ 2 h 12"/>
                <a:gd name="T10" fmla="*/ 23 w 35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2">
                  <a:moveTo>
                    <a:pt x="23" y="12"/>
                  </a:moveTo>
                  <a:cubicBezTo>
                    <a:pt x="27" y="12"/>
                    <a:pt x="35" y="11"/>
                    <a:pt x="35" y="8"/>
                  </a:cubicBezTo>
                  <a:cubicBezTo>
                    <a:pt x="35" y="6"/>
                    <a:pt x="34" y="5"/>
                    <a:pt x="32" y="5"/>
                  </a:cubicBezTo>
                  <a:cubicBezTo>
                    <a:pt x="31" y="5"/>
                    <a:pt x="3" y="2"/>
                    <a:pt x="0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9"/>
                    <a:pt x="16" y="12"/>
                    <a:pt x="2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17" name="Freeform 322"/>
            <p:cNvSpPr>
              <a:spLocks/>
            </p:cNvSpPr>
            <p:nvPr/>
          </p:nvSpPr>
          <p:spPr bwMode="auto">
            <a:xfrm>
              <a:off x="10445750" y="1241425"/>
              <a:ext cx="34925" cy="30163"/>
            </a:xfrm>
            <a:custGeom>
              <a:avLst/>
              <a:gdLst>
                <a:gd name="T0" fmla="*/ 8 w 8"/>
                <a:gd name="T1" fmla="*/ 4 h 7"/>
                <a:gd name="T2" fmla="*/ 0 w 8"/>
                <a:gd name="T3" fmla="*/ 4 h 7"/>
                <a:gd name="T4" fmla="*/ 3 w 8"/>
                <a:gd name="T5" fmla="*/ 7 h 7"/>
                <a:gd name="T6" fmla="*/ 8 w 8"/>
                <a:gd name="T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7">
                  <a:moveTo>
                    <a:pt x="8" y="4"/>
                  </a:moveTo>
                  <a:cubicBezTo>
                    <a:pt x="8" y="0"/>
                    <a:pt x="0" y="0"/>
                    <a:pt x="0" y="4"/>
                  </a:cubicBezTo>
                  <a:cubicBezTo>
                    <a:pt x="0" y="6"/>
                    <a:pt x="1" y="7"/>
                    <a:pt x="3" y="7"/>
                  </a:cubicBezTo>
                  <a:cubicBezTo>
                    <a:pt x="5" y="7"/>
                    <a:pt x="8" y="6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18" name="Freeform 323"/>
            <p:cNvSpPr>
              <a:spLocks/>
            </p:cNvSpPr>
            <p:nvPr/>
          </p:nvSpPr>
          <p:spPr bwMode="auto">
            <a:xfrm>
              <a:off x="10140950" y="4254500"/>
              <a:ext cx="360363" cy="258763"/>
            </a:xfrm>
            <a:custGeom>
              <a:avLst/>
              <a:gdLst>
                <a:gd name="T0" fmla="*/ 79 w 85"/>
                <a:gd name="T1" fmla="*/ 17 h 61"/>
                <a:gd name="T2" fmla="*/ 78 w 85"/>
                <a:gd name="T3" fmla="*/ 17 h 61"/>
                <a:gd name="T4" fmla="*/ 78 w 85"/>
                <a:gd name="T5" fmla="*/ 16 h 61"/>
                <a:gd name="T6" fmla="*/ 78 w 85"/>
                <a:gd name="T7" fmla="*/ 17 h 61"/>
                <a:gd name="T8" fmla="*/ 74 w 85"/>
                <a:gd name="T9" fmla="*/ 14 h 61"/>
                <a:gd name="T10" fmla="*/ 66 w 85"/>
                <a:gd name="T11" fmla="*/ 14 h 61"/>
                <a:gd name="T12" fmla="*/ 59 w 85"/>
                <a:gd name="T13" fmla="*/ 9 h 61"/>
                <a:gd name="T14" fmla="*/ 56 w 85"/>
                <a:gd name="T15" fmla="*/ 8 h 61"/>
                <a:gd name="T16" fmla="*/ 47 w 85"/>
                <a:gd name="T17" fmla="*/ 14 h 61"/>
                <a:gd name="T18" fmla="*/ 41 w 85"/>
                <a:gd name="T19" fmla="*/ 18 h 61"/>
                <a:gd name="T20" fmla="*/ 36 w 85"/>
                <a:gd name="T21" fmla="*/ 22 h 61"/>
                <a:gd name="T22" fmla="*/ 30 w 85"/>
                <a:gd name="T23" fmla="*/ 17 h 61"/>
                <a:gd name="T24" fmla="*/ 26 w 85"/>
                <a:gd name="T25" fmla="*/ 14 h 61"/>
                <a:gd name="T26" fmla="*/ 26 w 85"/>
                <a:gd name="T27" fmla="*/ 5 h 61"/>
                <a:gd name="T28" fmla="*/ 13 w 85"/>
                <a:gd name="T29" fmla="*/ 0 h 61"/>
                <a:gd name="T30" fmla="*/ 3 w 85"/>
                <a:gd name="T31" fmla="*/ 4 h 61"/>
                <a:gd name="T32" fmla="*/ 0 w 85"/>
                <a:gd name="T33" fmla="*/ 7 h 61"/>
                <a:gd name="T34" fmla="*/ 8 w 85"/>
                <a:gd name="T35" fmla="*/ 12 h 61"/>
                <a:gd name="T36" fmla="*/ 10 w 85"/>
                <a:gd name="T37" fmla="*/ 15 h 61"/>
                <a:gd name="T38" fmla="*/ 13 w 85"/>
                <a:gd name="T39" fmla="*/ 16 h 61"/>
                <a:gd name="T40" fmla="*/ 21 w 85"/>
                <a:gd name="T41" fmla="*/ 14 h 61"/>
                <a:gd name="T42" fmla="*/ 23 w 85"/>
                <a:gd name="T43" fmla="*/ 14 h 61"/>
                <a:gd name="T44" fmla="*/ 9 w 85"/>
                <a:gd name="T45" fmla="*/ 19 h 61"/>
                <a:gd name="T46" fmla="*/ 14 w 85"/>
                <a:gd name="T47" fmla="*/ 22 h 61"/>
                <a:gd name="T48" fmla="*/ 15 w 85"/>
                <a:gd name="T49" fmla="*/ 28 h 61"/>
                <a:gd name="T50" fmla="*/ 18 w 85"/>
                <a:gd name="T51" fmla="*/ 29 h 61"/>
                <a:gd name="T52" fmla="*/ 22 w 85"/>
                <a:gd name="T53" fmla="*/ 24 h 61"/>
                <a:gd name="T54" fmla="*/ 22 w 85"/>
                <a:gd name="T55" fmla="*/ 26 h 61"/>
                <a:gd name="T56" fmla="*/ 32 w 85"/>
                <a:gd name="T57" fmla="*/ 32 h 61"/>
                <a:gd name="T58" fmla="*/ 47 w 85"/>
                <a:gd name="T59" fmla="*/ 35 h 61"/>
                <a:gd name="T60" fmla="*/ 58 w 85"/>
                <a:gd name="T61" fmla="*/ 42 h 61"/>
                <a:gd name="T62" fmla="*/ 62 w 85"/>
                <a:gd name="T63" fmla="*/ 53 h 61"/>
                <a:gd name="T64" fmla="*/ 55 w 85"/>
                <a:gd name="T65" fmla="*/ 59 h 61"/>
                <a:gd name="T66" fmla="*/ 59 w 85"/>
                <a:gd name="T67" fmla="*/ 61 h 61"/>
                <a:gd name="T68" fmla="*/ 65 w 85"/>
                <a:gd name="T69" fmla="*/ 61 h 61"/>
                <a:gd name="T70" fmla="*/ 69 w 85"/>
                <a:gd name="T71" fmla="*/ 59 h 61"/>
                <a:gd name="T72" fmla="*/ 75 w 85"/>
                <a:gd name="T73" fmla="*/ 61 h 61"/>
                <a:gd name="T74" fmla="*/ 85 w 85"/>
                <a:gd name="T75" fmla="*/ 20 h 61"/>
                <a:gd name="T76" fmla="*/ 79 w 85"/>
                <a:gd name="T77" fmla="*/ 1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5" h="61">
                  <a:moveTo>
                    <a:pt x="79" y="17"/>
                  </a:moveTo>
                  <a:cubicBezTo>
                    <a:pt x="79" y="17"/>
                    <a:pt x="79" y="17"/>
                    <a:pt x="78" y="17"/>
                  </a:cubicBezTo>
                  <a:cubicBezTo>
                    <a:pt x="78" y="17"/>
                    <a:pt x="78" y="16"/>
                    <a:pt x="78" y="16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7" y="16"/>
                    <a:pt x="75" y="16"/>
                    <a:pt x="74" y="14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5" y="14"/>
                    <a:pt x="62" y="11"/>
                    <a:pt x="59" y="9"/>
                  </a:cubicBezTo>
                  <a:cubicBezTo>
                    <a:pt x="58" y="9"/>
                    <a:pt x="56" y="9"/>
                    <a:pt x="56" y="8"/>
                  </a:cubicBezTo>
                  <a:cubicBezTo>
                    <a:pt x="53" y="9"/>
                    <a:pt x="50" y="13"/>
                    <a:pt x="47" y="14"/>
                  </a:cubicBezTo>
                  <a:cubicBezTo>
                    <a:pt x="43" y="15"/>
                    <a:pt x="43" y="16"/>
                    <a:pt x="41" y="18"/>
                  </a:cubicBezTo>
                  <a:cubicBezTo>
                    <a:pt x="40" y="18"/>
                    <a:pt x="38" y="22"/>
                    <a:pt x="36" y="22"/>
                  </a:cubicBezTo>
                  <a:cubicBezTo>
                    <a:pt x="34" y="22"/>
                    <a:pt x="30" y="18"/>
                    <a:pt x="30" y="17"/>
                  </a:cubicBezTo>
                  <a:cubicBezTo>
                    <a:pt x="28" y="17"/>
                    <a:pt x="26" y="16"/>
                    <a:pt x="26" y="14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1" y="4"/>
                    <a:pt x="18" y="0"/>
                    <a:pt x="13" y="0"/>
                  </a:cubicBezTo>
                  <a:cubicBezTo>
                    <a:pt x="8" y="0"/>
                    <a:pt x="7" y="4"/>
                    <a:pt x="3" y="4"/>
                  </a:cubicBezTo>
                  <a:cubicBezTo>
                    <a:pt x="2" y="4"/>
                    <a:pt x="0" y="5"/>
                    <a:pt x="0" y="7"/>
                  </a:cubicBezTo>
                  <a:cubicBezTo>
                    <a:pt x="0" y="10"/>
                    <a:pt x="6" y="9"/>
                    <a:pt x="8" y="12"/>
                  </a:cubicBezTo>
                  <a:cubicBezTo>
                    <a:pt x="8" y="13"/>
                    <a:pt x="9" y="14"/>
                    <a:pt x="10" y="15"/>
                  </a:cubicBezTo>
                  <a:cubicBezTo>
                    <a:pt x="11" y="15"/>
                    <a:pt x="12" y="16"/>
                    <a:pt x="13" y="16"/>
                  </a:cubicBezTo>
                  <a:cubicBezTo>
                    <a:pt x="16" y="16"/>
                    <a:pt x="18" y="15"/>
                    <a:pt x="21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1" y="18"/>
                    <a:pt x="13" y="17"/>
                    <a:pt x="9" y="19"/>
                  </a:cubicBezTo>
                  <a:cubicBezTo>
                    <a:pt x="10" y="21"/>
                    <a:pt x="13" y="20"/>
                    <a:pt x="14" y="22"/>
                  </a:cubicBezTo>
                  <a:cubicBezTo>
                    <a:pt x="15" y="24"/>
                    <a:pt x="14" y="25"/>
                    <a:pt x="15" y="28"/>
                  </a:cubicBezTo>
                  <a:cubicBezTo>
                    <a:pt x="16" y="29"/>
                    <a:pt x="17" y="29"/>
                    <a:pt x="18" y="29"/>
                  </a:cubicBezTo>
                  <a:cubicBezTo>
                    <a:pt x="20" y="29"/>
                    <a:pt x="21" y="26"/>
                    <a:pt x="22" y="24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7" y="25"/>
                    <a:pt x="28" y="32"/>
                    <a:pt x="32" y="32"/>
                  </a:cubicBezTo>
                  <a:cubicBezTo>
                    <a:pt x="37" y="32"/>
                    <a:pt x="44" y="33"/>
                    <a:pt x="47" y="35"/>
                  </a:cubicBezTo>
                  <a:cubicBezTo>
                    <a:pt x="50" y="36"/>
                    <a:pt x="57" y="39"/>
                    <a:pt x="58" y="42"/>
                  </a:cubicBezTo>
                  <a:cubicBezTo>
                    <a:pt x="60" y="46"/>
                    <a:pt x="58" y="50"/>
                    <a:pt x="62" y="53"/>
                  </a:cubicBezTo>
                  <a:cubicBezTo>
                    <a:pt x="60" y="54"/>
                    <a:pt x="55" y="55"/>
                    <a:pt x="55" y="59"/>
                  </a:cubicBezTo>
                  <a:cubicBezTo>
                    <a:pt x="55" y="61"/>
                    <a:pt x="57" y="61"/>
                    <a:pt x="59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59"/>
                    <a:pt x="68" y="59"/>
                    <a:pt x="69" y="59"/>
                  </a:cubicBezTo>
                  <a:cubicBezTo>
                    <a:pt x="71" y="59"/>
                    <a:pt x="73" y="60"/>
                    <a:pt x="75" y="61"/>
                  </a:cubicBezTo>
                  <a:cubicBezTo>
                    <a:pt x="85" y="20"/>
                    <a:pt x="85" y="20"/>
                    <a:pt x="85" y="20"/>
                  </a:cubicBezTo>
                  <a:cubicBezTo>
                    <a:pt x="83" y="19"/>
                    <a:pt x="81" y="18"/>
                    <a:pt x="7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19" name="Freeform 324"/>
            <p:cNvSpPr>
              <a:spLocks/>
            </p:cNvSpPr>
            <p:nvPr/>
          </p:nvSpPr>
          <p:spPr bwMode="auto">
            <a:xfrm>
              <a:off x="10247313" y="4424363"/>
              <a:ext cx="20638" cy="46038"/>
            </a:xfrm>
            <a:custGeom>
              <a:avLst/>
              <a:gdLst>
                <a:gd name="T0" fmla="*/ 3 w 5"/>
                <a:gd name="T1" fmla="*/ 4 h 11"/>
                <a:gd name="T2" fmla="*/ 0 w 5"/>
                <a:gd name="T3" fmla="*/ 9 h 11"/>
                <a:gd name="T4" fmla="*/ 2 w 5"/>
                <a:gd name="T5" fmla="*/ 11 h 11"/>
                <a:gd name="T6" fmla="*/ 3 w 5"/>
                <a:gd name="T7" fmla="*/ 5 h 11"/>
                <a:gd name="T8" fmla="*/ 5 w 5"/>
                <a:gd name="T9" fmla="*/ 2 h 11"/>
                <a:gd name="T10" fmla="*/ 4 w 5"/>
                <a:gd name="T11" fmla="*/ 0 h 11"/>
                <a:gd name="T12" fmla="*/ 3 w 5"/>
                <a:gd name="T13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3" y="4"/>
                  </a:moveTo>
                  <a:cubicBezTo>
                    <a:pt x="3" y="6"/>
                    <a:pt x="0" y="6"/>
                    <a:pt x="0" y="9"/>
                  </a:cubicBezTo>
                  <a:cubicBezTo>
                    <a:pt x="0" y="9"/>
                    <a:pt x="1" y="11"/>
                    <a:pt x="2" y="11"/>
                  </a:cubicBezTo>
                  <a:cubicBezTo>
                    <a:pt x="4" y="11"/>
                    <a:pt x="3" y="8"/>
                    <a:pt x="3" y="5"/>
                  </a:cubicBezTo>
                  <a:cubicBezTo>
                    <a:pt x="5" y="5"/>
                    <a:pt x="5" y="4"/>
                    <a:pt x="5" y="2"/>
                  </a:cubicBezTo>
                  <a:cubicBezTo>
                    <a:pt x="5" y="1"/>
                    <a:pt x="5" y="2"/>
                    <a:pt x="4" y="0"/>
                  </a:cubicBezTo>
                  <a:cubicBezTo>
                    <a:pt x="2" y="0"/>
                    <a:pt x="3" y="2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20" name="Freeform 325"/>
            <p:cNvSpPr>
              <a:spLocks/>
            </p:cNvSpPr>
            <p:nvPr/>
          </p:nvSpPr>
          <p:spPr bwMode="auto">
            <a:xfrm>
              <a:off x="10115550" y="4606925"/>
              <a:ext cx="46038" cy="22225"/>
            </a:xfrm>
            <a:custGeom>
              <a:avLst/>
              <a:gdLst>
                <a:gd name="T0" fmla="*/ 0 w 11"/>
                <a:gd name="T1" fmla="*/ 2 h 5"/>
                <a:gd name="T2" fmla="*/ 8 w 11"/>
                <a:gd name="T3" fmla="*/ 5 h 5"/>
                <a:gd name="T4" fmla="*/ 11 w 11"/>
                <a:gd name="T5" fmla="*/ 5 h 5"/>
                <a:gd name="T6" fmla="*/ 11 w 11"/>
                <a:gd name="T7" fmla="*/ 1 h 5"/>
                <a:gd name="T8" fmla="*/ 0 w 11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0" y="2"/>
                  </a:moveTo>
                  <a:cubicBezTo>
                    <a:pt x="1" y="3"/>
                    <a:pt x="5" y="5"/>
                    <a:pt x="8" y="5"/>
                  </a:cubicBezTo>
                  <a:cubicBezTo>
                    <a:pt x="9" y="5"/>
                    <a:pt x="10" y="5"/>
                    <a:pt x="11" y="5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7" y="0"/>
                    <a:pt x="5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21" name="Freeform 326"/>
            <p:cNvSpPr>
              <a:spLocks noEditPoints="1"/>
            </p:cNvSpPr>
            <p:nvPr/>
          </p:nvSpPr>
          <p:spPr bwMode="auto">
            <a:xfrm>
              <a:off x="6508750" y="1036638"/>
              <a:ext cx="5570538" cy="3162300"/>
            </a:xfrm>
            <a:custGeom>
              <a:avLst/>
              <a:gdLst>
                <a:gd name="T0" fmla="*/ 1048 w 1310"/>
                <a:gd name="T1" fmla="*/ 96 h 743"/>
                <a:gd name="T2" fmla="*/ 862 w 1310"/>
                <a:gd name="T3" fmla="*/ 87 h 743"/>
                <a:gd name="T4" fmla="*/ 703 w 1310"/>
                <a:gd name="T5" fmla="*/ 51 h 743"/>
                <a:gd name="T6" fmla="*/ 586 w 1310"/>
                <a:gd name="T7" fmla="*/ 21 h 743"/>
                <a:gd name="T8" fmla="*/ 423 w 1310"/>
                <a:gd name="T9" fmla="*/ 73 h 743"/>
                <a:gd name="T10" fmla="*/ 361 w 1310"/>
                <a:gd name="T11" fmla="*/ 99 h 743"/>
                <a:gd name="T12" fmla="*/ 204 w 1310"/>
                <a:gd name="T13" fmla="*/ 153 h 743"/>
                <a:gd name="T14" fmla="*/ 131 w 1310"/>
                <a:gd name="T15" fmla="*/ 187 h 743"/>
                <a:gd name="T16" fmla="*/ 69 w 1310"/>
                <a:gd name="T17" fmla="*/ 131 h 743"/>
                <a:gd name="T18" fmla="*/ 81 w 1310"/>
                <a:gd name="T19" fmla="*/ 190 h 743"/>
                <a:gd name="T20" fmla="*/ 28 w 1310"/>
                <a:gd name="T21" fmla="*/ 249 h 743"/>
                <a:gd name="T22" fmla="*/ 24 w 1310"/>
                <a:gd name="T23" fmla="*/ 295 h 743"/>
                <a:gd name="T24" fmla="*/ 35 w 1310"/>
                <a:gd name="T25" fmla="*/ 361 h 743"/>
                <a:gd name="T26" fmla="*/ 76 w 1310"/>
                <a:gd name="T27" fmla="*/ 384 h 743"/>
                <a:gd name="T28" fmla="*/ 143 w 1310"/>
                <a:gd name="T29" fmla="*/ 370 h 743"/>
                <a:gd name="T30" fmla="*/ 140 w 1310"/>
                <a:gd name="T31" fmla="*/ 427 h 743"/>
                <a:gd name="T32" fmla="*/ 72 w 1310"/>
                <a:gd name="T33" fmla="*/ 426 h 743"/>
                <a:gd name="T34" fmla="*/ 58 w 1310"/>
                <a:gd name="T35" fmla="*/ 455 h 743"/>
                <a:gd name="T36" fmla="*/ 101 w 1310"/>
                <a:gd name="T37" fmla="*/ 470 h 743"/>
                <a:gd name="T38" fmla="*/ 125 w 1310"/>
                <a:gd name="T39" fmla="*/ 480 h 743"/>
                <a:gd name="T40" fmla="*/ 120 w 1310"/>
                <a:gd name="T41" fmla="*/ 541 h 743"/>
                <a:gd name="T42" fmla="*/ 148 w 1310"/>
                <a:gd name="T43" fmla="*/ 585 h 743"/>
                <a:gd name="T44" fmla="*/ 182 w 1310"/>
                <a:gd name="T45" fmla="*/ 656 h 743"/>
                <a:gd name="T46" fmla="*/ 250 w 1310"/>
                <a:gd name="T47" fmla="*/ 638 h 743"/>
                <a:gd name="T48" fmla="*/ 300 w 1310"/>
                <a:gd name="T49" fmla="*/ 598 h 743"/>
                <a:gd name="T50" fmla="*/ 281 w 1310"/>
                <a:gd name="T51" fmla="*/ 552 h 743"/>
                <a:gd name="T52" fmla="*/ 235 w 1310"/>
                <a:gd name="T53" fmla="*/ 552 h 743"/>
                <a:gd name="T54" fmla="*/ 252 w 1310"/>
                <a:gd name="T55" fmla="*/ 541 h 743"/>
                <a:gd name="T56" fmla="*/ 323 w 1310"/>
                <a:gd name="T57" fmla="*/ 561 h 743"/>
                <a:gd name="T58" fmla="*/ 358 w 1310"/>
                <a:gd name="T59" fmla="*/ 559 h 743"/>
                <a:gd name="T60" fmla="*/ 393 w 1310"/>
                <a:gd name="T61" fmla="*/ 596 h 743"/>
                <a:gd name="T62" fmla="*/ 405 w 1310"/>
                <a:gd name="T63" fmla="*/ 606 h 743"/>
                <a:gd name="T64" fmla="*/ 431 w 1310"/>
                <a:gd name="T65" fmla="*/ 671 h 743"/>
                <a:gd name="T66" fmla="*/ 458 w 1310"/>
                <a:gd name="T67" fmla="*/ 676 h 743"/>
                <a:gd name="T68" fmla="*/ 472 w 1310"/>
                <a:gd name="T69" fmla="*/ 632 h 743"/>
                <a:gd name="T70" fmla="*/ 530 w 1310"/>
                <a:gd name="T71" fmla="*/ 588 h 743"/>
                <a:gd name="T72" fmla="*/ 575 w 1310"/>
                <a:gd name="T73" fmla="*/ 621 h 743"/>
                <a:gd name="T74" fmla="*/ 600 w 1310"/>
                <a:gd name="T75" fmla="*/ 640 h 743"/>
                <a:gd name="T76" fmla="*/ 604 w 1310"/>
                <a:gd name="T77" fmla="*/ 689 h 743"/>
                <a:gd name="T78" fmla="*/ 647 w 1310"/>
                <a:gd name="T79" fmla="*/ 742 h 743"/>
                <a:gd name="T80" fmla="*/ 618 w 1310"/>
                <a:gd name="T81" fmla="*/ 689 h 743"/>
                <a:gd name="T82" fmla="*/ 624 w 1310"/>
                <a:gd name="T83" fmla="*/ 655 h 743"/>
                <a:gd name="T84" fmla="*/ 654 w 1310"/>
                <a:gd name="T85" fmla="*/ 684 h 743"/>
                <a:gd name="T86" fmla="*/ 686 w 1310"/>
                <a:gd name="T87" fmla="*/ 668 h 743"/>
                <a:gd name="T88" fmla="*/ 692 w 1310"/>
                <a:gd name="T89" fmla="*/ 590 h 743"/>
                <a:gd name="T90" fmla="*/ 730 w 1310"/>
                <a:gd name="T91" fmla="*/ 580 h 743"/>
                <a:gd name="T92" fmla="*/ 777 w 1310"/>
                <a:gd name="T93" fmla="*/ 496 h 743"/>
                <a:gd name="T94" fmla="*/ 772 w 1310"/>
                <a:gd name="T95" fmla="*/ 472 h 743"/>
                <a:gd name="T96" fmla="*/ 759 w 1310"/>
                <a:gd name="T97" fmla="*/ 452 h 743"/>
                <a:gd name="T98" fmla="*/ 781 w 1310"/>
                <a:gd name="T99" fmla="*/ 444 h 743"/>
                <a:gd name="T100" fmla="*/ 815 w 1310"/>
                <a:gd name="T101" fmla="*/ 453 h 743"/>
                <a:gd name="T102" fmla="*/ 820 w 1310"/>
                <a:gd name="T103" fmla="*/ 477 h 743"/>
                <a:gd name="T104" fmla="*/ 843 w 1310"/>
                <a:gd name="T105" fmla="*/ 467 h 743"/>
                <a:gd name="T106" fmla="*/ 875 w 1310"/>
                <a:gd name="T107" fmla="*/ 412 h 743"/>
                <a:gd name="T108" fmla="*/ 894 w 1310"/>
                <a:gd name="T109" fmla="*/ 290 h 743"/>
                <a:gd name="T110" fmla="*/ 1066 w 1310"/>
                <a:gd name="T111" fmla="*/ 216 h 743"/>
                <a:gd name="T112" fmla="*/ 1047 w 1310"/>
                <a:gd name="T113" fmla="*/ 278 h 743"/>
                <a:gd name="T114" fmla="*/ 1148 w 1310"/>
                <a:gd name="T115" fmla="*/ 237 h 743"/>
                <a:gd name="T116" fmla="*/ 1294 w 1310"/>
                <a:gd name="T117" fmla="*/ 171 h 743"/>
                <a:gd name="T118" fmla="*/ 266 w 1310"/>
                <a:gd name="T119" fmla="*/ 429 h 743"/>
                <a:gd name="T120" fmla="*/ 233 w 1310"/>
                <a:gd name="T121" fmla="*/ 458 h 743"/>
                <a:gd name="T122" fmla="*/ 214 w 1310"/>
                <a:gd name="T123" fmla="*/ 402 h 743"/>
                <a:gd name="T124" fmla="*/ 234 w 1310"/>
                <a:gd name="T125" fmla="*/ 392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10" h="743">
                  <a:moveTo>
                    <a:pt x="1254" y="136"/>
                  </a:moveTo>
                  <a:cubicBezTo>
                    <a:pt x="1232" y="124"/>
                    <a:pt x="1204" y="111"/>
                    <a:pt x="1173" y="111"/>
                  </a:cubicBezTo>
                  <a:cubicBezTo>
                    <a:pt x="1164" y="111"/>
                    <a:pt x="1158" y="113"/>
                    <a:pt x="1159" y="116"/>
                  </a:cubicBezTo>
                  <a:cubicBezTo>
                    <a:pt x="1167" y="142"/>
                    <a:pt x="1147" y="116"/>
                    <a:pt x="1142" y="116"/>
                  </a:cubicBezTo>
                  <a:cubicBezTo>
                    <a:pt x="1079" y="115"/>
                    <a:pt x="1079" y="115"/>
                    <a:pt x="1079" y="115"/>
                  </a:cubicBezTo>
                  <a:cubicBezTo>
                    <a:pt x="1076" y="101"/>
                    <a:pt x="1067" y="96"/>
                    <a:pt x="1048" y="96"/>
                  </a:cubicBezTo>
                  <a:cubicBezTo>
                    <a:pt x="1038" y="96"/>
                    <a:pt x="1023" y="100"/>
                    <a:pt x="1017" y="95"/>
                  </a:cubicBezTo>
                  <a:cubicBezTo>
                    <a:pt x="1012" y="90"/>
                    <a:pt x="1012" y="84"/>
                    <a:pt x="1004" y="82"/>
                  </a:cubicBezTo>
                  <a:cubicBezTo>
                    <a:pt x="987" y="76"/>
                    <a:pt x="969" y="73"/>
                    <a:pt x="948" y="73"/>
                  </a:cubicBezTo>
                  <a:cubicBezTo>
                    <a:pt x="927" y="73"/>
                    <a:pt x="924" y="83"/>
                    <a:pt x="923" y="94"/>
                  </a:cubicBezTo>
                  <a:cubicBezTo>
                    <a:pt x="879" y="94"/>
                    <a:pt x="879" y="94"/>
                    <a:pt x="879" y="94"/>
                  </a:cubicBezTo>
                  <a:cubicBezTo>
                    <a:pt x="872" y="94"/>
                    <a:pt x="871" y="88"/>
                    <a:pt x="862" y="87"/>
                  </a:cubicBezTo>
                  <a:cubicBezTo>
                    <a:pt x="861" y="91"/>
                    <a:pt x="859" y="99"/>
                    <a:pt x="855" y="99"/>
                  </a:cubicBezTo>
                  <a:cubicBezTo>
                    <a:pt x="844" y="99"/>
                    <a:pt x="839" y="85"/>
                    <a:pt x="839" y="78"/>
                  </a:cubicBezTo>
                  <a:cubicBezTo>
                    <a:pt x="839" y="76"/>
                    <a:pt x="861" y="63"/>
                    <a:pt x="805" y="58"/>
                  </a:cubicBezTo>
                  <a:cubicBezTo>
                    <a:pt x="798" y="57"/>
                    <a:pt x="794" y="60"/>
                    <a:pt x="794" y="69"/>
                  </a:cubicBezTo>
                  <a:cubicBezTo>
                    <a:pt x="765" y="69"/>
                    <a:pt x="765" y="69"/>
                    <a:pt x="765" y="69"/>
                  </a:cubicBezTo>
                  <a:cubicBezTo>
                    <a:pt x="756" y="66"/>
                    <a:pt x="709" y="61"/>
                    <a:pt x="703" y="51"/>
                  </a:cubicBezTo>
                  <a:cubicBezTo>
                    <a:pt x="668" y="80"/>
                    <a:pt x="676" y="62"/>
                    <a:pt x="676" y="62"/>
                  </a:cubicBezTo>
                  <a:cubicBezTo>
                    <a:pt x="684" y="52"/>
                    <a:pt x="766" y="30"/>
                    <a:pt x="698" y="14"/>
                  </a:cubicBezTo>
                  <a:cubicBezTo>
                    <a:pt x="670" y="14"/>
                    <a:pt x="670" y="14"/>
                    <a:pt x="670" y="14"/>
                  </a:cubicBezTo>
                  <a:cubicBezTo>
                    <a:pt x="667" y="7"/>
                    <a:pt x="661" y="0"/>
                    <a:pt x="650" y="0"/>
                  </a:cubicBezTo>
                  <a:cubicBezTo>
                    <a:pt x="636" y="0"/>
                    <a:pt x="630" y="10"/>
                    <a:pt x="623" y="16"/>
                  </a:cubicBezTo>
                  <a:cubicBezTo>
                    <a:pt x="617" y="20"/>
                    <a:pt x="583" y="33"/>
                    <a:pt x="586" y="21"/>
                  </a:cubicBezTo>
                  <a:cubicBezTo>
                    <a:pt x="577" y="24"/>
                    <a:pt x="539" y="26"/>
                    <a:pt x="519" y="44"/>
                  </a:cubicBezTo>
                  <a:cubicBezTo>
                    <a:pt x="515" y="47"/>
                    <a:pt x="513" y="58"/>
                    <a:pt x="507" y="58"/>
                  </a:cubicBezTo>
                  <a:cubicBezTo>
                    <a:pt x="498" y="58"/>
                    <a:pt x="465" y="55"/>
                    <a:pt x="465" y="70"/>
                  </a:cubicBezTo>
                  <a:cubicBezTo>
                    <a:pt x="465" y="73"/>
                    <a:pt x="468" y="76"/>
                    <a:pt x="469" y="80"/>
                  </a:cubicBezTo>
                  <a:cubicBezTo>
                    <a:pt x="463" y="84"/>
                    <a:pt x="461" y="80"/>
                    <a:pt x="442" y="80"/>
                  </a:cubicBezTo>
                  <a:cubicBezTo>
                    <a:pt x="426" y="101"/>
                    <a:pt x="427" y="77"/>
                    <a:pt x="423" y="73"/>
                  </a:cubicBezTo>
                  <a:cubicBezTo>
                    <a:pt x="422" y="81"/>
                    <a:pt x="416" y="85"/>
                    <a:pt x="409" y="88"/>
                  </a:cubicBezTo>
                  <a:cubicBezTo>
                    <a:pt x="412" y="96"/>
                    <a:pt x="423" y="103"/>
                    <a:pt x="415" y="112"/>
                  </a:cubicBezTo>
                  <a:cubicBezTo>
                    <a:pt x="409" y="118"/>
                    <a:pt x="426" y="138"/>
                    <a:pt x="417" y="138"/>
                  </a:cubicBezTo>
                  <a:cubicBezTo>
                    <a:pt x="406" y="138"/>
                    <a:pt x="403" y="98"/>
                    <a:pt x="403" y="90"/>
                  </a:cubicBezTo>
                  <a:cubicBezTo>
                    <a:pt x="403" y="81"/>
                    <a:pt x="418" y="77"/>
                    <a:pt x="395" y="73"/>
                  </a:cubicBezTo>
                  <a:cubicBezTo>
                    <a:pt x="383" y="70"/>
                    <a:pt x="361" y="89"/>
                    <a:pt x="361" y="99"/>
                  </a:cubicBezTo>
                  <a:cubicBezTo>
                    <a:pt x="361" y="111"/>
                    <a:pt x="366" y="119"/>
                    <a:pt x="373" y="125"/>
                  </a:cubicBezTo>
                  <a:cubicBezTo>
                    <a:pt x="388" y="148"/>
                    <a:pt x="352" y="123"/>
                    <a:pt x="339" y="119"/>
                  </a:cubicBezTo>
                  <a:cubicBezTo>
                    <a:pt x="302" y="110"/>
                    <a:pt x="314" y="122"/>
                    <a:pt x="314" y="124"/>
                  </a:cubicBezTo>
                  <a:cubicBezTo>
                    <a:pt x="312" y="144"/>
                    <a:pt x="304" y="128"/>
                    <a:pt x="299" y="128"/>
                  </a:cubicBezTo>
                  <a:cubicBezTo>
                    <a:pt x="290" y="128"/>
                    <a:pt x="273" y="139"/>
                    <a:pt x="261" y="133"/>
                  </a:cubicBezTo>
                  <a:cubicBezTo>
                    <a:pt x="255" y="118"/>
                    <a:pt x="214" y="153"/>
                    <a:pt x="204" y="153"/>
                  </a:cubicBezTo>
                  <a:cubicBezTo>
                    <a:pt x="201" y="153"/>
                    <a:pt x="196" y="151"/>
                    <a:pt x="197" y="148"/>
                  </a:cubicBezTo>
                  <a:cubicBezTo>
                    <a:pt x="202" y="137"/>
                    <a:pt x="196" y="114"/>
                    <a:pt x="184" y="149"/>
                  </a:cubicBezTo>
                  <a:cubicBezTo>
                    <a:pt x="183" y="151"/>
                    <a:pt x="188" y="152"/>
                    <a:pt x="188" y="157"/>
                  </a:cubicBezTo>
                  <a:cubicBezTo>
                    <a:pt x="188" y="166"/>
                    <a:pt x="174" y="160"/>
                    <a:pt x="166" y="162"/>
                  </a:cubicBezTo>
                  <a:cubicBezTo>
                    <a:pt x="159" y="165"/>
                    <a:pt x="162" y="190"/>
                    <a:pt x="131" y="177"/>
                  </a:cubicBezTo>
                  <a:cubicBezTo>
                    <a:pt x="131" y="187"/>
                    <a:pt x="131" y="187"/>
                    <a:pt x="131" y="187"/>
                  </a:cubicBezTo>
                  <a:cubicBezTo>
                    <a:pt x="116" y="186"/>
                    <a:pt x="118" y="170"/>
                    <a:pt x="112" y="162"/>
                  </a:cubicBezTo>
                  <a:cubicBezTo>
                    <a:pt x="124" y="162"/>
                    <a:pt x="130" y="162"/>
                    <a:pt x="141" y="165"/>
                  </a:cubicBezTo>
                  <a:cubicBezTo>
                    <a:pt x="156" y="169"/>
                    <a:pt x="187" y="150"/>
                    <a:pt x="141" y="136"/>
                  </a:cubicBezTo>
                  <a:cubicBezTo>
                    <a:pt x="127" y="132"/>
                    <a:pt x="98" y="117"/>
                    <a:pt x="89" y="117"/>
                  </a:cubicBezTo>
                  <a:cubicBezTo>
                    <a:pt x="89" y="117"/>
                    <a:pt x="88" y="116"/>
                    <a:pt x="82" y="117"/>
                  </a:cubicBezTo>
                  <a:cubicBezTo>
                    <a:pt x="78" y="120"/>
                    <a:pt x="69" y="125"/>
                    <a:pt x="69" y="131"/>
                  </a:cubicBezTo>
                  <a:cubicBezTo>
                    <a:pt x="69" y="136"/>
                    <a:pt x="78" y="135"/>
                    <a:pt x="78" y="141"/>
                  </a:cubicBezTo>
                  <a:cubicBezTo>
                    <a:pt x="78" y="146"/>
                    <a:pt x="73" y="148"/>
                    <a:pt x="73" y="152"/>
                  </a:cubicBezTo>
                  <a:cubicBezTo>
                    <a:pt x="73" y="157"/>
                    <a:pt x="79" y="160"/>
                    <a:pt x="79" y="165"/>
                  </a:cubicBezTo>
                  <a:cubicBezTo>
                    <a:pt x="79" y="169"/>
                    <a:pt x="76" y="170"/>
                    <a:pt x="76" y="173"/>
                  </a:cubicBezTo>
                  <a:cubicBezTo>
                    <a:pt x="76" y="179"/>
                    <a:pt x="84" y="181"/>
                    <a:pt x="84" y="187"/>
                  </a:cubicBezTo>
                  <a:cubicBezTo>
                    <a:pt x="84" y="188"/>
                    <a:pt x="81" y="189"/>
                    <a:pt x="81" y="190"/>
                  </a:cubicBezTo>
                  <a:cubicBezTo>
                    <a:pt x="83" y="194"/>
                    <a:pt x="89" y="195"/>
                    <a:pt x="89" y="201"/>
                  </a:cubicBezTo>
                  <a:cubicBezTo>
                    <a:pt x="89" y="210"/>
                    <a:pt x="71" y="220"/>
                    <a:pt x="65" y="227"/>
                  </a:cubicBezTo>
                  <a:cubicBezTo>
                    <a:pt x="67" y="230"/>
                    <a:pt x="70" y="231"/>
                    <a:pt x="72" y="236"/>
                  </a:cubicBezTo>
                  <a:cubicBezTo>
                    <a:pt x="69" y="238"/>
                    <a:pt x="60" y="242"/>
                    <a:pt x="57" y="242"/>
                  </a:cubicBezTo>
                  <a:cubicBezTo>
                    <a:pt x="52" y="242"/>
                    <a:pt x="49" y="240"/>
                    <a:pt x="43" y="240"/>
                  </a:cubicBezTo>
                  <a:cubicBezTo>
                    <a:pt x="37" y="240"/>
                    <a:pt x="24" y="245"/>
                    <a:pt x="28" y="249"/>
                  </a:cubicBezTo>
                  <a:cubicBezTo>
                    <a:pt x="42" y="262"/>
                    <a:pt x="34" y="266"/>
                    <a:pt x="31" y="266"/>
                  </a:cubicBezTo>
                  <a:cubicBezTo>
                    <a:pt x="26" y="266"/>
                    <a:pt x="25" y="260"/>
                    <a:pt x="20" y="260"/>
                  </a:cubicBezTo>
                  <a:cubicBezTo>
                    <a:pt x="16" y="260"/>
                    <a:pt x="10" y="272"/>
                    <a:pt x="10" y="278"/>
                  </a:cubicBezTo>
                  <a:cubicBezTo>
                    <a:pt x="10" y="289"/>
                    <a:pt x="1" y="287"/>
                    <a:pt x="0" y="296"/>
                  </a:cubicBezTo>
                  <a:cubicBezTo>
                    <a:pt x="4" y="296"/>
                    <a:pt x="7" y="296"/>
                    <a:pt x="10" y="296"/>
                  </a:cubicBezTo>
                  <a:cubicBezTo>
                    <a:pt x="15" y="296"/>
                    <a:pt x="19" y="295"/>
                    <a:pt x="24" y="295"/>
                  </a:cubicBezTo>
                  <a:cubicBezTo>
                    <a:pt x="30" y="295"/>
                    <a:pt x="32" y="305"/>
                    <a:pt x="32" y="311"/>
                  </a:cubicBezTo>
                  <a:cubicBezTo>
                    <a:pt x="32" y="315"/>
                    <a:pt x="29" y="316"/>
                    <a:pt x="29" y="320"/>
                  </a:cubicBezTo>
                  <a:cubicBezTo>
                    <a:pt x="29" y="325"/>
                    <a:pt x="34" y="329"/>
                    <a:pt x="34" y="334"/>
                  </a:cubicBezTo>
                  <a:cubicBezTo>
                    <a:pt x="34" y="337"/>
                    <a:pt x="29" y="338"/>
                    <a:pt x="27" y="340"/>
                  </a:cubicBezTo>
                  <a:cubicBezTo>
                    <a:pt x="24" y="344"/>
                    <a:pt x="23" y="349"/>
                    <a:pt x="23" y="355"/>
                  </a:cubicBezTo>
                  <a:cubicBezTo>
                    <a:pt x="23" y="362"/>
                    <a:pt x="29" y="361"/>
                    <a:pt x="35" y="361"/>
                  </a:cubicBezTo>
                  <a:cubicBezTo>
                    <a:pt x="43" y="361"/>
                    <a:pt x="47" y="357"/>
                    <a:pt x="54" y="357"/>
                  </a:cubicBezTo>
                  <a:cubicBezTo>
                    <a:pt x="61" y="357"/>
                    <a:pt x="60" y="371"/>
                    <a:pt x="66" y="371"/>
                  </a:cubicBezTo>
                  <a:cubicBezTo>
                    <a:pt x="66" y="382"/>
                    <a:pt x="66" y="382"/>
                    <a:pt x="66" y="382"/>
                  </a:cubicBezTo>
                  <a:cubicBezTo>
                    <a:pt x="66" y="383"/>
                    <a:pt x="67" y="383"/>
                    <a:pt x="68" y="384"/>
                  </a:cubicBezTo>
                  <a:cubicBezTo>
                    <a:pt x="69" y="385"/>
                    <a:pt x="69" y="385"/>
                    <a:pt x="69" y="385"/>
                  </a:cubicBezTo>
                  <a:cubicBezTo>
                    <a:pt x="70" y="385"/>
                    <a:pt x="74" y="384"/>
                    <a:pt x="76" y="384"/>
                  </a:cubicBezTo>
                  <a:cubicBezTo>
                    <a:pt x="81" y="382"/>
                    <a:pt x="82" y="375"/>
                    <a:pt x="88" y="375"/>
                  </a:cubicBezTo>
                  <a:cubicBezTo>
                    <a:pt x="93" y="375"/>
                    <a:pt x="105" y="395"/>
                    <a:pt x="109" y="395"/>
                  </a:cubicBezTo>
                  <a:cubicBezTo>
                    <a:pt x="113" y="395"/>
                    <a:pt x="126" y="389"/>
                    <a:pt x="128" y="387"/>
                  </a:cubicBezTo>
                  <a:cubicBezTo>
                    <a:pt x="127" y="387"/>
                    <a:pt x="120" y="386"/>
                    <a:pt x="120" y="386"/>
                  </a:cubicBezTo>
                  <a:cubicBezTo>
                    <a:pt x="119" y="386"/>
                    <a:pt x="116" y="385"/>
                    <a:pt x="116" y="382"/>
                  </a:cubicBezTo>
                  <a:cubicBezTo>
                    <a:pt x="116" y="380"/>
                    <a:pt x="135" y="373"/>
                    <a:pt x="143" y="370"/>
                  </a:cubicBezTo>
                  <a:cubicBezTo>
                    <a:pt x="143" y="370"/>
                    <a:pt x="139" y="374"/>
                    <a:pt x="138" y="374"/>
                  </a:cubicBezTo>
                  <a:cubicBezTo>
                    <a:pt x="138" y="376"/>
                    <a:pt x="146" y="383"/>
                    <a:pt x="130" y="387"/>
                  </a:cubicBezTo>
                  <a:cubicBezTo>
                    <a:pt x="137" y="403"/>
                    <a:pt x="168" y="400"/>
                    <a:pt x="168" y="421"/>
                  </a:cubicBezTo>
                  <a:cubicBezTo>
                    <a:pt x="169" y="421"/>
                    <a:pt x="169" y="421"/>
                    <a:pt x="169" y="421"/>
                  </a:cubicBezTo>
                  <a:cubicBezTo>
                    <a:pt x="164" y="423"/>
                    <a:pt x="161" y="427"/>
                    <a:pt x="155" y="427"/>
                  </a:cubicBezTo>
                  <a:cubicBezTo>
                    <a:pt x="140" y="427"/>
                    <a:pt x="140" y="427"/>
                    <a:pt x="140" y="427"/>
                  </a:cubicBezTo>
                  <a:cubicBezTo>
                    <a:pt x="137" y="426"/>
                    <a:pt x="127" y="425"/>
                    <a:pt x="127" y="421"/>
                  </a:cubicBezTo>
                  <a:cubicBezTo>
                    <a:pt x="120" y="421"/>
                    <a:pt x="121" y="417"/>
                    <a:pt x="113" y="417"/>
                  </a:cubicBezTo>
                  <a:cubicBezTo>
                    <a:pt x="109" y="417"/>
                    <a:pt x="101" y="418"/>
                    <a:pt x="98" y="420"/>
                  </a:cubicBezTo>
                  <a:cubicBezTo>
                    <a:pt x="95" y="422"/>
                    <a:pt x="90" y="425"/>
                    <a:pt x="87" y="425"/>
                  </a:cubicBezTo>
                  <a:cubicBezTo>
                    <a:pt x="78" y="425"/>
                    <a:pt x="78" y="425"/>
                    <a:pt x="78" y="425"/>
                  </a:cubicBezTo>
                  <a:cubicBezTo>
                    <a:pt x="77" y="425"/>
                    <a:pt x="72" y="424"/>
                    <a:pt x="72" y="426"/>
                  </a:cubicBezTo>
                  <a:cubicBezTo>
                    <a:pt x="72" y="428"/>
                    <a:pt x="73" y="427"/>
                    <a:pt x="74" y="430"/>
                  </a:cubicBezTo>
                  <a:cubicBezTo>
                    <a:pt x="69" y="432"/>
                    <a:pt x="50" y="430"/>
                    <a:pt x="50" y="439"/>
                  </a:cubicBezTo>
                  <a:cubicBezTo>
                    <a:pt x="50" y="440"/>
                    <a:pt x="52" y="440"/>
                    <a:pt x="54" y="440"/>
                  </a:cubicBezTo>
                  <a:cubicBezTo>
                    <a:pt x="54" y="441"/>
                    <a:pt x="54" y="441"/>
                    <a:pt x="54" y="443"/>
                  </a:cubicBezTo>
                  <a:cubicBezTo>
                    <a:pt x="54" y="448"/>
                    <a:pt x="51" y="448"/>
                    <a:pt x="49" y="450"/>
                  </a:cubicBezTo>
                  <a:cubicBezTo>
                    <a:pt x="52" y="452"/>
                    <a:pt x="55" y="452"/>
                    <a:pt x="58" y="455"/>
                  </a:cubicBezTo>
                  <a:cubicBezTo>
                    <a:pt x="55" y="458"/>
                    <a:pt x="63" y="462"/>
                    <a:pt x="64" y="463"/>
                  </a:cubicBezTo>
                  <a:cubicBezTo>
                    <a:pt x="64" y="464"/>
                    <a:pt x="63" y="465"/>
                    <a:pt x="62" y="465"/>
                  </a:cubicBezTo>
                  <a:cubicBezTo>
                    <a:pt x="65" y="465"/>
                    <a:pt x="65" y="465"/>
                    <a:pt x="65" y="465"/>
                  </a:cubicBezTo>
                  <a:cubicBezTo>
                    <a:pt x="70" y="463"/>
                    <a:pt x="73" y="470"/>
                    <a:pt x="78" y="470"/>
                  </a:cubicBezTo>
                  <a:cubicBezTo>
                    <a:pt x="83" y="470"/>
                    <a:pt x="82" y="464"/>
                    <a:pt x="88" y="464"/>
                  </a:cubicBezTo>
                  <a:cubicBezTo>
                    <a:pt x="93" y="464"/>
                    <a:pt x="96" y="470"/>
                    <a:pt x="101" y="470"/>
                  </a:cubicBezTo>
                  <a:cubicBezTo>
                    <a:pt x="109" y="470"/>
                    <a:pt x="110" y="467"/>
                    <a:pt x="115" y="464"/>
                  </a:cubicBezTo>
                  <a:cubicBezTo>
                    <a:pt x="116" y="465"/>
                    <a:pt x="117" y="466"/>
                    <a:pt x="120" y="466"/>
                  </a:cubicBezTo>
                  <a:cubicBezTo>
                    <a:pt x="122" y="466"/>
                    <a:pt x="123" y="464"/>
                    <a:pt x="125" y="463"/>
                  </a:cubicBezTo>
                  <a:cubicBezTo>
                    <a:pt x="125" y="466"/>
                    <a:pt x="125" y="466"/>
                    <a:pt x="125" y="466"/>
                  </a:cubicBezTo>
                  <a:cubicBezTo>
                    <a:pt x="125" y="467"/>
                    <a:pt x="123" y="467"/>
                    <a:pt x="123" y="469"/>
                  </a:cubicBezTo>
                  <a:cubicBezTo>
                    <a:pt x="123" y="472"/>
                    <a:pt x="125" y="475"/>
                    <a:pt x="125" y="480"/>
                  </a:cubicBezTo>
                  <a:cubicBezTo>
                    <a:pt x="125" y="486"/>
                    <a:pt x="119" y="487"/>
                    <a:pt x="118" y="493"/>
                  </a:cubicBezTo>
                  <a:cubicBezTo>
                    <a:pt x="116" y="498"/>
                    <a:pt x="115" y="501"/>
                    <a:pt x="113" y="507"/>
                  </a:cubicBezTo>
                  <a:cubicBezTo>
                    <a:pt x="113" y="508"/>
                    <a:pt x="111" y="508"/>
                    <a:pt x="111" y="510"/>
                  </a:cubicBezTo>
                  <a:cubicBezTo>
                    <a:pt x="117" y="523"/>
                    <a:pt x="117" y="523"/>
                    <a:pt x="117" y="523"/>
                  </a:cubicBezTo>
                  <a:cubicBezTo>
                    <a:pt x="117" y="527"/>
                    <a:pt x="115" y="532"/>
                    <a:pt x="115" y="535"/>
                  </a:cubicBezTo>
                  <a:cubicBezTo>
                    <a:pt x="115" y="536"/>
                    <a:pt x="119" y="540"/>
                    <a:pt x="120" y="541"/>
                  </a:cubicBezTo>
                  <a:cubicBezTo>
                    <a:pt x="123" y="546"/>
                    <a:pt x="126" y="550"/>
                    <a:pt x="129" y="554"/>
                  </a:cubicBezTo>
                  <a:cubicBezTo>
                    <a:pt x="130" y="556"/>
                    <a:pt x="132" y="558"/>
                    <a:pt x="133" y="561"/>
                  </a:cubicBezTo>
                  <a:cubicBezTo>
                    <a:pt x="133" y="562"/>
                    <a:pt x="133" y="566"/>
                    <a:pt x="134" y="568"/>
                  </a:cubicBezTo>
                  <a:cubicBezTo>
                    <a:pt x="135" y="569"/>
                    <a:pt x="138" y="568"/>
                    <a:pt x="140" y="569"/>
                  </a:cubicBezTo>
                  <a:cubicBezTo>
                    <a:pt x="140" y="570"/>
                    <a:pt x="142" y="572"/>
                    <a:pt x="143" y="573"/>
                  </a:cubicBezTo>
                  <a:cubicBezTo>
                    <a:pt x="144" y="578"/>
                    <a:pt x="148" y="579"/>
                    <a:pt x="148" y="585"/>
                  </a:cubicBezTo>
                  <a:cubicBezTo>
                    <a:pt x="148" y="595"/>
                    <a:pt x="150" y="600"/>
                    <a:pt x="159" y="603"/>
                  </a:cubicBezTo>
                  <a:cubicBezTo>
                    <a:pt x="159" y="609"/>
                    <a:pt x="167" y="618"/>
                    <a:pt x="170" y="621"/>
                  </a:cubicBezTo>
                  <a:cubicBezTo>
                    <a:pt x="173" y="624"/>
                    <a:pt x="178" y="626"/>
                    <a:pt x="176" y="632"/>
                  </a:cubicBezTo>
                  <a:cubicBezTo>
                    <a:pt x="176" y="635"/>
                    <a:pt x="174" y="640"/>
                    <a:pt x="177" y="640"/>
                  </a:cubicBezTo>
                  <a:cubicBezTo>
                    <a:pt x="177" y="645"/>
                    <a:pt x="179" y="649"/>
                    <a:pt x="181" y="653"/>
                  </a:cubicBezTo>
                  <a:cubicBezTo>
                    <a:pt x="183" y="656"/>
                    <a:pt x="181" y="656"/>
                    <a:pt x="182" y="656"/>
                  </a:cubicBezTo>
                  <a:cubicBezTo>
                    <a:pt x="182" y="657"/>
                    <a:pt x="189" y="660"/>
                    <a:pt x="190" y="660"/>
                  </a:cubicBezTo>
                  <a:cubicBezTo>
                    <a:pt x="192" y="659"/>
                    <a:pt x="192" y="659"/>
                    <a:pt x="192" y="659"/>
                  </a:cubicBezTo>
                  <a:cubicBezTo>
                    <a:pt x="197" y="659"/>
                    <a:pt x="198" y="657"/>
                    <a:pt x="203" y="654"/>
                  </a:cubicBezTo>
                  <a:cubicBezTo>
                    <a:pt x="211" y="654"/>
                    <a:pt x="211" y="654"/>
                    <a:pt x="211" y="654"/>
                  </a:cubicBezTo>
                  <a:cubicBezTo>
                    <a:pt x="215" y="652"/>
                    <a:pt x="225" y="645"/>
                    <a:pt x="229" y="644"/>
                  </a:cubicBezTo>
                  <a:cubicBezTo>
                    <a:pt x="235" y="642"/>
                    <a:pt x="244" y="640"/>
                    <a:pt x="250" y="638"/>
                  </a:cubicBezTo>
                  <a:cubicBezTo>
                    <a:pt x="249" y="637"/>
                    <a:pt x="249" y="636"/>
                    <a:pt x="249" y="635"/>
                  </a:cubicBezTo>
                  <a:cubicBezTo>
                    <a:pt x="249" y="629"/>
                    <a:pt x="265" y="626"/>
                    <a:pt x="272" y="625"/>
                  </a:cubicBezTo>
                  <a:cubicBezTo>
                    <a:pt x="272" y="622"/>
                    <a:pt x="278" y="617"/>
                    <a:pt x="280" y="617"/>
                  </a:cubicBezTo>
                  <a:cubicBezTo>
                    <a:pt x="284" y="617"/>
                    <a:pt x="284" y="610"/>
                    <a:pt x="288" y="610"/>
                  </a:cubicBezTo>
                  <a:cubicBezTo>
                    <a:pt x="291" y="610"/>
                    <a:pt x="291" y="605"/>
                    <a:pt x="292" y="602"/>
                  </a:cubicBezTo>
                  <a:cubicBezTo>
                    <a:pt x="293" y="599"/>
                    <a:pt x="296" y="598"/>
                    <a:pt x="300" y="598"/>
                  </a:cubicBezTo>
                  <a:cubicBezTo>
                    <a:pt x="300" y="592"/>
                    <a:pt x="308" y="589"/>
                    <a:pt x="308" y="583"/>
                  </a:cubicBezTo>
                  <a:cubicBezTo>
                    <a:pt x="308" y="581"/>
                    <a:pt x="304" y="582"/>
                    <a:pt x="302" y="579"/>
                  </a:cubicBezTo>
                  <a:cubicBezTo>
                    <a:pt x="302" y="579"/>
                    <a:pt x="302" y="579"/>
                    <a:pt x="302" y="579"/>
                  </a:cubicBezTo>
                  <a:cubicBezTo>
                    <a:pt x="301" y="578"/>
                    <a:pt x="300" y="574"/>
                    <a:pt x="297" y="573"/>
                  </a:cubicBezTo>
                  <a:cubicBezTo>
                    <a:pt x="289" y="571"/>
                    <a:pt x="284" y="569"/>
                    <a:pt x="281" y="562"/>
                  </a:cubicBezTo>
                  <a:cubicBezTo>
                    <a:pt x="281" y="552"/>
                    <a:pt x="281" y="552"/>
                    <a:pt x="281" y="552"/>
                  </a:cubicBezTo>
                  <a:cubicBezTo>
                    <a:pt x="271" y="559"/>
                    <a:pt x="270" y="570"/>
                    <a:pt x="251" y="570"/>
                  </a:cubicBezTo>
                  <a:cubicBezTo>
                    <a:pt x="247" y="570"/>
                    <a:pt x="240" y="568"/>
                    <a:pt x="240" y="564"/>
                  </a:cubicBezTo>
                  <a:cubicBezTo>
                    <a:pt x="240" y="561"/>
                    <a:pt x="242" y="559"/>
                    <a:pt x="242" y="556"/>
                  </a:cubicBezTo>
                  <a:cubicBezTo>
                    <a:pt x="242" y="555"/>
                    <a:pt x="242" y="554"/>
                    <a:pt x="242" y="553"/>
                  </a:cubicBezTo>
                  <a:cubicBezTo>
                    <a:pt x="239" y="554"/>
                    <a:pt x="240" y="557"/>
                    <a:pt x="237" y="558"/>
                  </a:cubicBezTo>
                  <a:cubicBezTo>
                    <a:pt x="236" y="555"/>
                    <a:pt x="235" y="555"/>
                    <a:pt x="235" y="552"/>
                  </a:cubicBezTo>
                  <a:cubicBezTo>
                    <a:pt x="228" y="550"/>
                    <a:pt x="221" y="539"/>
                    <a:pt x="219" y="533"/>
                  </a:cubicBezTo>
                  <a:cubicBezTo>
                    <a:pt x="219" y="531"/>
                    <a:pt x="219" y="529"/>
                    <a:pt x="219" y="527"/>
                  </a:cubicBezTo>
                  <a:cubicBezTo>
                    <a:pt x="219" y="523"/>
                    <a:pt x="220" y="518"/>
                    <a:pt x="224" y="518"/>
                  </a:cubicBezTo>
                  <a:cubicBezTo>
                    <a:pt x="232" y="518"/>
                    <a:pt x="238" y="526"/>
                    <a:pt x="241" y="532"/>
                  </a:cubicBezTo>
                  <a:cubicBezTo>
                    <a:pt x="241" y="533"/>
                    <a:pt x="240" y="535"/>
                    <a:pt x="242" y="537"/>
                  </a:cubicBezTo>
                  <a:cubicBezTo>
                    <a:pt x="245" y="540"/>
                    <a:pt x="249" y="538"/>
                    <a:pt x="252" y="541"/>
                  </a:cubicBezTo>
                  <a:cubicBezTo>
                    <a:pt x="255" y="544"/>
                    <a:pt x="257" y="548"/>
                    <a:pt x="262" y="549"/>
                  </a:cubicBezTo>
                  <a:cubicBezTo>
                    <a:pt x="275" y="549"/>
                    <a:pt x="275" y="549"/>
                    <a:pt x="275" y="549"/>
                  </a:cubicBezTo>
                  <a:cubicBezTo>
                    <a:pt x="277" y="547"/>
                    <a:pt x="278" y="545"/>
                    <a:pt x="281" y="545"/>
                  </a:cubicBezTo>
                  <a:cubicBezTo>
                    <a:pt x="287" y="545"/>
                    <a:pt x="287" y="553"/>
                    <a:pt x="289" y="555"/>
                  </a:cubicBezTo>
                  <a:cubicBezTo>
                    <a:pt x="289" y="556"/>
                    <a:pt x="297" y="558"/>
                    <a:pt x="299" y="558"/>
                  </a:cubicBezTo>
                  <a:cubicBezTo>
                    <a:pt x="306" y="558"/>
                    <a:pt x="318" y="561"/>
                    <a:pt x="323" y="561"/>
                  </a:cubicBezTo>
                  <a:cubicBezTo>
                    <a:pt x="323" y="561"/>
                    <a:pt x="324" y="561"/>
                    <a:pt x="324" y="561"/>
                  </a:cubicBezTo>
                  <a:cubicBezTo>
                    <a:pt x="334" y="560"/>
                    <a:pt x="334" y="560"/>
                    <a:pt x="334" y="560"/>
                  </a:cubicBezTo>
                  <a:cubicBezTo>
                    <a:pt x="334" y="560"/>
                    <a:pt x="335" y="559"/>
                    <a:pt x="336" y="559"/>
                  </a:cubicBezTo>
                  <a:cubicBezTo>
                    <a:pt x="343" y="560"/>
                    <a:pt x="343" y="560"/>
                    <a:pt x="343" y="560"/>
                  </a:cubicBezTo>
                  <a:cubicBezTo>
                    <a:pt x="346" y="560"/>
                    <a:pt x="347" y="558"/>
                    <a:pt x="350" y="558"/>
                  </a:cubicBezTo>
                  <a:cubicBezTo>
                    <a:pt x="353" y="558"/>
                    <a:pt x="355" y="558"/>
                    <a:pt x="358" y="559"/>
                  </a:cubicBezTo>
                  <a:cubicBezTo>
                    <a:pt x="361" y="560"/>
                    <a:pt x="363" y="566"/>
                    <a:pt x="365" y="569"/>
                  </a:cubicBezTo>
                  <a:cubicBezTo>
                    <a:pt x="368" y="573"/>
                    <a:pt x="376" y="578"/>
                    <a:pt x="381" y="578"/>
                  </a:cubicBezTo>
                  <a:cubicBezTo>
                    <a:pt x="383" y="578"/>
                    <a:pt x="385" y="578"/>
                    <a:pt x="387" y="579"/>
                  </a:cubicBezTo>
                  <a:cubicBezTo>
                    <a:pt x="386" y="580"/>
                    <a:pt x="386" y="582"/>
                    <a:pt x="384" y="583"/>
                  </a:cubicBezTo>
                  <a:cubicBezTo>
                    <a:pt x="381" y="584"/>
                    <a:pt x="379" y="582"/>
                    <a:pt x="377" y="584"/>
                  </a:cubicBezTo>
                  <a:cubicBezTo>
                    <a:pt x="381" y="588"/>
                    <a:pt x="384" y="596"/>
                    <a:pt x="393" y="596"/>
                  </a:cubicBezTo>
                  <a:cubicBezTo>
                    <a:pt x="400" y="596"/>
                    <a:pt x="400" y="587"/>
                    <a:pt x="403" y="584"/>
                  </a:cubicBezTo>
                  <a:cubicBezTo>
                    <a:pt x="406" y="584"/>
                    <a:pt x="406" y="584"/>
                    <a:pt x="406" y="584"/>
                  </a:cubicBezTo>
                  <a:cubicBezTo>
                    <a:pt x="406" y="585"/>
                    <a:pt x="404" y="587"/>
                    <a:pt x="404" y="587"/>
                  </a:cubicBezTo>
                  <a:cubicBezTo>
                    <a:pt x="404" y="591"/>
                    <a:pt x="407" y="594"/>
                    <a:pt x="407" y="598"/>
                  </a:cubicBezTo>
                  <a:cubicBezTo>
                    <a:pt x="407" y="601"/>
                    <a:pt x="405" y="602"/>
                    <a:pt x="405" y="606"/>
                  </a:cubicBezTo>
                  <a:cubicBezTo>
                    <a:pt x="405" y="606"/>
                    <a:pt x="405" y="606"/>
                    <a:pt x="405" y="606"/>
                  </a:cubicBezTo>
                  <a:cubicBezTo>
                    <a:pt x="405" y="606"/>
                    <a:pt x="406" y="608"/>
                    <a:pt x="406" y="609"/>
                  </a:cubicBezTo>
                  <a:cubicBezTo>
                    <a:pt x="406" y="614"/>
                    <a:pt x="409" y="619"/>
                    <a:pt x="410" y="625"/>
                  </a:cubicBezTo>
                  <a:cubicBezTo>
                    <a:pt x="412" y="630"/>
                    <a:pt x="417" y="639"/>
                    <a:pt x="418" y="643"/>
                  </a:cubicBezTo>
                  <a:cubicBezTo>
                    <a:pt x="419" y="646"/>
                    <a:pt x="419" y="648"/>
                    <a:pt x="422" y="652"/>
                  </a:cubicBezTo>
                  <a:cubicBezTo>
                    <a:pt x="424" y="655"/>
                    <a:pt x="422" y="658"/>
                    <a:pt x="425" y="662"/>
                  </a:cubicBezTo>
                  <a:cubicBezTo>
                    <a:pt x="426" y="664"/>
                    <a:pt x="429" y="667"/>
                    <a:pt x="431" y="671"/>
                  </a:cubicBezTo>
                  <a:cubicBezTo>
                    <a:pt x="432" y="676"/>
                    <a:pt x="435" y="682"/>
                    <a:pt x="438" y="688"/>
                  </a:cubicBezTo>
                  <a:cubicBezTo>
                    <a:pt x="438" y="689"/>
                    <a:pt x="439" y="691"/>
                    <a:pt x="440" y="691"/>
                  </a:cubicBezTo>
                  <a:cubicBezTo>
                    <a:pt x="440" y="692"/>
                    <a:pt x="442" y="693"/>
                    <a:pt x="444" y="693"/>
                  </a:cubicBezTo>
                  <a:cubicBezTo>
                    <a:pt x="446" y="693"/>
                    <a:pt x="446" y="690"/>
                    <a:pt x="448" y="688"/>
                  </a:cubicBezTo>
                  <a:cubicBezTo>
                    <a:pt x="449" y="685"/>
                    <a:pt x="449" y="686"/>
                    <a:pt x="453" y="685"/>
                  </a:cubicBezTo>
                  <a:cubicBezTo>
                    <a:pt x="455" y="684"/>
                    <a:pt x="454" y="677"/>
                    <a:pt x="458" y="676"/>
                  </a:cubicBezTo>
                  <a:cubicBezTo>
                    <a:pt x="459" y="675"/>
                    <a:pt x="461" y="675"/>
                    <a:pt x="461" y="675"/>
                  </a:cubicBezTo>
                  <a:cubicBezTo>
                    <a:pt x="462" y="674"/>
                    <a:pt x="462" y="674"/>
                    <a:pt x="462" y="674"/>
                  </a:cubicBezTo>
                  <a:cubicBezTo>
                    <a:pt x="461" y="668"/>
                    <a:pt x="461" y="668"/>
                    <a:pt x="461" y="668"/>
                  </a:cubicBezTo>
                  <a:cubicBezTo>
                    <a:pt x="461" y="663"/>
                    <a:pt x="464" y="658"/>
                    <a:pt x="464" y="652"/>
                  </a:cubicBezTo>
                  <a:cubicBezTo>
                    <a:pt x="464" y="648"/>
                    <a:pt x="462" y="645"/>
                    <a:pt x="462" y="640"/>
                  </a:cubicBezTo>
                  <a:cubicBezTo>
                    <a:pt x="462" y="635"/>
                    <a:pt x="468" y="634"/>
                    <a:pt x="472" y="632"/>
                  </a:cubicBezTo>
                  <a:cubicBezTo>
                    <a:pt x="474" y="632"/>
                    <a:pt x="477" y="629"/>
                    <a:pt x="479" y="626"/>
                  </a:cubicBezTo>
                  <a:cubicBezTo>
                    <a:pt x="485" y="621"/>
                    <a:pt x="489" y="616"/>
                    <a:pt x="495" y="611"/>
                  </a:cubicBezTo>
                  <a:cubicBezTo>
                    <a:pt x="499" y="607"/>
                    <a:pt x="507" y="605"/>
                    <a:pt x="512" y="601"/>
                  </a:cubicBezTo>
                  <a:cubicBezTo>
                    <a:pt x="514" y="598"/>
                    <a:pt x="514" y="595"/>
                    <a:pt x="515" y="592"/>
                  </a:cubicBezTo>
                  <a:cubicBezTo>
                    <a:pt x="516" y="589"/>
                    <a:pt x="522" y="589"/>
                    <a:pt x="523" y="585"/>
                  </a:cubicBezTo>
                  <a:cubicBezTo>
                    <a:pt x="526" y="586"/>
                    <a:pt x="526" y="588"/>
                    <a:pt x="530" y="588"/>
                  </a:cubicBezTo>
                  <a:cubicBezTo>
                    <a:pt x="537" y="588"/>
                    <a:pt x="545" y="586"/>
                    <a:pt x="545" y="578"/>
                  </a:cubicBezTo>
                  <a:cubicBezTo>
                    <a:pt x="549" y="579"/>
                    <a:pt x="553" y="581"/>
                    <a:pt x="554" y="584"/>
                  </a:cubicBezTo>
                  <a:cubicBezTo>
                    <a:pt x="555" y="587"/>
                    <a:pt x="555" y="592"/>
                    <a:pt x="557" y="595"/>
                  </a:cubicBezTo>
                  <a:cubicBezTo>
                    <a:pt x="559" y="598"/>
                    <a:pt x="562" y="600"/>
                    <a:pt x="566" y="603"/>
                  </a:cubicBezTo>
                  <a:cubicBezTo>
                    <a:pt x="569" y="607"/>
                    <a:pt x="572" y="612"/>
                    <a:pt x="574" y="617"/>
                  </a:cubicBezTo>
                  <a:cubicBezTo>
                    <a:pt x="574" y="619"/>
                    <a:pt x="575" y="619"/>
                    <a:pt x="575" y="621"/>
                  </a:cubicBezTo>
                  <a:cubicBezTo>
                    <a:pt x="575" y="624"/>
                    <a:pt x="574" y="625"/>
                    <a:pt x="574" y="629"/>
                  </a:cubicBezTo>
                  <a:cubicBezTo>
                    <a:pt x="574" y="632"/>
                    <a:pt x="574" y="635"/>
                    <a:pt x="578" y="635"/>
                  </a:cubicBezTo>
                  <a:cubicBezTo>
                    <a:pt x="586" y="635"/>
                    <a:pt x="588" y="627"/>
                    <a:pt x="592" y="623"/>
                  </a:cubicBezTo>
                  <a:cubicBezTo>
                    <a:pt x="594" y="625"/>
                    <a:pt x="593" y="626"/>
                    <a:pt x="595" y="627"/>
                  </a:cubicBezTo>
                  <a:cubicBezTo>
                    <a:pt x="595" y="628"/>
                    <a:pt x="597" y="627"/>
                    <a:pt x="598" y="629"/>
                  </a:cubicBezTo>
                  <a:cubicBezTo>
                    <a:pt x="601" y="632"/>
                    <a:pt x="596" y="640"/>
                    <a:pt x="600" y="640"/>
                  </a:cubicBezTo>
                  <a:cubicBezTo>
                    <a:pt x="600" y="649"/>
                    <a:pt x="607" y="656"/>
                    <a:pt x="607" y="667"/>
                  </a:cubicBezTo>
                  <a:cubicBezTo>
                    <a:pt x="607" y="670"/>
                    <a:pt x="605" y="676"/>
                    <a:pt x="607" y="677"/>
                  </a:cubicBezTo>
                  <a:cubicBezTo>
                    <a:pt x="606" y="677"/>
                    <a:pt x="606" y="677"/>
                    <a:pt x="606" y="677"/>
                  </a:cubicBezTo>
                  <a:cubicBezTo>
                    <a:pt x="606" y="677"/>
                    <a:pt x="606" y="677"/>
                    <a:pt x="606" y="677"/>
                  </a:cubicBezTo>
                  <a:cubicBezTo>
                    <a:pt x="605" y="681"/>
                    <a:pt x="604" y="684"/>
                    <a:pt x="604" y="687"/>
                  </a:cubicBezTo>
                  <a:cubicBezTo>
                    <a:pt x="604" y="688"/>
                    <a:pt x="604" y="689"/>
                    <a:pt x="604" y="689"/>
                  </a:cubicBezTo>
                  <a:cubicBezTo>
                    <a:pt x="607" y="691"/>
                    <a:pt x="605" y="689"/>
                    <a:pt x="608" y="689"/>
                  </a:cubicBezTo>
                  <a:cubicBezTo>
                    <a:pt x="612" y="689"/>
                    <a:pt x="614" y="698"/>
                    <a:pt x="616" y="702"/>
                  </a:cubicBezTo>
                  <a:cubicBezTo>
                    <a:pt x="619" y="708"/>
                    <a:pt x="619" y="714"/>
                    <a:pt x="622" y="721"/>
                  </a:cubicBezTo>
                  <a:cubicBezTo>
                    <a:pt x="625" y="730"/>
                    <a:pt x="632" y="738"/>
                    <a:pt x="641" y="741"/>
                  </a:cubicBezTo>
                  <a:cubicBezTo>
                    <a:pt x="642" y="741"/>
                    <a:pt x="643" y="743"/>
                    <a:pt x="645" y="743"/>
                  </a:cubicBezTo>
                  <a:cubicBezTo>
                    <a:pt x="646" y="743"/>
                    <a:pt x="646" y="742"/>
                    <a:pt x="647" y="742"/>
                  </a:cubicBezTo>
                  <a:cubicBezTo>
                    <a:pt x="648" y="742"/>
                    <a:pt x="649" y="742"/>
                    <a:pt x="651" y="742"/>
                  </a:cubicBezTo>
                  <a:cubicBezTo>
                    <a:pt x="649" y="739"/>
                    <a:pt x="649" y="738"/>
                    <a:pt x="648" y="734"/>
                  </a:cubicBezTo>
                  <a:cubicBezTo>
                    <a:pt x="647" y="731"/>
                    <a:pt x="643" y="729"/>
                    <a:pt x="643" y="725"/>
                  </a:cubicBezTo>
                  <a:cubicBezTo>
                    <a:pt x="643" y="722"/>
                    <a:pt x="644" y="722"/>
                    <a:pt x="644" y="720"/>
                  </a:cubicBezTo>
                  <a:cubicBezTo>
                    <a:pt x="644" y="706"/>
                    <a:pt x="628" y="705"/>
                    <a:pt x="621" y="698"/>
                  </a:cubicBezTo>
                  <a:cubicBezTo>
                    <a:pt x="619" y="696"/>
                    <a:pt x="619" y="691"/>
                    <a:pt x="618" y="689"/>
                  </a:cubicBezTo>
                  <a:cubicBezTo>
                    <a:pt x="618" y="689"/>
                    <a:pt x="618" y="689"/>
                    <a:pt x="618" y="689"/>
                  </a:cubicBezTo>
                  <a:cubicBezTo>
                    <a:pt x="618" y="682"/>
                    <a:pt x="609" y="685"/>
                    <a:pt x="609" y="677"/>
                  </a:cubicBezTo>
                  <a:cubicBezTo>
                    <a:pt x="609" y="669"/>
                    <a:pt x="617" y="667"/>
                    <a:pt x="617" y="659"/>
                  </a:cubicBezTo>
                  <a:cubicBezTo>
                    <a:pt x="617" y="657"/>
                    <a:pt x="616" y="657"/>
                    <a:pt x="616" y="654"/>
                  </a:cubicBezTo>
                  <a:cubicBezTo>
                    <a:pt x="616" y="653"/>
                    <a:pt x="615" y="652"/>
                    <a:pt x="617" y="652"/>
                  </a:cubicBezTo>
                  <a:cubicBezTo>
                    <a:pt x="620" y="652"/>
                    <a:pt x="624" y="652"/>
                    <a:pt x="624" y="655"/>
                  </a:cubicBezTo>
                  <a:cubicBezTo>
                    <a:pt x="624" y="655"/>
                    <a:pt x="625" y="658"/>
                    <a:pt x="626" y="658"/>
                  </a:cubicBezTo>
                  <a:cubicBezTo>
                    <a:pt x="630" y="660"/>
                    <a:pt x="634" y="660"/>
                    <a:pt x="638" y="664"/>
                  </a:cubicBezTo>
                  <a:cubicBezTo>
                    <a:pt x="641" y="667"/>
                    <a:pt x="638" y="671"/>
                    <a:pt x="644" y="671"/>
                  </a:cubicBezTo>
                  <a:cubicBezTo>
                    <a:pt x="644" y="675"/>
                    <a:pt x="649" y="676"/>
                    <a:pt x="653" y="676"/>
                  </a:cubicBezTo>
                  <a:cubicBezTo>
                    <a:pt x="654" y="677"/>
                    <a:pt x="654" y="679"/>
                    <a:pt x="655" y="680"/>
                  </a:cubicBezTo>
                  <a:cubicBezTo>
                    <a:pt x="654" y="681"/>
                    <a:pt x="654" y="682"/>
                    <a:pt x="654" y="684"/>
                  </a:cubicBezTo>
                  <a:cubicBezTo>
                    <a:pt x="654" y="685"/>
                    <a:pt x="655" y="689"/>
                    <a:pt x="656" y="689"/>
                  </a:cubicBezTo>
                  <a:cubicBezTo>
                    <a:pt x="657" y="689"/>
                    <a:pt x="663" y="685"/>
                    <a:pt x="663" y="682"/>
                  </a:cubicBezTo>
                  <a:cubicBezTo>
                    <a:pt x="663" y="679"/>
                    <a:pt x="663" y="679"/>
                    <a:pt x="663" y="679"/>
                  </a:cubicBezTo>
                  <a:cubicBezTo>
                    <a:pt x="663" y="680"/>
                    <a:pt x="663" y="682"/>
                    <a:pt x="664" y="682"/>
                  </a:cubicBezTo>
                  <a:cubicBezTo>
                    <a:pt x="667" y="682"/>
                    <a:pt x="666" y="678"/>
                    <a:pt x="670" y="676"/>
                  </a:cubicBezTo>
                  <a:cubicBezTo>
                    <a:pt x="677" y="673"/>
                    <a:pt x="677" y="670"/>
                    <a:pt x="686" y="668"/>
                  </a:cubicBezTo>
                  <a:cubicBezTo>
                    <a:pt x="686" y="663"/>
                    <a:pt x="689" y="660"/>
                    <a:pt x="689" y="654"/>
                  </a:cubicBezTo>
                  <a:cubicBezTo>
                    <a:pt x="689" y="646"/>
                    <a:pt x="685" y="634"/>
                    <a:pt x="679" y="630"/>
                  </a:cubicBezTo>
                  <a:cubicBezTo>
                    <a:pt x="672" y="626"/>
                    <a:pt x="669" y="619"/>
                    <a:pt x="663" y="613"/>
                  </a:cubicBezTo>
                  <a:cubicBezTo>
                    <a:pt x="662" y="612"/>
                    <a:pt x="660" y="611"/>
                    <a:pt x="660" y="609"/>
                  </a:cubicBezTo>
                  <a:cubicBezTo>
                    <a:pt x="660" y="597"/>
                    <a:pt x="674" y="596"/>
                    <a:pt x="679" y="587"/>
                  </a:cubicBezTo>
                  <a:cubicBezTo>
                    <a:pt x="684" y="589"/>
                    <a:pt x="687" y="588"/>
                    <a:pt x="692" y="590"/>
                  </a:cubicBezTo>
                  <a:cubicBezTo>
                    <a:pt x="692" y="592"/>
                    <a:pt x="691" y="597"/>
                    <a:pt x="693" y="597"/>
                  </a:cubicBezTo>
                  <a:cubicBezTo>
                    <a:pt x="696" y="597"/>
                    <a:pt x="695" y="593"/>
                    <a:pt x="697" y="591"/>
                  </a:cubicBezTo>
                  <a:cubicBezTo>
                    <a:pt x="699" y="589"/>
                    <a:pt x="704" y="589"/>
                    <a:pt x="706" y="588"/>
                  </a:cubicBezTo>
                  <a:cubicBezTo>
                    <a:pt x="711" y="585"/>
                    <a:pt x="717" y="586"/>
                    <a:pt x="720" y="583"/>
                  </a:cubicBezTo>
                  <a:cubicBezTo>
                    <a:pt x="720" y="583"/>
                    <a:pt x="723" y="578"/>
                    <a:pt x="723" y="578"/>
                  </a:cubicBezTo>
                  <a:cubicBezTo>
                    <a:pt x="726" y="578"/>
                    <a:pt x="727" y="580"/>
                    <a:pt x="730" y="580"/>
                  </a:cubicBezTo>
                  <a:cubicBezTo>
                    <a:pt x="742" y="580"/>
                    <a:pt x="745" y="573"/>
                    <a:pt x="753" y="569"/>
                  </a:cubicBezTo>
                  <a:cubicBezTo>
                    <a:pt x="755" y="568"/>
                    <a:pt x="756" y="567"/>
                    <a:pt x="757" y="564"/>
                  </a:cubicBezTo>
                  <a:cubicBezTo>
                    <a:pt x="763" y="564"/>
                    <a:pt x="765" y="554"/>
                    <a:pt x="768" y="549"/>
                  </a:cubicBezTo>
                  <a:cubicBezTo>
                    <a:pt x="769" y="546"/>
                    <a:pt x="777" y="535"/>
                    <a:pt x="781" y="535"/>
                  </a:cubicBezTo>
                  <a:cubicBezTo>
                    <a:pt x="781" y="529"/>
                    <a:pt x="785" y="526"/>
                    <a:pt x="785" y="518"/>
                  </a:cubicBezTo>
                  <a:cubicBezTo>
                    <a:pt x="785" y="507"/>
                    <a:pt x="782" y="503"/>
                    <a:pt x="777" y="496"/>
                  </a:cubicBezTo>
                  <a:cubicBezTo>
                    <a:pt x="776" y="494"/>
                    <a:pt x="776" y="491"/>
                    <a:pt x="774" y="490"/>
                  </a:cubicBezTo>
                  <a:cubicBezTo>
                    <a:pt x="774" y="490"/>
                    <a:pt x="774" y="490"/>
                    <a:pt x="774" y="490"/>
                  </a:cubicBezTo>
                  <a:cubicBezTo>
                    <a:pt x="774" y="490"/>
                    <a:pt x="774" y="490"/>
                    <a:pt x="774" y="490"/>
                  </a:cubicBezTo>
                  <a:cubicBezTo>
                    <a:pt x="773" y="485"/>
                    <a:pt x="773" y="485"/>
                    <a:pt x="773" y="485"/>
                  </a:cubicBezTo>
                  <a:cubicBezTo>
                    <a:pt x="771" y="484"/>
                    <a:pt x="766" y="482"/>
                    <a:pt x="766" y="478"/>
                  </a:cubicBezTo>
                  <a:cubicBezTo>
                    <a:pt x="766" y="475"/>
                    <a:pt x="771" y="475"/>
                    <a:pt x="772" y="472"/>
                  </a:cubicBezTo>
                  <a:cubicBezTo>
                    <a:pt x="774" y="464"/>
                    <a:pt x="786" y="464"/>
                    <a:pt x="791" y="459"/>
                  </a:cubicBezTo>
                  <a:cubicBezTo>
                    <a:pt x="789" y="456"/>
                    <a:pt x="785" y="459"/>
                    <a:pt x="781" y="457"/>
                  </a:cubicBezTo>
                  <a:cubicBezTo>
                    <a:pt x="779" y="456"/>
                    <a:pt x="778" y="454"/>
                    <a:pt x="775" y="454"/>
                  </a:cubicBezTo>
                  <a:cubicBezTo>
                    <a:pt x="773" y="454"/>
                    <a:pt x="773" y="459"/>
                    <a:pt x="771" y="459"/>
                  </a:cubicBezTo>
                  <a:cubicBezTo>
                    <a:pt x="769" y="459"/>
                    <a:pt x="767" y="460"/>
                    <a:pt x="764" y="459"/>
                  </a:cubicBezTo>
                  <a:cubicBezTo>
                    <a:pt x="761" y="457"/>
                    <a:pt x="762" y="454"/>
                    <a:pt x="759" y="452"/>
                  </a:cubicBezTo>
                  <a:cubicBezTo>
                    <a:pt x="758" y="451"/>
                    <a:pt x="753" y="450"/>
                    <a:pt x="753" y="447"/>
                  </a:cubicBezTo>
                  <a:cubicBezTo>
                    <a:pt x="753" y="442"/>
                    <a:pt x="761" y="444"/>
                    <a:pt x="765" y="441"/>
                  </a:cubicBezTo>
                  <a:cubicBezTo>
                    <a:pt x="768" y="439"/>
                    <a:pt x="774" y="435"/>
                    <a:pt x="777" y="431"/>
                  </a:cubicBezTo>
                  <a:cubicBezTo>
                    <a:pt x="777" y="430"/>
                    <a:pt x="778" y="428"/>
                    <a:pt x="781" y="428"/>
                  </a:cubicBezTo>
                  <a:cubicBezTo>
                    <a:pt x="783" y="428"/>
                    <a:pt x="786" y="431"/>
                    <a:pt x="786" y="433"/>
                  </a:cubicBezTo>
                  <a:cubicBezTo>
                    <a:pt x="786" y="437"/>
                    <a:pt x="781" y="439"/>
                    <a:pt x="781" y="444"/>
                  </a:cubicBezTo>
                  <a:cubicBezTo>
                    <a:pt x="788" y="444"/>
                    <a:pt x="795" y="436"/>
                    <a:pt x="803" y="436"/>
                  </a:cubicBezTo>
                  <a:cubicBezTo>
                    <a:pt x="807" y="436"/>
                    <a:pt x="808" y="439"/>
                    <a:pt x="812" y="439"/>
                  </a:cubicBezTo>
                  <a:cubicBezTo>
                    <a:pt x="811" y="441"/>
                    <a:pt x="812" y="441"/>
                    <a:pt x="812" y="444"/>
                  </a:cubicBezTo>
                  <a:cubicBezTo>
                    <a:pt x="812" y="447"/>
                    <a:pt x="809" y="447"/>
                    <a:pt x="809" y="450"/>
                  </a:cubicBezTo>
                  <a:cubicBezTo>
                    <a:pt x="809" y="451"/>
                    <a:pt x="810" y="454"/>
                    <a:pt x="812" y="454"/>
                  </a:cubicBezTo>
                  <a:cubicBezTo>
                    <a:pt x="812" y="454"/>
                    <a:pt x="814" y="453"/>
                    <a:pt x="815" y="453"/>
                  </a:cubicBezTo>
                  <a:cubicBezTo>
                    <a:pt x="819" y="453"/>
                    <a:pt x="823" y="455"/>
                    <a:pt x="823" y="458"/>
                  </a:cubicBezTo>
                  <a:cubicBezTo>
                    <a:pt x="823" y="460"/>
                    <a:pt x="821" y="462"/>
                    <a:pt x="818" y="462"/>
                  </a:cubicBezTo>
                  <a:cubicBezTo>
                    <a:pt x="818" y="464"/>
                    <a:pt x="818" y="464"/>
                    <a:pt x="818" y="464"/>
                  </a:cubicBezTo>
                  <a:cubicBezTo>
                    <a:pt x="819" y="465"/>
                    <a:pt x="820" y="466"/>
                    <a:pt x="821" y="466"/>
                  </a:cubicBezTo>
                  <a:cubicBezTo>
                    <a:pt x="821" y="468"/>
                    <a:pt x="822" y="469"/>
                    <a:pt x="822" y="471"/>
                  </a:cubicBezTo>
                  <a:cubicBezTo>
                    <a:pt x="822" y="472"/>
                    <a:pt x="820" y="475"/>
                    <a:pt x="820" y="477"/>
                  </a:cubicBezTo>
                  <a:cubicBezTo>
                    <a:pt x="820" y="478"/>
                    <a:pt x="820" y="479"/>
                    <a:pt x="821" y="479"/>
                  </a:cubicBezTo>
                  <a:cubicBezTo>
                    <a:pt x="821" y="481"/>
                    <a:pt x="820" y="482"/>
                    <a:pt x="820" y="483"/>
                  </a:cubicBezTo>
                  <a:cubicBezTo>
                    <a:pt x="824" y="483"/>
                    <a:pt x="824" y="483"/>
                    <a:pt x="824" y="483"/>
                  </a:cubicBezTo>
                  <a:cubicBezTo>
                    <a:pt x="825" y="481"/>
                    <a:pt x="826" y="481"/>
                    <a:pt x="829" y="480"/>
                  </a:cubicBezTo>
                  <a:cubicBezTo>
                    <a:pt x="829" y="478"/>
                    <a:pt x="836" y="478"/>
                    <a:pt x="838" y="477"/>
                  </a:cubicBezTo>
                  <a:cubicBezTo>
                    <a:pt x="841" y="476"/>
                    <a:pt x="843" y="473"/>
                    <a:pt x="843" y="467"/>
                  </a:cubicBezTo>
                  <a:cubicBezTo>
                    <a:pt x="843" y="457"/>
                    <a:pt x="839" y="451"/>
                    <a:pt x="833" y="445"/>
                  </a:cubicBezTo>
                  <a:cubicBezTo>
                    <a:pt x="831" y="443"/>
                    <a:pt x="828" y="440"/>
                    <a:pt x="828" y="436"/>
                  </a:cubicBezTo>
                  <a:cubicBezTo>
                    <a:pt x="832" y="436"/>
                    <a:pt x="834" y="434"/>
                    <a:pt x="837" y="432"/>
                  </a:cubicBezTo>
                  <a:cubicBezTo>
                    <a:pt x="838" y="430"/>
                    <a:pt x="843" y="427"/>
                    <a:pt x="844" y="425"/>
                  </a:cubicBezTo>
                  <a:cubicBezTo>
                    <a:pt x="848" y="418"/>
                    <a:pt x="850" y="414"/>
                    <a:pt x="857" y="409"/>
                  </a:cubicBezTo>
                  <a:cubicBezTo>
                    <a:pt x="857" y="409"/>
                    <a:pt x="867" y="412"/>
                    <a:pt x="875" y="412"/>
                  </a:cubicBezTo>
                  <a:cubicBezTo>
                    <a:pt x="891" y="412"/>
                    <a:pt x="905" y="380"/>
                    <a:pt x="916" y="369"/>
                  </a:cubicBezTo>
                  <a:cubicBezTo>
                    <a:pt x="920" y="365"/>
                    <a:pt x="927" y="356"/>
                    <a:pt x="928" y="350"/>
                  </a:cubicBezTo>
                  <a:cubicBezTo>
                    <a:pt x="930" y="342"/>
                    <a:pt x="927" y="337"/>
                    <a:pt x="931" y="330"/>
                  </a:cubicBezTo>
                  <a:cubicBezTo>
                    <a:pt x="933" y="327"/>
                    <a:pt x="936" y="321"/>
                    <a:pt x="936" y="315"/>
                  </a:cubicBezTo>
                  <a:cubicBezTo>
                    <a:pt x="936" y="308"/>
                    <a:pt x="924" y="294"/>
                    <a:pt x="919" y="298"/>
                  </a:cubicBezTo>
                  <a:cubicBezTo>
                    <a:pt x="903" y="310"/>
                    <a:pt x="894" y="292"/>
                    <a:pt x="894" y="290"/>
                  </a:cubicBezTo>
                  <a:cubicBezTo>
                    <a:pt x="894" y="283"/>
                    <a:pt x="909" y="275"/>
                    <a:pt x="915" y="269"/>
                  </a:cubicBezTo>
                  <a:cubicBezTo>
                    <a:pt x="923" y="261"/>
                    <a:pt x="934" y="247"/>
                    <a:pt x="946" y="244"/>
                  </a:cubicBezTo>
                  <a:cubicBezTo>
                    <a:pt x="956" y="241"/>
                    <a:pt x="988" y="239"/>
                    <a:pt x="997" y="239"/>
                  </a:cubicBezTo>
                  <a:cubicBezTo>
                    <a:pt x="1008" y="239"/>
                    <a:pt x="1013" y="244"/>
                    <a:pt x="1020" y="244"/>
                  </a:cubicBezTo>
                  <a:cubicBezTo>
                    <a:pt x="1035" y="244"/>
                    <a:pt x="1035" y="244"/>
                    <a:pt x="1035" y="244"/>
                  </a:cubicBezTo>
                  <a:cubicBezTo>
                    <a:pt x="1039" y="227"/>
                    <a:pt x="1047" y="216"/>
                    <a:pt x="1066" y="216"/>
                  </a:cubicBezTo>
                  <a:cubicBezTo>
                    <a:pt x="1071" y="216"/>
                    <a:pt x="1073" y="215"/>
                    <a:pt x="1082" y="216"/>
                  </a:cubicBezTo>
                  <a:cubicBezTo>
                    <a:pt x="1078" y="220"/>
                    <a:pt x="1076" y="243"/>
                    <a:pt x="1105" y="207"/>
                  </a:cubicBezTo>
                  <a:cubicBezTo>
                    <a:pt x="1108" y="207"/>
                    <a:pt x="1122" y="212"/>
                    <a:pt x="1101" y="226"/>
                  </a:cubicBezTo>
                  <a:cubicBezTo>
                    <a:pt x="1094" y="230"/>
                    <a:pt x="1087" y="228"/>
                    <a:pt x="1082" y="235"/>
                  </a:cubicBezTo>
                  <a:cubicBezTo>
                    <a:pt x="1076" y="243"/>
                    <a:pt x="1071" y="253"/>
                    <a:pt x="1063" y="257"/>
                  </a:cubicBezTo>
                  <a:cubicBezTo>
                    <a:pt x="1056" y="261"/>
                    <a:pt x="1047" y="267"/>
                    <a:pt x="1047" y="278"/>
                  </a:cubicBezTo>
                  <a:cubicBezTo>
                    <a:pt x="1047" y="288"/>
                    <a:pt x="1050" y="320"/>
                    <a:pt x="1058" y="326"/>
                  </a:cubicBezTo>
                  <a:cubicBezTo>
                    <a:pt x="1063" y="318"/>
                    <a:pt x="1067" y="303"/>
                    <a:pt x="1078" y="301"/>
                  </a:cubicBezTo>
                  <a:cubicBezTo>
                    <a:pt x="1077" y="293"/>
                    <a:pt x="1089" y="292"/>
                    <a:pt x="1089" y="286"/>
                  </a:cubicBezTo>
                  <a:cubicBezTo>
                    <a:pt x="1089" y="278"/>
                    <a:pt x="1098" y="275"/>
                    <a:pt x="1098" y="270"/>
                  </a:cubicBezTo>
                  <a:cubicBezTo>
                    <a:pt x="1098" y="267"/>
                    <a:pt x="1096" y="264"/>
                    <a:pt x="1098" y="259"/>
                  </a:cubicBezTo>
                  <a:cubicBezTo>
                    <a:pt x="1120" y="213"/>
                    <a:pt x="1140" y="237"/>
                    <a:pt x="1148" y="237"/>
                  </a:cubicBezTo>
                  <a:cubicBezTo>
                    <a:pt x="1172" y="237"/>
                    <a:pt x="1189" y="208"/>
                    <a:pt x="1210" y="207"/>
                  </a:cubicBezTo>
                  <a:cubicBezTo>
                    <a:pt x="1251" y="206"/>
                    <a:pt x="1219" y="192"/>
                    <a:pt x="1219" y="187"/>
                  </a:cubicBezTo>
                  <a:cubicBezTo>
                    <a:pt x="1219" y="176"/>
                    <a:pt x="1234" y="178"/>
                    <a:pt x="1237" y="171"/>
                  </a:cubicBezTo>
                  <a:cubicBezTo>
                    <a:pt x="1239" y="169"/>
                    <a:pt x="1236" y="162"/>
                    <a:pt x="1241" y="162"/>
                  </a:cubicBezTo>
                  <a:cubicBezTo>
                    <a:pt x="1259" y="162"/>
                    <a:pt x="1273" y="185"/>
                    <a:pt x="1285" y="185"/>
                  </a:cubicBezTo>
                  <a:cubicBezTo>
                    <a:pt x="1290" y="185"/>
                    <a:pt x="1291" y="175"/>
                    <a:pt x="1294" y="171"/>
                  </a:cubicBezTo>
                  <a:cubicBezTo>
                    <a:pt x="1299" y="166"/>
                    <a:pt x="1303" y="167"/>
                    <a:pt x="1310" y="164"/>
                  </a:cubicBezTo>
                  <a:cubicBezTo>
                    <a:pt x="1301" y="152"/>
                    <a:pt x="1269" y="145"/>
                    <a:pt x="1254" y="136"/>
                  </a:cubicBezTo>
                  <a:close/>
                  <a:moveTo>
                    <a:pt x="240" y="400"/>
                  </a:moveTo>
                  <a:cubicBezTo>
                    <a:pt x="245" y="409"/>
                    <a:pt x="252" y="412"/>
                    <a:pt x="252" y="423"/>
                  </a:cubicBezTo>
                  <a:cubicBezTo>
                    <a:pt x="255" y="422"/>
                    <a:pt x="260" y="419"/>
                    <a:pt x="262" y="419"/>
                  </a:cubicBezTo>
                  <a:cubicBezTo>
                    <a:pt x="262" y="423"/>
                    <a:pt x="266" y="425"/>
                    <a:pt x="266" y="429"/>
                  </a:cubicBezTo>
                  <a:cubicBezTo>
                    <a:pt x="259" y="429"/>
                    <a:pt x="254" y="427"/>
                    <a:pt x="253" y="435"/>
                  </a:cubicBezTo>
                  <a:cubicBezTo>
                    <a:pt x="258" y="436"/>
                    <a:pt x="262" y="441"/>
                    <a:pt x="262" y="446"/>
                  </a:cubicBezTo>
                  <a:cubicBezTo>
                    <a:pt x="262" y="450"/>
                    <a:pt x="258" y="453"/>
                    <a:pt x="263" y="458"/>
                  </a:cubicBezTo>
                  <a:cubicBezTo>
                    <a:pt x="263" y="463"/>
                    <a:pt x="263" y="463"/>
                    <a:pt x="263" y="463"/>
                  </a:cubicBezTo>
                  <a:cubicBezTo>
                    <a:pt x="258" y="464"/>
                    <a:pt x="241" y="466"/>
                    <a:pt x="238" y="463"/>
                  </a:cubicBezTo>
                  <a:cubicBezTo>
                    <a:pt x="236" y="461"/>
                    <a:pt x="236" y="459"/>
                    <a:pt x="233" y="458"/>
                  </a:cubicBezTo>
                  <a:cubicBezTo>
                    <a:pt x="230" y="458"/>
                    <a:pt x="227" y="459"/>
                    <a:pt x="225" y="456"/>
                  </a:cubicBezTo>
                  <a:cubicBezTo>
                    <a:pt x="224" y="453"/>
                    <a:pt x="226" y="451"/>
                    <a:pt x="224" y="448"/>
                  </a:cubicBezTo>
                  <a:cubicBezTo>
                    <a:pt x="222" y="445"/>
                    <a:pt x="221" y="447"/>
                    <a:pt x="221" y="443"/>
                  </a:cubicBezTo>
                  <a:cubicBezTo>
                    <a:pt x="224" y="444"/>
                    <a:pt x="224" y="444"/>
                    <a:pt x="224" y="444"/>
                  </a:cubicBezTo>
                  <a:cubicBezTo>
                    <a:pt x="228" y="440"/>
                    <a:pt x="228" y="433"/>
                    <a:pt x="232" y="431"/>
                  </a:cubicBezTo>
                  <a:cubicBezTo>
                    <a:pt x="225" y="427"/>
                    <a:pt x="214" y="411"/>
                    <a:pt x="214" y="402"/>
                  </a:cubicBezTo>
                  <a:cubicBezTo>
                    <a:pt x="214" y="400"/>
                    <a:pt x="208" y="396"/>
                    <a:pt x="208" y="392"/>
                  </a:cubicBezTo>
                  <a:cubicBezTo>
                    <a:pt x="208" y="391"/>
                    <a:pt x="213" y="381"/>
                    <a:pt x="214" y="379"/>
                  </a:cubicBezTo>
                  <a:cubicBezTo>
                    <a:pt x="216" y="380"/>
                    <a:pt x="228" y="371"/>
                    <a:pt x="245" y="371"/>
                  </a:cubicBezTo>
                  <a:cubicBezTo>
                    <a:pt x="259" y="371"/>
                    <a:pt x="262" y="378"/>
                    <a:pt x="267" y="386"/>
                  </a:cubicBezTo>
                  <a:cubicBezTo>
                    <a:pt x="263" y="389"/>
                    <a:pt x="258" y="386"/>
                    <a:pt x="253" y="386"/>
                  </a:cubicBezTo>
                  <a:cubicBezTo>
                    <a:pt x="245" y="386"/>
                    <a:pt x="235" y="393"/>
                    <a:pt x="234" y="392"/>
                  </a:cubicBezTo>
                  <a:cubicBezTo>
                    <a:pt x="234" y="398"/>
                    <a:pt x="238" y="397"/>
                    <a:pt x="240" y="4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645" name="Group 14644"/>
          <p:cNvGrpSpPr/>
          <p:nvPr/>
        </p:nvGrpSpPr>
        <p:grpSpPr>
          <a:xfrm>
            <a:off x="5545138" y="833438"/>
            <a:ext cx="1343025" cy="2251075"/>
            <a:chOff x="5545138" y="833438"/>
            <a:chExt cx="1343025" cy="2251075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14627" name="Freeform 331"/>
            <p:cNvSpPr>
              <a:spLocks/>
            </p:cNvSpPr>
            <p:nvPr/>
          </p:nvSpPr>
          <p:spPr bwMode="auto">
            <a:xfrm>
              <a:off x="5565775" y="2155825"/>
              <a:ext cx="1268413" cy="885825"/>
            </a:xfrm>
            <a:custGeom>
              <a:avLst/>
              <a:gdLst>
                <a:gd name="T0" fmla="*/ 291 w 298"/>
                <a:gd name="T1" fmla="*/ 140 h 208"/>
                <a:gd name="T2" fmla="*/ 288 w 298"/>
                <a:gd name="T3" fmla="*/ 164 h 208"/>
                <a:gd name="T4" fmla="*/ 262 w 298"/>
                <a:gd name="T5" fmla="*/ 164 h 208"/>
                <a:gd name="T6" fmla="*/ 246 w 298"/>
                <a:gd name="T7" fmla="*/ 169 h 208"/>
                <a:gd name="T8" fmla="*/ 248 w 298"/>
                <a:gd name="T9" fmla="*/ 181 h 208"/>
                <a:gd name="T10" fmla="*/ 253 w 298"/>
                <a:gd name="T11" fmla="*/ 193 h 208"/>
                <a:gd name="T12" fmla="*/ 246 w 298"/>
                <a:gd name="T13" fmla="*/ 191 h 208"/>
                <a:gd name="T14" fmla="*/ 244 w 298"/>
                <a:gd name="T15" fmla="*/ 201 h 208"/>
                <a:gd name="T16" fmla="*/ 235 w 298"/>
                <a:gd name="T17" fmla="*/ 189 h 208"/>
                <a:gd name="T18" fmla="*/ 220 w 298"/>
                <a:gd name="T19" fmla="*/ 166 h 208"/>
                <a:gd name="T20" fmla="*/ 202 w 298"/>
                <a:gd name="T21" fmla="*/ 143 h 208"/>
                <a:gd name="T22" fmla="*/ 177 w 298"/>
                <a:gd name="T23" fmla="*/ 128 h 208"/>
                <a:gd name="T24" fmla="*/ 166 w 298"/>
                <a:gd name="T25" fmla="*/ 127 h 208"/>
                <a:gd name="T26" fmla="*/ 178 w 298"/>
                <a:gd name="T27" fmla="*/ 146 h 208"/>
                <a:gd name="T28" fmla="*/ 193 w 298"/>
                <a:gd name="T29" fmla="*/ 158 h 208"/>
                <a:gd name="T30" fmla="*/ 203 w 298"/>
                <a:gd name="T31" fmla="*/ 169 h 208"/>
                <a:gd name="T32" fmla="*/ 198 w 298"/>
                <a:gd name="T33" fmla="*/ 183 h 208"/>
                <a:gd name="T34" fmla="*/ 194 w 298"/>
                <a:gd name="T35" fmla="*/ 182 h 208"/>
                <a:gd name="T36" fmla="*/ 179 w 298"/>
                <a:gd name="T37" fmla="*/ 164 h 208"/>
                <a:gd name="T38" fmla="*/ 141 w 298"/>
                <a:gd name="T39" fmla="*/ 133 h 208"/>
                <a:gd name="T40" fmla="*/ 103 w 298"/>
                <a:gd name="T41" fmla="*/ 142 h 208"/>
                <a:gd name="T42" fmla="*/ 83 w 298"/>
                <a:gd name="T43" fmla="*/ 163 h 208"/>
                <a:gd name="T44" fmla="*/ 63 w 298"/>
                <a:gd name="T45" fmla="*/ 195 h 208"/>
                <a:gd name="T46" fmla="*/ 45 w 298"/>
                <a:gd name="T47" fmla="*/ 202 h 208"/>
                <a:gd name="T48" fmla="*/ 7 w 298"/>
                <a:gd name="T49" fmla="*/ 200 h 208"/>
                <a:gd name="T50" fmla="*/ 0 w 298"/>
                <a:gd name="T51" fmla="*/ 183 h 208"/>
                <a:gd name="T52" fmla="*/ 3 w 298"/>
                <a:gd name="T53" fmla="*/ 147 h 208"/>
                <a:gd name="T54" fmla="*/ 30 w 298"/>
                <a:gd name="T55" fmla="*/ 141 h 208"/>
                <a:gd name="T56" fmla="*/ 55 w 298"/>
                <a:gd name="T57" fmla="*/ 144 h 208"/>
                <a:gd name="T58" fmla="*/ 65 w 298"/>
                <a:gd name="T59" fmla="*/ 123 h 208"/>
                <a:gd name="T60" fmla="*/ 64 w 298"/>
                <a:gd name="T61" fmla="*/ 116 h 208"/>
                <a:gd name="T62" fmla="*/ 37 w 298"/>
                <a:gd name="T63" fmla="*/ 97 h 208"/>
                <a:gd name="T64" fmla="*/ 55 w 298"/>
                <a:gd name="T65" fmla="*/ 94 h 208"/>
                <a:gd name="T66" fmla="*/ 60 w 298"/>
                <a:gd name="T67" fmla="*/ 86 h 208"/>
                <a:gd name="T68" fmla="*/ 70 w 298"/>
                <a:gd name="T69" fmla="*/ 87 h 208"/>
                <a:gd name="T70" fmla="*/ 91 w 298"/>
                <a:gd name="T71" fmla="*/ 70 h 208"/>
                <a:gd name="T72" fmla="*/ 108 w 298"/>
                <a:gd name="T73" fmla="*/ 53 h 208"/>
                <a:gd name="T74" fmla="*/ 128 w 298"/>
                <a:gd name="T75" fmla="*/ 44 h 208"/>
                <a:gd name="T76" fmla="*/ 139 w 298"/>
                <a:gd name="T77" fmla="*/ 32 h 208"/>
                <a:gd name="T78" fmla="*/ 151 w 298"/>
                <a:gd name="T79" fmla="*/ 3 h 208"/>
                <a:gd name="T80" fmla="*/ 154 w 298"/>
                <a:gd name="T81" fmla="*/ 15 h 208"/>
                <a:gd name="T82" fmla="*/ 148 w 298"/>
                <a:gd name="T83" fmla="*/ 32 h 208"/>
                <a:gd name="T84" fmla="*/ 156 w 298"/>
                <a:gd name="T85" fmla="*/ 39 h 208"/>
                <a:gd name="T86" fmla="*/ 178 w 298"/>
                <a:gd name="T87" fmla="*/ 41 h 208"/>
                <a:gd name="T88" fmla="*/ 205 w 298"/>
                <a:gd name="T89" fmla="*/ 30 h 208"/>
                <a:gd name="T90" fmla="*/ 232 w 298"/>
                <a:gd name="T91" fmla="*/ 33 h 208"/>
                <a:gd name="T92" fmla="*/ 251 w 298"/>
                <a:gd name="T93" fmla="*/ 57 h 208"/>
                <a:gd name="T94" fmla="*/ 245 w 298"/>
                <a:gd name="T95" fmla="*/ 92 h 208"/>
                <a:gd name="T96" fmla="*/ 288 w 298"/>
                <a:gd name="T97" fmla="*/ 108 h 208"/>
                <a:gd name="T98" fmla="*/ 291 w 298"/>
                <a:gd name="T99" fmla="*/ 122 h 208"/>
                <a:gd name="T100" fmla="*/ 292 w 298"/>
                <a:gd name="T101" fmla="*/ 129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8" h="208">
                  <a:moveTo>
                    <a:pt x="292" y="129"/>
                  </a:moveTo>
                  <a:cubicBezTo>
                    <a:pt x="291" y="133"/>
                    <a:pt x="291" y="131"/>
                    <a:pt x="291" y="133"/>
                  </a:cubicBezTo>
                  <a:cubicBezTo>
                    <a:pt x="291" y="140"/>
                    <a:pt x="291" y="140"/>
                    <a:pt x="291" y="140"/>
                  </a:cubicBezTo>
                  <a:cubicBezTo>
                    <a:pt x="288" y="142"/>
                    <a:pt x="283" y="148"/>
                    <a:pt x="283" y="151"/>
                  </a:cubicBezTo>
                  <a:cubicBezTo>
                    <a:pt x="283" y="157"/>
                    <a:pt x="290" y="160"/>
                    <a:pt x="292" y="163"/>
                  </a:cubicBezTo>
                  <a:cubicBezTo>
                    <a:pt x="291" y="164"/>
                    <a:pt x="290" y="163"/>
                    <a:pt x="288" y="164"/>
                  </a:cubicBezTo>
                  <a:cubicBezTo>
                    <a:pt x="286" y="164"/>
                    <a:pt x="284" y="163"/>
                    <a:pt x="282" y="164"/>
                  </a:cubicBezTo>
                  <a:cubicBezTo>
                    <a:pt x="278" y="166"/>
                    <a:pt x="277" y="169"/>
                    <a:pt x="274" y="169"/>
                  </a:cubicBezTo>
                  <a:cubicBezTo>
                    <a:pt x="270" y="169"/>
                    <a:pt x="267" y="164"/>
                    <a:pt x="262" y="164"/>
                  </a:cubicBezTo>
                  <a:cubicBezTo>
                    <a:pt x="258" y="164"/>
                    <a:pt x="257" y="167"/>
                    <a:pt x="253" y="168"/>
                  </a:cubicBezTo>
                  <a:cubicBezTo>
                    <a:pt x="254" y="170"/>
                    <a:pt x="254" y="171"/>
                    <a:pt x="253" y="173"/>
                  </a:cubicBezTo>
                  <a:cubicBezTo>
                    <a:pt x="249" y="173"/>
                    <a:pt x="249" y="169"/>
                    <a:pt x="246" y="169"/>
                  </a:cubicBezTo>
                  <a:cubicBezTo>
                    <a:pt x="245" y="169"/>
                    <a:pt x="244" y="171"/>
                    <a:pt x="244" y="172"/>
                  </a:cubicBezTo>
                  <a:cubicBezTo>
                    <a:pt x="249" y="178"/>
                    <a:pt x="249" y="178"/>
                    <a:pt x="249" y="178"/>
                  </a:cubicBezTo>
                  <a:cubicBezTo>
                    <a:pt x="248" y="180"/>
                    <a:pt x="248" y="181"/>
                    <a:pt x="248" y="181"/>
                  </a:cubicBezTo>
                  <a:cubicBezTo>
                    <a:pt x="248" y="182"/>
                    <a:pt x="255" y="189"/>
                    <a:pt x="257" y="189"/>
                  </a:cubicBezTo>
                  <a:cubicBezTo>
                    <a:pt x="257" y="190"/>
                    <a:pt x="258" y="191"/>
                    <a:pt x="258" y="191"/>
                  </a:cubicBezTo>
                  <a:cubicBezTo>
                    <a:pt x="257" y="192"/>
                    <a:pt x="254" y="191"/>
                    <a:pt x="253" y="193"/>
                  </a:cubicBezTo>
                  <a:cubicBezTo>
                    <a:pt x="253" y="193"/>
                    <a:pt x="253" y="193"/>
                    <a:pt x="253" y="193"/>
                  </a:cubicBezTo>
                  <a:cubicBezTo>
                    <a:pt x="250" y="192"/>
                    <a:pt x="247" y="190"/>
                    <a:pt x="246" y="189"/>
                  </a:cubicBezTo>
                  <a:cubicBezTo>
                    <a:pt x="246" y="191"/>
                    <a:pt x="246" y="191"/>
                    <a:pt x="246" y="191"/>
                  </a:cubicBezTo>
                  <a:cubicBezTo>
                    <a:pt x="247" y="192"/>
                    <a:pt x="248" y="193"/>
                    <a:pt x="248" y="195"/>
                  </a:cubicBezTo>
                  <a:cubicBezTo>
                    <a:pt x="248" y="197"/>
                    <a:pt x="245" y="200"/>
                    <a:pt x="248" y="201"/>
                  </a:cubicBezTo>
                  <a:cubicBezTo>
                    <a:pt x="246" y="201"/>
                    <a:pt x="244" y="201"/>
                    <a:pt x="244" y="201"/>
                  </a:cubicBezTo>
                  <a:cubicBezTo>
                    <a:pt x="239" y="201"/>
                    <a:pt x="236" y="197"/>
                    <a:pt x="236" y="193"/>
                  </a:cubicBezTo>
                  <a:cubicBezTo>
                    <a:pt x="236" y="191"/>
                    <a:pt x="238" y="190"/>
                    <a:pt x="239" y="189"/>
                  </a:cubicBezTo>
                  <a:cubicBezTo>
                    <a:pt x="238" y="189"/>
                    <a:pt x="236" y="189"/>
                    <a:pt x="235" y="189"/>
                  </a:cubicBezTo>
                  <a:cubicBezTo>
                    <a:pt x="234" y="189"/>
                    <a:pt x="233" y="186"/>
                    <a:pt x="233" y="186"/>
                  </a:cubicBezTo>
                  <a:cubicBezTo>
                    <a:pt x="232" y="182"/>
                    <a:pt x="230" y="180"/>
                    <a:pt x="227" y="177"/>
                  </a:cubicBezTo>
                  <a:cubicBezTo>
                    <a:pt x="224" y="174"/>
                    <a:pt x="220" y="172"/>
                    <a:pt x="220" y="166"/>
                  </a:cubicBezTo>
                  <a:cubicBezTo>
                    <a:pt x="220" y="163"/>
                    <a:pt x="220" y="162"/>
                    <a:pt x="220" y="159"/>
                  </a:cubicBezTo>
                  <a:cubicBezTo>
                    <a:pt x="220" y="156"/>
                    <a:pt x="214" y="150"/>
                    <a:pt x="210" y="148"/>
                  </a:cubicBezTo>
                  <a:cubicBezTo>
                    <a:pt x="206" y="146"/>
                    <a:pt x="202" y="146"/>
                    <a:pt x="202" y="143"/>
                  </a:cubicBezTo>
                  <a:cubicBezTo>
                    <a:pt x="200" y="143"/>
                    <a:pt x="199" y="143"/>
                    <a:pt x="198" y="143"/>
                  </a:cubicBezTo>
                  <a:cubicBezTo>
                    <a:pt x="192" y="143"/>
                    <a:pt x="185" y="134"/>
                    <a:pt x="185" y="128"/>
                  </a:cubicBezTo>
                  <a:cubicBezTo>
                    <a:pt x="182" y="128"/>
                    <a:pt x="180" y="128"/>
                    <a:pt x="177" y="128"/>
                  </a:cubicBezTo>
                  <a:cubicBezTo>
                    <a:pt x="174" y="128"/>
                    <a:pt x="175" y="122"/>
                    <a:pt x="174" y="120"/>
                  </a:cubicBezTo>
                  <a:cubicBezTo>
                    <a:pt x="171" y="122"/>
                    <a:pt x="165" y="122"/>
                    <a:pt x="165" y="125"/>
                  </a:cubicBezTo>
                  <a:cubicBezTo>
                    <a:pt x="165" y="126"/>
                    <a:pt x="166" y="127"/>
                    <a:pt x="166" y="127"/>
                  </a:cubicBezTo>
                  <a:cubicBezTo>
                    <a:pt x="166" y="128"/>
                    <a:pt x="165" y="130"/>
                    <a:pt x="165" y="131"/>
                  </a:cubicBezTo>
                  <a:cubicBezTo>
                    <a:pt x="165" y="135"/>
                    <a:pt x="168" y="137"/>
                    <a:pt x="171" y="138"/>
                  </a:cubicBezTo>
                  <a:cubicBezTo>
                    <a:pt x="175" y="139"/>
                    <a:pt x="177" y="144"/>
                    <a:pt x="178" y="146"/>
                  </a:cubicBezTo>
                  <a:cubicBezTo>
                    <a:pt x="179" y="150"/>
                    <a:pt x="181" y="154"/>
                    <a:pt x="183" y="155"/>
                  </a:cubicBezTo>
                  <a:cubicBezTo>
                    <a:pt x="187" y="157"/>
                    <a:pt x="190" y="156"/>
                    <a:pt x="194" y="156"/>
                  </a:cubicBezTo>
                  <a:cubicBezTo>
                    <a:pt x="194" y="157"/>
                    <a:pt x="194" y="157"/>
                    <a:pt x="193" y="158"/>
                  </a:cubicBezTo>
                  <a:cubicBezTo>
                    <a:pt x="192" y="161"/>
                    <a:pt x="199" y="162"/>
                    <a:pt x="200" y="163"/>
                  </a:cubicBezTo>
                  <a:cubicBezTo>
                    <a:pt x="206" y="166"/>
                    <a:pt x="212" y="168"/>
                    <a:pt x="211" y="173"/>
                  </a:cubicBezTo>
                  <a:cubicBezTo>
                    <a:pt x="209" y="173"/>
                    <a:pt x="207" y="169"/>
                    <a:pt x="203" y="169"/>
                  </a:cubicBezTo>
                  <a:cubicBezTo>
                    <a:pt x="199" y="169"/>
                    <a:pt x="197" y="171"/>
                    <a:pt x="197" y="174"/>
                  </a:cubicBezTo>
                  <a:cubicBezTo>
                    <a:pt x="197" y="177"/>
                    <a:pt x="202" y="178"/>
                    <a:pt x="202" y="181"/>
                  </a:cubicBezTo>
                  <a:cubicBezTo>
                    <a:pt x="202" y="183"/>
                    <a:pt x="198" y="183"/>
                    <a:pt x="198" y="183"/>
                  </a:cubicBezTo>
                  <a:cubicBezTo>
                    <a:pt x="196" y="185"/>
                    <a:pt x="196" y="191"/>
                    <a:pt x="192" y="191"/>
                  </a:cubicBezTo>
                  <a:cubicBezTo>
                    <a:pt x="191" y="191"/>
                    <a:pt x="189" y="190"/>
                    <a:pt x="189" y="189"/>
                  </a:cubicBezTo>
                  <a:cubicBezTo>
                    <a:pt x="193" y="189"/>
                    <a:pt x="194" y="185"/>
                    <a:pt x="194" y="182"/>
                  </a:cubicBezTo>
                  <a:cubicBezTo>
                    <a:pt x="194" y="178"/>
                    <a:pt x="192" y="177"/>
                    <a:pt x="191" y="174"/>
                  </a:cubicBezTo>
                  <a:cubicBezTo>
                    <a:pt x="191" y="174"/>
                    <a:pt x="184" y="168"/>
                    <a:pt x="184" y="166"/>
                  </a:cubicBezTo>
                  <a:cubicBezTo>
                    <a:pt x="183" y="166"/>
                    <a:pt x="179" y="165"/>
                    <a:pt x="179" y="164"/>
                  </a:cubicBezTo>
                  <a:cubicBezTo>
                    <a:pt x="170" y="162"/>
                    <a:pt x="168" y="159"/>
                    <a:pt x="164" y="155"/>
                  </a:cubicBezTo>
                  <a:cubicBezTo>
                    <a:pt x="162" y="153"/>
                    <a:pt x="158" y="152"/>
                    <a:pt x="157" y="150"/>
                  </a:cubicBezTo>
                  <a:cubicBezTo>
                    <a:pt x="152" y="144"/>
                    <a:pt x="151" y="133"/>
                    <a:pt x="141" y="133"/>
                  </a:cubicBezTo>
                  <a:cubicBezTo>
                    <a:pt x="136" y="133"/>
                    <a:pt x="135" y="137"/>
                    <a:pt x="133" y="138"/>
                  </a:cubicBezTo>
                  <a:cubicBezTo>
                    <a:pt x="128" y="140"/>
                    <a:pt x="124" y="145"/>
                    <a:pt x="118" y="145"/>
                  </a:cubicBezTo>
                  <a:cubicBezTo>
                    <a:pt x="112" y="145"/>
                    <a:pt x="109" y="142"/>
                    <a:pt x="103" y="142"/>
                  </a:cubicBezTo>
                  <a:cubicBezTo>
                    <a:pt x="99" y="142"/>
                    <a:pt x="95" y="145"/>
                    <a:pt x="95" y="149"/>
                  </a:cubicBezTo>
                  <a:cubicBezTo>
                    <a:pt x="97" y="154"/>
                    <a:pt x="97" y="154"/>
                    <a:pt x="97" y="154"/>
                  </a:cubicBezTo>
                  <a:cubicBezTo>
                    <a:pt x="95" y="160"/>
                    <a:pt x="89" y="162"/>
                    <a:pt x="83" y="163"/>
                  </a:cubicBezTo>
                  <a:cubicBezTo>
                    <a:pt x="78" y="164"/>
                    <a:pt x="71" y="175"/>
                    <a:pt x="71" y="181"/>
                  </a:cubicBezTo>
                  <a:cubicBezTo>
                    <a:pt x="71" y="183"/>
                    <a:pt x="72" y="183"/>
                    <a:pt x="73" y="184"/>
                  </a:cubicBezTo>
                  <a:cubicBezTo>
                    <a:pt x="70" y="189"/>
                    <a:pt x="68" y="192"/>
                    <a:pt x="63" y="195"/>
                  </a:cubicBezTo>
                  <a:cubicBezTo>
                    <a:pt x="59" y="197"/>
                    <a:pt x="59" y="203"/>
                    <a:pt x="53" y="202"/>
                  </a:cubicBezTo>
                  <a:cubicBezTo>
                    <a:pt x="53" y="202"/>
                    <a:pt x="53" y="202"/>
                    <a:pt x="53" y="202"/>
                  </a:cubicBezTo>
                  <a:cubicBezTo>
                    <a:pt x="51" y="201"/>
                    <a:pt x="46" y="202"/>
                    <a:pt x="45" y="202"/>
                  </a:cubicBezTo>
                  <a:cubicBezTo>
                    <a:pt x="38" y="202"/>
                    <a:pt x="35" y="208"/>
                    <a:pt x="29" y="208"/>
                  </a:cubicBezTo>
                  <a:cubicBezTo>
                    <a:pt x="25" y="208"/>
                    <a:pt x="25" y="198"/>
                    <a:pt x="18" y="198"/>
                  </a:cubicBezTo>
                  <a:cubicBezTo>
                    <a:pt x="14" y="198"/>
                    <a:pt x="11" y="200"/>
                    <a:pt x="7" y="200"/>
                  </a:cubicBezTo>
                  <a:cubicBezTo>
                    <a:pt x="5" y="200"/>
                    <a:pt x="5" y="199"/>
                    <a:pt x="5" y="198"/>
                  </a:cubicBezTo>
                  <a:cubicBezTo>
                    <a:pt x="5" y="192"/>
                    <a:pt x="5" y="190"/>
                    <a:pt x="5" y="187"/>
                  </a:cubicBezTo>
                  <a:cubicBezTo>
                    <a:pt x="3" y="187"/>
                    <a:pt x="0" y="186"/>
                    <a:pt x="0" y="183"/>
                  </a:cubicBezTo>
                  <a:cubicBezTo>
                    <a:pt x="0" y="180"/>
                    <a:pt x="3" y="179"/>
                    <a:pt x="3" y="177"/>
                  </a:cubicBezTo>
                  <a:cubicBezTo>
                    <a:pt x="3" y="171"/>
                    <a:pt x="6" y="164"/>
                    <a:pt x="6" y="157"/>
                  </a:cubicBezTo>
                  <a:cubicBezTo>
                    <a:pt x="6" y="153"/>
                    <a:pt x="3" y="149"/>
                    <a:pt x="3" y="147"/>
                  </a:cubicBezTo>
                  <a:cubicBezTo>
                    <a:pt x="3" y="145"/>
                    <a:pt x="12" y="140"/>
                    <a:pt x="14" y="140"/>
                  </a:cubicBezTo>
                  <a:cubicBezTo>
                    <a:pt x="15" y="140"/>
                    <a:pt x="16" y="141"/>
                    <a:pt x="18" y="141"/>
                  </a:cubicBezTo>
                  <a:cubicBezTo>
                    <a:pt x="30" y="141"/>
                    <a:pt x="30" y="141"/>
                    <a:pt x="30" y="141"/>
                  </a:cubicBezTo>
                  <a:cubicBezTo>
                    <a:pt x="31" y="142"/>
                    <a:pt x="33" y="142"/>
                    <a:pt x="34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51" y="142"/>
                    <a:pt x="52" y="144"/>
                    <a:pt x="55" y="144"/>
                  </a:cubicBezTo>
                  <a:cubicBezTo>
                    <a:pt x="57" y="144"/>
                    <a:pt x="61" y="142"/>
                    <a:pt x="62" y="142"/>
                  </a:cubicBezTo>
                  <a:cubicBezTo>
                    <a:pt x="62" y="137"/>
                    <a:pt x="65" y="135"/>
                    <a:pt x="65" y="130"/>
                  </a:cubicBezTo>
                  <a:cubicBezTo>
                    <a:pt x="65" y="129"/>
                    <a:pt x="65" y="125"/>
                    <a:pt x="65" y="123"/>
                  </a:cubicBezTo>
                  <a:cubicBezTo>
                    <a:pt x="64" y="124"/>
                    <a:pt x="64" y="124"/>
                    <a:pt x="64" y="124"/>
                  </a:cubicBezTo>
                  <a:cubicBezTo>
                    <a:pt x="65" y="123"/>
                    <a:pt x="65" y="121"/>
                    <a:pt x="65" y="120"/>
                  </a:cubicBezTo>
                  <a:cubicBezTo>
                    <a:pt x="65" y="117"/>
                    <a:pt x="64" y="118"/>
                    <a:pt x="64" y="116"/>
                  </a:cubicBezTo>
                  <a:cubicBezTo>
                    <a:pt x="58" y="116"/>
                    <a:pt x="57" y="111"/>
                    <a:pt x="57" y="107"/>
                  </a:cubicBezTo>
                  <a:cubicBezTo>
                    <a:pt x="55" y="106"/>
                    <a:pt x="55" y="105"/>
                    <a:pt x="54" y="105"/>
                  </a:cubicBezTo>
                  <a:cubicBezTo>
                    <a:pt x="49" y="104"/>
                    <a:pt x="37" y="101"/>
                    <a:pt x="37" y="97"/>
                  </a:cubicBezTo>
                  <a:cubicBezTo>
                    <a:pt x="37" y="97"/>
                    <a:pt x="37" y="97"/>
                    <a:pt x="37" y="96"/>
                  </a:cubicBezTo>
                  <a:cubicBezTo>
                    <a:pt x="37" y="94"/>
                    <a:pt x="45" y="92"/>
                    <a:pt x="47" y="92"/>
                  </a:cubicBezTo>
                  <a:cubicBezTo>
                    <a:pt x="48" y="93"/>
                    <a:pt x="53" y="94"/>
                    <a:pt x="55" y="94"/>
                  </a:cubicBezTo>
                  <a:cubicBezTo>
                    <a:pt x="57" y="94"/>
                    <a:pt x="60" y="93"/>
                    <a:pt x="61" y="93"/>
                  </a:cubicBezTo>
                  <a:cubicBezTo>
                    <a:pt x="61" y="91"/>
                    <a:pt x="61" y="91"/>
                    <a:pt x="61" y="91"/>
                  </a:cubicBezTo>
                  <a:cubicBezTo>
                    <a:pt x="59" y="91"/>
                    <a:pt x="60" y="87"/>
                    <a:pt x="60" y="86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2" y="84"/>
                    <a:pt x="62" y="84"/>
                    <a:pt x="62" y="84"/>
                  </a:cubicBezTo>
                  <a:cubicBezTo>
                    <a:pt x="64" y="86"/>
                    <a:pt x="67" y="87"/>
                    <a:pt x="70" y="87"/>
                  </a:cubicBezTo>
                  <a:cubicBezTo>
                    <a:pt x="73" y="87"/>
                    <a:pt x="74" y="85"/>
                    <a:pt x="75" y="83"/>
                  </a:cubicBezTo>
                  <a:cubicBezTo>
                    <a:pt x="83" y="83"/>
                    <a:pt x="85" y="77"/>
                    <a:pt x="87" y="71"/>
                  </a:cubicBezTo>
                  <a:cubicBezTo>
                    <a:pt x="88" y="71"/>
                    <a:pt x="89" y="71"/>
                    <a:pt x="91" y="70"/>
                  </a:cubicBezTo>
                  <a:cubicBezTo>
                    <a:pt x="92" y="70"/>
                    <a:pt x="103" y="66"/>
                    <a:pt x="104" y="65"/>
                  </a:cubicBezTo>
                  <a:cubicBezTo>
                    <a:pt x="106" y="63"/>
                    <a:pt x="105" y="59"/>
                    <a:pt x="105" y="56"/>
                  </a:cubicBezTo>
                  <a:cubicBezTo>
                    <a:pt x="105" y="55"/>
                    <a:pt x="108" y="54"/>
                    <a:pt x="108" y="53"/>
                  </a:cubicBezTo>
                  <a:cubicBezTo>
                    <a:pt x="112" y="50"/>
                    <a:pt x="116" y="45"/>
                    <a:pt x="122" y="45"/>
                  </a:cubicBezTo>
                  <a:cubicBezTo>
                    <a:pt x="125" y="45"/>
                    <a:pt x="124" y="46"/>
                    <a:pt x="126" y="45"/>
                  </a:cubicBezTo>
                  <a:cubicBezTo>
                    <a:pt x="127" y="46"/>
                    <a:pt x="127" y="44"/>
                    <a:pt x="128" y="44"/>
                  </a:cubicBezTo>
                  <a:cubicBezTo>
                    <a:pt x="130" y="42"/>
                    <a:pt x="132" y="43"/>
                    <a:pt x="135" y="43"/>
                  </a:cubicBezTo>
                  <a:cubicBezTo>
                    <a:pt x="136" y="43"/>
                    <a:pt x="141" y="41"/>
                    <a:pt x="141" y="39"/>
                  </a:cubicBezTo>
                  <a:cubicBezTo>
                    <a:pt x="141" y="38"/>
                    <a:pt x="139" y="33"/>
                    <a:pt x="139" y="32"/>
                  </a:cubicBezTo>
                  <a:cubicBezTo>
                    <a:pt x="138" y="25"/>
                    <a:pt x="133" y="23"/>
                    <a:pt x="133" y="17"/>
                  </a:cubicBezTo>
                  <a:cubicBezTo>
                    <a:pt x="133" y="6"/>
                    <a:pt x="144" y="5"/>
                    <a:pt x="151" y="0"/>
                  </a:cubicBezTo>
                  <a:cubicBezTo>
                    <a:pt x="151" y="3"/>
                    <a:pt x="151" y="3"/>
                    <a:pt x="151" y="3"/>
                  </a:cubicBezTo>
                  <a:cubicBezTo>
                    <a:pt x="149" y="6"/>
                    <a:pt x="149" y="7"/>
                    <a:pt x="149" y="10"/>
                  </a:cubicBezTo>
                  <a:cubicBezTo>
                    <a:pt x="149" y="13"/>
                    <a:pt x="152" y="13"/>
                    <a:pt x="154" y="13"/>
                  </a:cubicBezTo>
                  <a:cubicBezTo>
                    <a:pt x="154" y="14"/>
                    <a:pt x="154" y="14"/>
                    <a:pt x="154" y="15"/>
                  </a:cubicBezTo>
                  <a:cubicBezTo>
                    <a:pt x="154" y="16"/>
                    <a:pt x="152" y="17"/>
                    <a:pt x="151" y="18"/>
                  </a:cubicBezTo>
                  <a:cubicBezTo>
                    <a:pt x="148" y="20"/>
                    <a:pt x="145" y="23"/>
                    <a:pt x="145" y="28"/>
                  </a:cubicBezTo>
                  <a:cubicBezTo>
                    <a:pt x="145" y="30"/>
                    <a:pt x="146" y="32"/>
                    <a:pt x="148" y="32"/>
                  </a:cubicBezTo>
                  <a:cubicBezTo>
                    <a:pt x="148" y="34"/>
                    <a:pt x="148" y="34"/>
                    <a:pt x="148" y="35"/>
                  </a:cubicBezTo>
                  <a:cubicBezTo>
                    <a:pt x="151" y="35"/>
                    <a:pt x="152" y="36"/>
                    <a:pt x="154" y="36"/>
                  </a:cubicBezTo>
                  <a:cubicBezTo>
                    <a:pt x="155" y="38"/>
                    <a:pt x="155" y="39"/>
                    <a:pt x="156" y="39"/>
                  </a:cubicBezTo>
                  <a:cubicBezTo>
                    <a:pt x="164" y="39"/>
                    <a:pt x="169" y="33"/>
                    <a:pt x="175" y="34"/>
                  </a:cubicBezTo>
                  <a:cubicBezTo>
                    <a:pt x="175" y="35"/>
                    <a:pt x="173" y="36"/>
                    <a:pt x="173" y="37"/>
                  </a:cubicBezTo>
                  <a:cubicBezTo>
                    <a:pt x="173" y="38"/>
                    <a:pt x="178" y="41"/>
                    <a:pt x="178" y="41"/>
                  </a:cubicBezTo>
                  <a:cubicBezTo>
                    <a:pt x="181" y="41"/>
                    <a:pt x="181" y="39"/>
                    <a:pt x="182" y="38"/>
                  </a:cubicBezTo>
                  <a:cubicBezTo>
                    <a:pt x="187" y="36"/>
                    <a:pt x="191" y="37"/>
                    <a:pt x="195" y="35"/>
                  </a:cubicBezTo>
                  <a:cubicBezTo>
                    <a:pt x="197" y="34"/>
                    <a:pt x="201" y="30"/>
                    <a:pt x="205" y="30"/>
                  </a:cubicBezTo>
                  <a:cubicBezTo>
                    <a:pt x="208" y="30"/>
                    <a:pt x="212" y="30"/>
                    <a:pt x="214" y="31"/>
                  </a:cubicBezTo>
                  <a:cubicBezTo>
                    <a:pt x="213" y="32"/>
                    <a:pt x="213" y="34"/>
                    <a:pt x="213" y="34"/>
                  </a:cubicBezTo>
                  <a:cubicBezTo>
                    <a:pt x="220" y="34"/>
                    <a:pt x="227" y="33"/>
                    <a:pt x="232" y="33"/>
                  </a:cubicBezTo>
                  <a:cubicBezTo>
                    <a:pt x="237" y="33"/>
                    <a:pt x="241" y="32"/>
                    <a:pt x="246" y="32"/>
                  </a:cubicBezTo>
                  <a:cubicBezTo>
                    <a:pt x="252" y="32"/>
                    <a:pt x="254" y="42"/>
                    <a:pt x="254" y="48"/>
                  </a:cubicBezTo>
                  <a:cubicBezTo>
                    <a:pt x="254" y="52"/>
                    <a:pt x="251" y="53"/>
                    <a:pt x="251" y="57"/>
                  </a:cubicBezTo>
                  <a:cubicBezTo>
                    <a:pt x="251" y="62"/>
                    <a:pt x="256" y="66"/>
                    <a:pt x="256" y="71"/>
                  </a:cubicBezTo>
                  <a:cubicBezTo>
                    <a:pt x="256" y="74"/>
                    <a:pt x="251" y="75"/>
                    <a:pt x="249" y="77"/>
                  </a:cubicBezTo>
                  <a:cubicBezTo>
                    <a:pt x="246" y="81"/>
                    <a:pt x="245" y="86"/>
                    <a:pt x="245" y="92"/>
                  </a:cubicBezTo>
                  <a:cubicBezTo>
                    <a:pt x="245" y="99"/>
                    <a:pt x="251" y="98"/>
                    <a:pt x="257" y="98"/>
                  </a:cubicBezTo>
                  <a:cubicBezTo>
                    <a:pt x="265" y="98"/>
                    <a:pt x="269" y="94"/>
                    <a:pt x="276" y="94"/>
                  </a:cubicBezTo>
                  <a:cubicBezTo>
                    <a:pt x="283" y="94"/>
                    <a:pt x="282" y="108"/>
                    <a:pt x="288" y="108"/>
                  </a:cubicBezTo>
                  <a:cubicBezTo>
                    <a:pt x="288" y="119"/>
                    <a:pt x="288" y="119"/>
                    <a:pt x="288" y="119"/>
                  </a:cubicBezTo>
                  <a:cubicBezTo>
                    <a:pt x="288" y="120"/>
                    <a:pt x="289" y="120"/>
                    <a:pt x="290" y="121"/>
                  </a:cubicBezTo>
                  <a:cubicBezTo>
                    <a:pt x="291" y="122"/>
                    <a:pt x="291" y="122"/>
                    <a:pt x="291" y="122"/>
                  </a:cubicBezTo>
                  <a:cubicBezTo>
                    <a:pt x="292" y="122"/>
                    <a:pt x="296" y="121"/>
                    <a:pt x="298" y="121"/>
                  </a:cubicBezTo>
                  <a:cubicBezTo>
                    <a:pt x="298" y="122"/>
                    <a:pt x="298" y="123"/>
                    <a:pt x="298" y="125"/>
                  </a:cubicBezTo>
                  <a:cubicBezTo>
                    <a:pt x="295" y="125"/>
                    <a:pt x="292" y="126"/>
                    <a:pt x="292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28" name="Freeform 332"/>
            <p:cNvSpPr>
              <a:spLocks/>
            </p:cNvSpPr>
            <p:nvPr/>
          </p:nvSpPr>
          <p:spPr bwMode="auto">
            <a:xfrm>
              <a:off x="6038850" y="1454150"/>
              <a:ext cx="849313" cy="808038"/>
            </a:xfrm>
            <a:custGeom>
              <a:avLst/>
              <a:gdLst>
                <a:gd name="T0" fmla="*/ 40 w 200"/>
                <a:gd name="T1" fmla="*/ 141 h 190"/>
                <a:gd name="T2" fmla="*/ 3 w 200"/>
                <a:gd name="T3" fmla="*/ 152 h 190"/>
                <a:gd name="T4" fmla="*/ 7 w 200"/>
                <a:gd name="T5" fmla="*/ 144 h 190"/>
                <a:gd name="T6" fmla="*/ 4 w 200"/>
                <a:gd name="T7" fmla="*/ 138 h 190"/>
                <a:gd name="T8" fmla="*/ 6 w 200"/>
                <a:gd name="T9" fmla="*/ 114 h 190"/>
                <a:gd name="T10" fmla="*/ 34 w 200"/>
                <a:gd name="T11" fmla="*/ 98 h 190"/>
                <a:gd name="T12" fmla="*/ 52 w 200"/>
                <a:gd name="T13" fmla="*/ 77 h 190"/>
                <a:gd name="T14" fmla="*/ 59 w 200"/>
                <a:gd name="T15" fmla="*/ 61 h 190"/>
                <a:gd name="T16" fmla="*/ 87 w 200"/>
                <a:gd name="T17" fmla="*/ 33 h 190"/>
                <a:gd name="T18" fmla="*/ 76 w 200"/>
                <a:gd name="T19" fmla="*/ 34 h 190"/>
                <a:gd name="T20" fmla="*/ 76 w 200"/>
                <a:gd name="T21" fmla="*/ 29 h 190"/>
                <a:gd name="T22" fmla="*/ 81 w 200"/>
                <a:gd name="T23" fmla="*/ 27 h 190"/>
                <a:gd name="T24" fmla="*/ 90 w 200"/>
                <a:gd name="T25" fmla="*/ 34 h 190"/>
                <a:gd name="T26" fmla="*/ 91 w 200"/>
                <a:gd name="T27" fmla="*/ 27 h 190"/>
                <a:gd name="T28" fmla="*/ 103 w 200"/>
                <a:gd name="T29" fmla="*/ 22 h 190"/>
                <a:gd name="T30" fmla="*/ 112 w 200"/>
                <a:gd name="T31" fmla="*/ 17 h 190"/>
                <a:gd name="T32" fmla="*/ 122 w 200"/>
                <a:gd name="T33" fmla="*/ 13 h 190"/>
                <a:gd name="T34" fmla="*/ 135 w 200"/>
                <a:gd name="T35" fmla="*/ 10 h 190"/>
                <a:gd name="T36" fmla="*/ 137 w 200"/>
                <a:gd name="T37" fmla="*/ 3 h 190"/>
                <a:gd name="T38" fmla="*/ 157 w 200"/>
                <a:gd name="T39" fmla="*/ 4 h 190"/>
                <a:gd name="T40" fmla="*/ 162 w 200"/>
                <a:gd name="T41" fmla="*/ 4 h 190"/>
                <a:gd name="T42" fmla="*/ 174 w 200"/>
                <a:gd name="T43" fmla="*/ 1 h 190"/>
                <a:gd name="T44" fmla="*/ 181 w 200"/>
                <a:gd name="T45" fmla="*/ 4 h 190"/>
                <a:gd name="T46" fmla="*/ 180 w 200"/>
                <a:gd name="T47" fmla="*/ 14 h 190"/>
                <a:gd name="T48" fmla="*/ 193 w 200"/>
                <a:gd name="T49" fmla="*/ 19 h 190"/>
                <a:gd name="T50" fmla="*/ 189 w 200"/>
                <a:gd name="T51" fmla="*/ 43 h 190"/>
                <a:gd name="T52" fmla="*/ 190 w 200"/>
                <a:gd name="T53" fmla="*/ 67 h 190"/>
                <a:gd name="T54" fmla="*/ 195 w 200"/>
                <a:gd name="T55" fmla="*/ 89 h 190"/>
                <a:gd name="T56" fmla="*/ 200 w 200"/>
                <a:gd name="T57" fmla="*/ 103 h 190"/>
                <a:gd name="T58" fmla="*/ 156 w 200"/>
                <a:gd name="T59" fmla="*/ 134 h 190"/>
                <a:gd name="T60" fmla="*/ 134 w 200"/>
                <a:gd name="T61" fmla="*/ 135 h 190"/>
                <a:gd name="T62" fmla="*/ 126 w 200"/>
                <a:gd name="T63" fmla="*/ 120 h 190"/>
                <a:gd name="T64" fmla="*/ 121 w 200"/>
                <a:gd name="T65" fmla="*/ 104 h 190"/>
                <a:gd name="T66" fmla="*/ 155 w 200"/>
                <a:gd name="T67" fmla="*/ 78 h 190"/>
                <a:gd name="T68" fmla="*/ 123 w 200"/>
                <a:gd name="T69" fmla="*/ 81 h 190"/>
                <a:gd name="T70" fmla="*/ 105 w 200"/>
                <a:gd name="T71" fmla="*/ 101 h 190"/>
                <a:gd name="T72" fmla="*/ 90 w 200"/>
                <a:gd name="T73" fmla="*/ 120 h 190"/>
                <a:gd name="T74" fmla="*/ 92 w 200"/>
                <a:gd name="T75" fmla="*/ 130 h 190"/>
                <a:gd name="T76" fmla="*/ 93 w 200"/>
                <a:gd name="T77" fmla="*/ 151 h 190"/>
                <a:gd name="T78" fmla="*/ 90 w 200"/>
                <a:gd name="T79" fmla="*/ 169 h 190"/>
                <a:gd name="T80" fmla="*/ 74 w 200"/>
                <a:gd name="T81" fmla="*/ 182 h 190"/>
                <a:gd name="T82" fmla="*/ 55 w 200"/>
                <a:gd name="T83" fmla="*/ 178 h 190"/>
                <a:gd name="T84" fmla="*/ 50 w 200"/>
                <a:gd name="T85" fmla="*/ 161 h 190"/>
                <a:gd name="T86" fmla="*/ 46 w 200"/>
                <a:gd name="T87" fmla="*/ 14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0" h="190">
                  <a:moveTo>
                    <a:pt x="46" y="148"/>
                  </a:moveTo>
                  <a:cubicBezTo>
                    <a:pt x="43" y="146"/>
                    <a:pt x="42" y="144"/>
                    <a:pt x="40" y="141"/>
                  </a:cubicBezTo>
                  <a:cubicBezTo>
                    <a:pt x="35" y="149"/>
                    <a:pt x="26" y="159"/>
                    <a:pt x="15" y="159"/>
                  </a:cubicBezTo>
                  <a:cubicBezTo>
                    <a:pt x="13" y="159"/>
                    <a:pt x="3" y="153"/>
                    <a:pt x="3" y="152"/>
                  </a:cubicBezTo>
                  <a:cubicBezTo>
                    <a:pt x="3" y="150"/>
                    <a:pt x="6" y="148"/>
                    <a:pt x="7" y="148"/>
                  </a:cubicBezTo>
                  <a:cubicBezTo>
                    <a:pt x="7" y="144"/>
                    <a:pt x="7" y="144"/>
                    <a:pt x="7" y="144"/>
                  </a:cubicBezTo>
                  <a:cubicBezTo>
                    <a:pt x="3" y="144"/>
                    <a:pt x="3" y="144"/>
                    <a:pt x="0" y="145"/>
                  </a:cubicBezTo>
                  <a:cubicBezTo>
                    <a:pt x="0" y="143"/>
                    <a:pt x="3" y="140"/>
                    <a:pt x="4" y="138"/>
                  </a:cubicBezTo>
                  <a:cubicBezTo>
                    <a:pt x="0" y="134"/>
                    <a:pt x="0" y="127"/>
                    <a:pt x="0" y="120"/>
                  </a:cubicBezTo>
                  <a:cubicBezTo>
                    <a:pt x="0" y="116"/>
                    <a:pt x="4" y="116"/>
                    <a:pt x="6" y="114"/>
                  </a:cubicBezTo>
                  <a:cubicBezTo>
                    <a:pt x="9" y="109"/>
                    <a:pt x="12" y="106"/>
                    <a:pt x="18" y="104"/>
                  </a:cubicBezTo>
                  <a:cubicBezTo>
                    <a:pt x="23" y="103"/>
                    <a:pt x="24" y="97"/>
                    <a:pt x="34" y="98"/>
                  </a:cubicBezTo>
                  <a:cubicBezTo>
                    <a:pt x="31" y="97"/>
                    <a:pt x="30" y="96"/>
                    <a:pt x="27" y="96"/>
                  </a:cubicBezTo>
                  <a:cubicBezTo>
                    <a:pt x="39" y="93"/>
                    <a:pt x="44" y="84"/>
                    <a:pt x="52" y="77"/>
                  </a:cubicBezTo>
                  <a:cubicBezTo>
                    <a:pt x="55" y="75"/>
                    <a:pt x="54" y="67"/>
                    <a:pt x="57" y="67"/>
                  </a:cubicBezTo>
                  <a:cubicBezTo>
                    <a:pt x="57" y="67"/>
                    <a:pt x="59" y="61"/>
                    <a:pt x="59" y="61"/>
                  </a:cubicBezTo>
                  <a:cubicBezTo>
                    <a:pt x="63" y="56"/>
                    <a:pt x="66" y="52"/>
                    <a:pt x="72" y="50"/>
                  </a:cubicBezTo>
                  <a:cubicBezTo>
                    <a:pt x="78" y="48"/>
                    <a:pt x="85" y="39"/>
                    <a:pt x="87" y="33"/>
                  </a:cubicBezTo>
                  <a:cubicBezTo>
                    <a:pt x="80" y="34"/>
                    <a:pt x="77" y="38"/>
                    <a:pt x="71" y="38"/>
                  </a:cubicBezTo>
                  <a:cubicBezTo>
                    <a:pt x="72" y="36"/>
                    <a:pt x="75" y="35"/>
                    <a:pt x="76" y="34"/>
                  </a:cubicBezTo>
                  <a:cubicBezTo>
                    <a:pt x="75" y="34"/>
                    <a:pt x="72" y="33"/>
                    <a:pt x="72" y="33"/>
                  </a:cubicBezTo>
                  <a:cubicBezTo>
                    <a:pt x="73" y="31"/>
                    <a:pt x="74" y="29"/>
                    <a:pt x="76" y="29"/>
                  </a:cubicBezTo>
                  <a:cubicBezTo>
                    <a:pt x="77" y="29"/>
                    <a:pt x="77" y="30"/>
                    <a:pt x="78" y="30"/>
                  </a:cubicBezTo>
                  <a:cubicBezTo>
                    <a:pt x="79" y="28"/>
                    <a:pt x="80" y="27"/>
                    <a:pt x="81" y="27"/>
                  </a:cubicBezTo>
                  <a:cubicBezTo>
                    <a:pt x="82" y="28"/>
                    <a:pt x="82" y="29"/>
                    <a:pt x="81" y="31"/>
                  </a:cubicBezTo>
                  <a:cubicBezTo>
                    <a:pt x="86" y="31"/>
                    <a:pt x="87" y="34"/>
                    <a:pt x="90" y="34"/>
                  </a:cubicBezTo>
                  <a:cubicBezTo>
                    <a:pt x="92" y="34"/>
                    <a:pt x="95" y="28"/>
                    <a:pt x="95" y="27"/>
                  </a:cubicBezTo>
                  <a:cubicBezTo>
                    <a:pt x="93" y="27"/>
                    <a:pt x="93" y="27"/>
                    <a:pt x="91" y="27"/>
                  </a:cubicBezTo>
                  <a:cubicBezTo>
                    <a:pt x="92" y="25"/>
                    <a:pt x="94" y="23"/>
                    <a:pt x="97" y="23"/>
                  </a:cubicBezTo>
                  <a:cubicBezTo>
                    <a:pt x="99" y="23"/>
                    <a:pt x="101" y="23"/>
                    <a:pt x="103" y="22"/>
                  </a:cubicBezTo>
                  <a:cubicBezTo>
                    <a:pt x="101" y="21"/>
                    <a:pt x="101" y="21"/>
                    <a:pt x="100" y="20"/>
                  </a:cubicBezTo>
                  <a:cubicBezTo>
                    <a:pt x="103" y="17"/>
                    <a:pt x="108" y="18"/>
                    <a:pt x="112" y="17"/>
                  </a:cubicBezTo>
                  <a:cubicBezTo>
                    <a:pt x="112" y="20"/>
                    <a:pt x="112" y="20"/>
                    <a:pt x="112" y="20"/>
                  </a:cubicBezTo>
                  <a:cubicBezTo>
                    <a:pt x="115" y="19"/>
                    <a:pt x="116" y="13"/>
                    <a:pt x="122" y="13"/>
                  </a:cubicBezTo>
                  <a:cubicBezTo>
                    <a:pt x="122" y="17"/>
                    <a:pt x="122" y="17"/>
                    <a:pt x="122" y="17"/>
                  </a:cubicBezTo>
                  <a:cubicBezTo>
                    <a:pt x="125" y="11"/>
                    <a:pt x="130" y="13"/>
                    <a:pt x="135" y="10"/>
                  </a:cubicBezTo>
                  <a:cubicBezTo>
                    <a:pt x="133" y="9"/>
                    <a:pt x="131" y="9"/>
                    <a:pt x="131" y="7"/>
                  </a:cubicBezTo>
                  <a:cubicBezTo>
                    <a:pt x="131" y="5"/>
                    <a:pt x="136" y="4"/>
                    <a:pt x="137" y="3"/>
                  </a:cubicBezTo>
                  <a:cubicBezTo>
                    <a:pt x="138" y="5"/>
                    <a:pt x="140" y="7"/>
                    <a:pt x="142" y="7"/>
                  </a:cubicBezTo>
                  <a:cubicBezTo>
                    <a:pt x="146" y="7"/>
                    <a:pt x="157" y="0"/>
                    <a:pt x="157" y="4"/>
                  </a:cubicBezTo>
                  <a:cubicBezTo>
                    <a:pt x="157" y="7"/>
                    <a:pt x="152" y="8"/>
                    <a:pt x="151" y="12"/>
                  </a:cubicBezTo>
                  <a:cubicBezTo>
                    <a:pt x="156" y="13"/>
                    <a:pt x="158" y="6"/>
                    <a:pt x="162" y="4"/>
                  </a:cubicBezTo>
                  <a:cubicBezTo>
                    <a:pt x="164" y="6"/>
                    <a:pt x="164" y="7"/>
                    <a:pt x="164" y="9"/>
                  </a:cubicBezTo>
                  <a:cubicBezTo>
                    <a:pt x="168" y="5"/>
                    <a:pt x="170" y="4"/>
                    <a:pt x="174" y="1"/>
                  </a:cubicBezTo>
                  <a:cubicBezTo>
                    <a:pt x="174" y="5"/>
                    <a:pt x="174" y="7"/>
                    <a:pt x="177" y="8"/>
                  </a:cubicBezTo>
                  <a:cubicBezTo>
                    <a:pt x="178" y="5"/>
                    <a:pt x="179" y="4"/>
                    <a:pt x="181" y="4"/>
                  </a:cubicBezTo>
                  <a:cubicBezTo>
                    <a:pt x="182" y="4"/>
                    <a:pt x="188" y="7"/>
                    <a:pt x="190" y="8"/>
                  </a:cubicBezTo>
                  <a:cubicBezTo>
                    <a:pt x="188" y="14"/>
                    <a:pt x="186" y="12"/>
                    <a:pt x="180" y="14"/>
                  </a:cubicBezTo>
                  <a:cubicBezTo>
                    <a:pt x="182" y="16"/>
                    <a:pt x="184" y="16"/>
                    <a:pt x="184" y="18"/>
                  </a:cubicBezTo>
                  <a:cubicBezTo>
                    <a:pt x="187" y="18"/>
                    <a:pt x="192" y="19"/>
                    <a:pt x="193" y="19"/>
                  </a:cubicBezTo>
                  <a:cubicBezTo>
                    <a:pt x="189" y="22"/>
                    <a:pt x="180" y="27"/>
                    <a:pt x="180" y="33"/>
                  </a:cubicBezTo>
                  <a:cubicBezTo>
                    <a:pt x="180" y="38"/>
                    <a:pt x="189" y="37"/>
                    <a:pt x="189" y="43"/>
                  </a:cubicBezTo>
                  <a:cubicBezTo>
                    <a:pt x="189" y="48"/>
                    <a:pt x="184" y="50"/>
                    <a:pt x="184" y="54"/>
                  </a:cubicBezTo>
                  <a:cubicBezTo>
                    <a:pt x="184" y="59"/>
                    <a:pt x="190" y="62"/>
                    <a:pt x="190" y="67"/>
                  </a:cubicBezTo>
                  <a:cubicBezTo>
                    <a:pt x="190" y="71"/>
                    <a:pt x="187" y="72"/>
                    <a:pt x="187" y="75"/>
                  </a:cubicBezTo>
                  <a:cubicBezTo>
                    <a:pt x="187" y="81"/>
                    <a:pt x="195" y="83"/>
                    <a:pt x="195" y="89"/>
                  </a:cubicBezTo>
                  <a:cubicBezTo>
                    <a:pt x="195" y="90"/>
                    <a:pt x="192" y="91"/>
                    <a:pt x="192" y="92"/>
                  </a:cubicBezTo>
                  <a:cubicBezTo>
                    <a:pt x="194" y="96"/>
                    <a:pt x="200" y="97"/>
                    <a:pt x="200" y="103"/>
                  </a:cubicBezTo>
                  <a:cubicBezTo>
                    <a:pt x="200" y="112"/>
                    <a:pt x="182" y="122"/>
                    <a:pt x="176" y="129"/>
                  </a:cubicBezTo>
                  <a:cubicBezTo>
                    <a:pt x="173" y="134"/>
                    <a:pt x="161" y="135"/>
                    <a:pt x="156" y="134"/>
                  </a:cubicBezTo>
                  <a:cubicBezTo>
                    <a:pt x="150" y="136"/>
                    <a:pt x="144" y="138"/>
                    <a:pt x="140" y="138"/>
                  </a:cubicBezTo>
                  <a:cubicBezTo>
                    <a:pt x="136" y="138"/>
                    <a:pt x="134" y="138"/>
                    <a:pt x="134" y="135"/>
                  </a:cubicBezTo>
                  <a:cubicBezTo>
                    <a:pt x="128" y="135"/>
                    <a:pt x="122" y="131"/>
                    <a:pt x="122" y="125"/>
                  </a:cubicBezTo>
                  <a:cubicBezTo>
                    <a:pt x="122" y="123"/>
                    <a:pt x="125" y="121"/>
                    <a:pt x="126" y="120"/>
                  </a:cubicBezTo>
                  <a:cubicBezTo>
                    <a:pt x="123" y="119"/>
                    <a:pt x="121" y="113"/>
                    <a:pt x="121" y="110"/>
                  </a:cubicBezTo>
                  <a:cubicBezTo>
                    <a:pt x="121" y="108"/>
                    <a:pt x="121" y="106"/>
                    <a:pt x="121" y="104"/>
                  </a:cubicBezTo>
                  <a:cubicBezTo>
                    <a:pt x="132" y="104"/>
                    <a:pt x="138" y="90"/>
                    <a:pt x="145" y="86"/>
                  </a:cubicBezTo>
                  <a:cubicBezTo>
                    <a:pt x="149" y="84"/>
                    <a:pt x="155" y="82"/>
                    <a:pt x="155" y="78"/>
                  </a:cubicBezTo>
                  <a:cubicBezTo>
                    <a:pt x="155" y="71"/>
                    <a:pt x="146" y="70"/>
                    <a:pt x="140" y="70"/>
                  </a:cubicBezTo>
                  <a:cubicBezTo>
                    <a:pt x="131" y="70"/>
                    <a:pt x="123" y="73"/>
                    <a:pt x="123" y="81"/>
                  </a:cubicBezTo>
                  <a:cubicBezTo>
                    <a:pt x="123" y="84"/>
                    <a:pt x="124" y="85"/>
                    <a:pt x="123" y="87"/>
                  </a:cubicBezTo>
                  <a:cubicBezTo>
                    <a:pt x="123" y="93"/>
                    <a:pt x="111" y="98"/>
                    <a:pt x="105" y="101"/>
                  </a:cubicBezTo>
                  <a:cubicBezTo>
                    <a:pt x="101" y="104"/>
                    <a:pt x="96" y="105"/>
                    <a:pt x="93" y="110"/>
                  </a:cubicBezTo>
                  <a:cubicBezTo>
                    <a:pt x="91" y="113"/>
                    <a:pt x="94" y="118"/>
                    <a:pt x="90" y="120"/>
                  </a:cubicBezTo>
                  <a:cubicBezTo>
                    <a:pt x="90" y="125"/>
                    <a:pt x="90" y="125"/>
                    <a:pt x="90" y="125"/>
                  </a:cubicBezTo>
                  <a:cubicBezTo>
                    <a:pt x="91" y="127"/>
                    <a:pt x="92" y="128"/>
                    <a:pt x="92" y="130"/>
                  </a:cubicBezTo>
                  <a:cubicBezTo>
                    <a:pt x="97" y="131"/>
                    <a:pt x="104" y="136"/>
                    <a:pt x="104" y="141"/>
                  </a:cubicBezTo>
                  <a:cubicBezTo>
                    <a:pt x="104" y="145"/>
                    <a:pt x="96" y="151"/>
                    <a:pt x="93" y="151"/>
                  </a:cubicBezTo>
                  <a:cubicBezTo>
                    <a:pt x="88" y="151"/>
                    <a:pt x="86" y="159"/>
                    <a:pt x="86" y="165"/>
                  </a:cubicBezTo>
                  <a:cubicBezTo>
                    <a:pt x="86" y="168"/>
                    <a:pt x="88" y="169"/>
                    <a:pt x="90" y="169"/>
                  </a:cubicBezTo>
                  <a:cubicBezTo>
                    <a:pt x="89" y="176"/>
                    <a:pt x="82" y="177"/>
                    <a:pt x="81" y="182"/>
                  </a:cubicBezTo>
                  <a:cubicBezTo>
                    <a:pt x="78" y="182"/>
                    <a:pt x="76" y="182"/>
                    <a:pt x="74" y="182"/>
                  </a:cubicBezTo>
                  <a:cubicBezTo>
                    <a:pt x="70" y="182"/>
                    <a:pt x="68" y="190"/>
                    <a:pt x="61" y="190"/>
                  </a:cubicBezTo>
                  <a:cubicBezTo>
                    <a:pt x="59" y="190"/>
                    <a:pt x="55" y="179"/>
                    <a:pt x="55" y="178"/>
                  </a:cubicBezTo>
                  <a:cubicBezTo>
                    <a:pt x="55" y="177"/>
                    <a:pt x="56" y="176"/>
                    <a:pt x="56" y="175"/>
                  </a:cubicBezTo>
                  <a:cubicBezTo>
                    <a:pt x="51" y="171"/>
                    <a:pt x="52" y="167"/>
                    <a:pt x="50" y="161"/>
                  </a:cubicBezTo>
                  <a:cubicBezTo>
                    <a:pt x="49" y="157"/>
                    <a:pt x="44" y="156"/>
                    <a:pt x="44" y="151"/>
                  </a:cubicBezTo>
                  <a:cubicBezTo>
                    <a:pt x="44" y="149"/>
                    <a:pt x="46" y="147"/>
                    <a:pt x="46" y="147"/>
                  </a:cubicBezTo>
                  <a:lnTo>
                    <a:pt x="46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29" name="Freeform 333"/>
            <p:cNvSpPr>
              <a:spLocks/>
            </p:cNvSpPr>
            <p:nvPr/>
          </p:nvSpPr>
          <p:spPr bwMode="auto">
            <a:xfrm>
              <a:off x="6211888" y="866775"/>
              <a:ext cx="455613" cy="247650"/>
            </a:xfrm>
            <a:custGeom>
              <a:avLst/>
              <a:gdLst>
                <a:gd name="T0" fmla="*/ 90 w 107"/>
                <a:gd name="T1" fmla="*/ 48 h 58"/>
                <a:gd name="T2" fmla="*/ 91 w 107"/>
                <a:gd name="T3" fmla="*/ 43 h 58"/>
                <a:gd name="T4" fmla="*/ 78 w 107"/>
                <a:gd name="T5" fmla="*/ 43 h 58"/>
                <a:gd name="T6" fmla="*/ 82 w 107"/>
                <a:gd name="T7" fmla="*/ 35 h 58"/>
                <a:gd name="T8" fmla="*/ 77 w 107"/>
                <a:gd name="T9" fmla="*/ 28 h 58"/>
                <a:gd name="T10" fmla="*/ 81 w 107"/>
                <a:gd name="T11" fmla="*/ 27 h 58"/>
                <a:gd name="T12" fmla="*/ 74 w 107"/>
                <a:gd name="T13" fmla="*/ 23 h 58"/>
                <a:gd name="T14" fmla="*/ 59 w 107"/>
                <a:gd name="T15" fmla="*/ 42 h 58"/>
                <a:gd name="T16" fmla="*/ 55 w 107"/>
                <a:gd name="T17" fmla="*/ 44 h 58"/>
                <a:gd name="T18" fmla="*/ 47 w 107"/>
                <a:gd name="T19" fmla="*/ 58 h 58"/>
                <a:gd name="T20" fmla="*/ 26 w 107"/>
                <a:gd name="T21" fmla="*/ 42 h 58"/>
                <a:gd name="T22" fmla="*/ 36 w 107"/>
                <a:gd name="T23" fmla="*/ 42 h 58"/>
                <a:gd name="T24" fmla="*/ 45 w 107"/>
                <a:gd name="T25" fmla="*/ 40 h 58"/>
                <a:gd name="T26" fmla="*/ 33 w 107"/>
                <a:gd name="T27" fmla="*/ 39 h 58"/>
                <a:gd name="T28" fmla="*/ 23 w 107"/>
                <a:gd name="T29" fmla="*/ 35 h 58"/>
                <a:gd name="T30" fmla="*/ 30 w 107"/>
                <a:gd name="T31" fmla="*/ 33 h 58"/>
                <a:gd name="T32" fmla="*/ 44 w 107"/>
                <a:gd name="T33" fmla="*/ 26 h 58"/>
                <a:gd name="T34" fmla="*/ 37 w 107"/>
                <a:gd name="T35" fmla="*/ 26 h 58"/>
                <a:gd name="T36" fmla="*/ 33 w 107"/>
                <a:gd name="T37" fmla="*/ 24 h 58"/>
                <a:gd name="T38" fmla="*/ 31 w 107"/>
                <a:gd name="T39" fmla="*/ 24 h 58"/>
                <a:gd name="T40" fmla="*/ 23 w 107"/>
                <a:gd name="T41" fmla="*/ 31 h 58"/>
                <a:gd name="T42" fmla="*/ 14 w 107"/>
                <a:gd name="T43" fmla="*/ 27 h 58"/>
                <a:gd name="T44" fmla="*/ 16 w 107"/>
                <a:gd name="T45" fmla="*/ 26 h 58"/>
                <a:gd name="T46" fmla="*/ 9 w 107"/>
                <a:gd name="T47" fmla="*/ 17 h 58"/>
                <a:gd name="T48" fmla="*/ 7 w 107"/>
                <a:gd name="T49" fmla="*/ 16 h 58"/>
                <a:gd name="T50" fmla="*/ 0 w 107"/>
                <a:gd name="T51" fmla="*/ 10 h 58"/>
                <a:gd name="T52" fmla="*/ 9 w 107"/>
                <a:gd name="T53" fmla="*/ 4 h 58"/>
                <a:gd name="T54" fmla="*/ 23 w 107"/>
                <a:gd name="T55" fmla="*/ 5 h 58"/>
                <a:gd name="T56" fmla="*/ 20 w 107"/>
                <a:gd name="T57" fmla="*/ 8 h 58"/>
                <a:gd name="T58" fmla="*/ 27 w 107"/>
                <a:gd name="T59" fmla="*/ 12 h 58"/>
                <a:gd name="T60" fmla="*/ 25 w 107"/>
                <a:gd name="T61" fmla="*/ 9 h 58"/>
                <a:gd name="T62" fmla="*/ 30 w 107"/>
                <a:gd name="T63" fmla="*/ 4 h 58"/>
                <a:gd name="T64" fmla="*/ 42 w 107"/>
                <a:gd name="T65" fmla="*/ 16 h 58"/>
                <a:gd name="T66" fmla="*/ 39 w 107"/>
                <a:gd name="T67" fmla="*/ 4 h 58"/>
                <a:gd name="T68" fmla="*/ 44 w 107"/>
                <a:gd name="T69" fmla="*/ 0 h 58"/>
                <a:gd name="T70" fmla="*/ 55 w 107"/>
                <a:gd name="T71" fmla="*/ 6 h 58"/>
                <a:gd name="T72" fmla="*/ 54 w 107"/>
                <a:gd name="T73" fmla="*/ 11 h 58"/>
                <a:gd name="T74" fmla="*/ 59 w 107"/>
                <a:gd name="T75" fmla="*/ 8 h 58"/>
                <a:gd name="T76" fmla="*/ 62 w 107"/>
                <a:gd name="T77" fmla="*/ 14 h 58"/>
                <a:gd name="T78" fmla="*/ 65 w 107"/>
                <a:gd name="T79" fmla="*/ 14 h 58"/>
                <a:gd name="T80" fmla="*/ 86 w 107"/>
                <a:gd name="T81" fmla="*/ 25 h 58"/>
                <a:gd name="T82" fmla="*/ 84 w 107"/>
                <a:gd name="T83" fmla="*/ 25 h 58"/>
                <a:gd name="T84" fmla="*/ 89 w 107"/>
                <a:gd name="T85" fmla="*/ 25 h 58"/>
                <a:gd name="T86" fmla="*/ 89 w 107"/>
                <a:gd name="T87" fmla="*/ 29 h 58"/>
                <a:gd name="T88" fmla="*/ 97 w 107"/>
                <a:gd name="T89" fmla="*/ 29 h 58"/>
                <a:gd name="T90" fmla="*/ 107 w 107"/>
                <a:gd name="T91" fmla="*/ 39 h 58"/>
                <a:gd name="T92" fmla="*/ 90 w 107"/>
                <a:gd name="T93" fmla="*/ 4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7" h="58">
                  <a:moveTo>
                    <a:pt x="90" y="48"/>
                  </a:moveTo>
                  <a:cubicBezTo>
                    <a:pt x="90" y="46"/>
                    <a:pt x="90" y="44"/>
                    <a:pt x="91" y="43"/>
                  </a:cubicBezTo>
                  <a:cubicBezTo>
                    <a:pt x="87" y="43"/>
                    <a:pt x="82" y="43"/>
                    <a:pt x="78" y="43"/>
                  </a:cubicBezTo>
                  <a:cubicBezTo>
                    <a:pt x="79" y="38"/>
                    <a:pt x="82" y="39"/>
                    <a:pt x="82" y="35"/>
                  </a:cubicBezTo>
                  <a:cubicBezTo>
                    <a:pt x="80" y="35"/>
                    <a:pt x="78" y="30"/>
                    <a:pt x="77" y="28"/>
                  </a:cubicBezTo>
                  <a:cubicBezTo>
                    <a:pt x="78" y="28"/>
                    <a:pt x="79" y="27"/>
                    <a:pt x="81" y="27"/>
                  </a:cubicBezTo>
                  <a:cubicBezTo>
                    <a:pt x="76" y="27"/>
                    <a:pt x="74" y="23"/>
                    <a:pt x="74" y="23"/>
                  </a:cubicBezTo>
                  <a:cubicBezTo>
                    <a:pt x="65" y="23"/>
                    <a:pt x="62" y="35"/>
                    <a:pt x="59" y="42"/>
                  </a:cubicBezTo>
                  <a:cubicBezTo>
                    <a:pt x="59" y="43"/>
                    <a:pt x="57" y="43"/>
                    <a:pt x="55" y="44"/>
                  </a:cubicBezTo>
                  <a:cubicBezTo>
                    <a:pt x="51" y="47"/>
                    <a:pt x="51" y="55"/>
                    <a:pt x="47" y="58"/>
                  </a:cubicBezTo>
                  <a:cubicBezTo>
                    <a:pt x="41" y="54"/>
                    <a:pt x="26" y="51"/>
                    <a:pt x="26" y="42"/>
                  </a:cubicBezTo>
                  <a:cubicBezTo>
                    <a:pt x="30" y="41"/>
                    <a:pt x="36" y="42"/>
                    <a:pt x="36" y="42"/>
                  </a:cubicBezTo>
                  <a:cubicBezTo>
                    <a:pt x="39" y="40"/>
                    <a:pt x="42" y="41"/>
                    <a:pt x="45" y="40"/>
                  </a:cubicBezTo>
                  <a:cubicBezTo>
                    <a:pt x="44" y="39"/>
                    <a:pt x="35" y="39"/>
                    <a:pt x="33" y="39"/>
                  </a:cubicBezTo>
                  <a:cubicBezTo>
                    <a:pt x="30" y="39"/>
                    <a:pt x="23" y="42"/>
                    <a:pt x="23" y="35"/>
                  </a:cubicBezTo>
                  <a:cubicBezTo>
                    <a:pt x="23" y="33"/>
                    <a:pt x="29" y="33"/>
                    <a:pt x="30" y="33"/>
                  </a:cubicBezTo>
                  <a:cubicBezTo>
                    <a:pt x="34" y="32"/>
                    <a:pt x="41" y="28"/>
                    <a:pt x="44" y="26"/>
                  </a:cubicBezTo>
                  <a:cubicBezTo>
                    <a:pt x="40" y="26"/>
                    <a:pt x="38" y="26"/>
                    <a:pt x="37" y="26"/>
                  </a:cubicBezTo>
                  <a:cubicBezTo>
                    <a:pt x="37" y="26"/>
                    <a:pt x="34" y="24"/>
                    <a:pt x="33" y="24"/>
                  </a:cubicBezTo>
                  <a:cubicBezTo>
                    <a:pt x="32" y="24"/>
                    <a:pt x="32" y="24"/>
                    <a:pt x="31" y="24"/>
                  </a:cubicBezTo>
                  <a:cubicBezTo>
                    <a:pt x="29" y="25"/>
                    <a:pt x="29" y="31"/>
                    <a:pt x="23" y="31"/>
                  </a:cubicBezTo>
                  <a:cubicBezTo>
                    <a:pt x="19" y="31"/>
                    <a:pt x="16" y="29"/>
                    <a:pt x="14" y="27"/>
                  </a:cubicBezTo>
                  <a:cubicBezTo>
                    <a:pt x="15" y="26"/>
                    <a:pt x="16" y="26"/>
                    <a:pt x="16" y="26"/>
                  </a:cubicBezTo>
                  <a:cubicBezTo>
                    <a:pt x="12" y="24"/>
                    <a:pt x="8" y="21"/>
                    <a:pt x="9" y="17"/>
                  </a:cubicBezTo>
                  <a:cubicBezTo>
                    <a:pt x="8" y="17"/>
                    <a:pt x="8" y="16"/>
                    <a:pt x="7" y="16"/>
                  </a:cubicBezTo>
                  <a:cubicBezTo>
                    <a:pt x="5" y="16"/>
                    <a:pt x="2" y="12"/>
                    <a:pt x="0" y="10"/>
                  </a:cubicBezTo>
                  <a:cubicBezTo>
                    <a:pt x="1" y="9"/>
                    <a:pt x="7" y="4"/>
                    <a:pt x="9" y="4"/>
                  </a:cubicBezTo>
                  <a:cubicBezTo>
                    <a:pt x="14" y="4"/>
                    <a:pt x="17" y="4"/>
                    <a:pt x="23" y="5"/>
                  </a:cubicBezTo>
                  <a:cubicBezTo>
                    <a:pt x="22" y="6"/>
                    <a:pt x="20" y="7"/>
                    <a:pt x="20" y="8"/>
                  </a:cubicBezTo>
                  <a:cubicBezTo>
                    <a:pt x="22" y="10"/>
                    <a:pt x="25" y="10"/>
                    <a:pt x="27" y="12"/>
                  </a:cubicBezTo>
                  <a:cubicBezTo>
                    <a:pt x="26" y="12"/>
                    <a:pt x="25" y="10"/>
                    <a:pt x="25" y="9"/>
                  </a:cubicBezTo>
                  <a:cubicBezTo>
                    <a:pt x="25" y="6"/>
                    <a:pt x="27" y="4"/>
                    <a:pt x="30" y="4"/>
                  </a:cubicBezTo>
                  <a:cubicBezTo>
                    <a:pt x="37" y="4"/>
                    <a:pt x="35" y="14"/>
                    <a:pt x="42" y="16"/>
                  </a:cubicBezTo>
                  <a:cubicBezTo>
                    <a:pt x="40" y="12"/>
                    <a:pt x="39" y="9"/>
                    <a:pt x="39" y="4"/>
                  </a:cubicBezTo>
                  <a:cubicBezTo>
                    <a:pt x="39" y="0"/>
                    <a:pt x="40" y="0"/>
                    <a:pt x="44" y="0"/>
                  </a:cubicBezTo>
                  <a:cubicBezTo>
                    <a:pt x="47" y="0"/>
                    <a:pt x="55" y="3"/>
                    <a:pt x="55" y="6"/>
                  </a:cubicBezTo>
                  <a:cubicBezTo>
                    <a:pt x="55" y="8"/>
                    <a:pt x="54" y="9"/>
                    <a:pt x="54" y="11"/>
                  </a:cubicBezTo>
                  <a:cubicBezTo>
                    <a:pt x="56" y="10"/>
                    <a:pt x="57" y="8"/>
                    <a:pt x="59" y="8"/>
                  </a:cubicBezTo>
                  <a:cubicBezTo>
                    <a:pt x="63" y="8"/>
                    <a:pt x="63" y="12"/>
                    <a:pt x="62" y="14"/>
                  </a:cubicBezTo>
                  <a:cubicBezTo>
                    <a:pt x="63" y="14"/>
                    <a:pt x="64" y="14"/>
                    <a:pt x="65" y="14"/>
                  </a:cubicBezTo>
                  <a:cubicBezTo>
                    <a:pt x="69" y="14"/>
                    <a:pt x="84" y="22"/>
                    <a:pt x="86" y="25"/>
                  </a:cubicBezTo>
                  <a:cubicBezTo>
                    <a:pt x="86" y="25"/>
                    <a:pt x="84" y="25"/>
                    <a:pt x="84" y="25"/>
                  </a:cubicBezTo>
                  <a:cubicBezTo>
                    <a:pt x="86" y="26"/>
                    <a:pt x="87" y="26"/>
                    <a:pt x="89" y="25"/>
                  </a:cubicBezTo>
                  <a:cubicBezTo>
                    <a:pt x="89" y="27"/>
                    <a:pt x="89" y="28"/>
                    <a:pt x="89" y="29"/>
                  </a:cubicBezTo>
                  <a:cubicBezTo>
                    <a:pt x="93" y="29"/>
                    <a:pt x="94" y="29"/>
                    <a:pt x="97" y="29"/>
                  </a:cubicBezTo>
                  <a:cubicBezTo>
                    <a:pt x="97" y="38"/>
                    <a:pt x="105" y="35"/>
                    <a:pt x="107" y="39"/>
                  </a:cubicBezTo>
                  <a:cubicBezTo>
                    <a:pt x="100" y="41"/>
                    <a:pt x="97" y="46"/>
                    <a:pt x="90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30" name="Freeform 334"/>
            <p:cNvSpPr>
              <a:spLocks/>
            </p:cNvSpPr>
            <p:nvPr/>
          </p:nvSpPr>
          <p:spPr bwMode="auto">
            <a:xfrm>
              <a:off x="6450013" y="833438"/>
              <a:ext cx="298450" cy="101600"/>
            </a:xfrm>
            <a:custGeom>
              <a:avLst/>
              <a:gdLst>
                <a:gd name="T0" fmla="*/ 70 w 70"/>
                <a:gd name="T1" fmla="*/ 11 h 24"/>
                <a:gd name="T2" fmla="*/ 43 w 70"/>
                <a:gd name="T3" fmla="*/ 24 h 24"/>
                <a:gd name="T4" fmla="*/ 33 w 70"/>
                <a:gd name="T5" fmla="*/ 19 h 24"/>
                <a:gd name="T6" fmla="*/ 18 w 70"/>
                <a:gd name="T7" fmla="*/ 19 h 24"/>
                <a:gd name="T8" fmla="*/ 14 w 70"/>
                <a:gd name="T9" fmla="*/ 15 h 24"/>
                <a:gd name="T10" fmla="*/ 20 w 70"/>
                <a:gd name="T11" fmla="*/ 15 h 24"/>
                <a:gd name="T12" fmla="*/ 26 w 70"/>
                <a:gd name="T13" fmla="*/ 14 h 24"/>
                <a:gd name="T14" fmla="*/ 14 w 70"/>
                <a:gd name="T15" fmla="*/ 13 h 24"/>
                <a:gd name="T16" fmla="*/ 4 w 70"/>
                <a:gd name="T17" fmla="*/ 10 h 24"/>
                <a:gd name="T18" fmla="*/ 0 w 70"/>
                <a:gd name="T19" fmla="*/ 4 h 24"/>
                <a:gd name="T20" fmla="*/ 4 w 70"/>
                <a:gd name="T21" fmla="*/ 4 h 24"/>
                <a:gd name="T22" fmla="*/ 10 w 70"/>
                <a:gd name="T23" fmla="*/ 4 h 24"/>
                <a:gd name="T24" fmla="*/ 10 w 70"/>
                <a:gd name="T25" fmla="*/ 3 h 24"/>
                <a:gd name="T26" fmla="*/ 14 w 70"/>
                <a:gd name="T27" fmla="*/ 3 h 24"/>
                <a:gd name="T28" fmla="*/ 13 w 70"/>
                <a:gd name="T29" fmla="*/ 0 h 24"/>
                <a:gd name="T30" fmla="*/ 20 w 70"/>
                <a:gd name="T31" fmla="*/ 0 h 24"/>
                <a:gd name="T32" fmla="*/ 31 w 70"/>
                <a:gd name="T33" fmla="*/ 6 h 24"/>
                <a:gd name="T34" fmla="*/ 38 w 70"/>
                <a:gd name="T35" fmla="*/ 0 h 24"/>
                <a:gd name="T36" fmla="*/ 41 w 70"/>
                <a:gd name="T37" fmla="*/ 0 h 24"/>
                <a:gd name="T38" fmla="*/ 41 w 70"/>
                <a:gd name="T39" fmla="*/ 6 h 24"/>
                <a:gd name="T40" fmla="*/ 49 w 70"/>
                <a:gd name="T41" fmla="*/ 4 h 24"/>
                <a:gd name="T42" fmla="*/ 58 w 70"/>
                <a:gd name="T43" fmla="*/ 4 h 24"/>
                <a:gd name="T44" fmla="*/ 70 w 70"/>
                <a:gd name="T45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0" h="24">
                  <a:moveTo>
                    <a:pt x="70" y="11"/>
                  </a:moveTo>
                  <a:cubicBezTo>
                    <a:pt x="64" y="15"/>
                    <a:pt x="50" y="24"/>
                    <a:pt x="43" y="24"/>
                  </a:cubicBezTo>
                  <a:cubicBezTo>
                    <a:pt x="38" y="24"/>
                    <a:pt x="35" y="23"/>
                    <a:pt x="33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5" y="19"/>
                    <a:pt x="14" y="17"/>
                    <a:pt x="14" y="15"/>
                  </a:cubicBezTo>
                  <a:cubicBezTo>
                    <a:pt x="16" y="15"/>
                    <a:pt x="19" y="15"/>
                    <a:pt x="20" y="15"/>
                  </a:cubicBezTo>
                  <a:cubicBezTo>
                    <a:pt x="22" y="14"/>
                    <a:pt x="25" y="14"/>
                    <a:pt x="26" y="14"/>
                  </a:cubicBezTo>
                  <a:cubicBezTo>
                    <a:pt x="25" y="14"/>
                    <a:pt x="14" y="13"/>
                    <a:pt x="14" y="13"/>
                  </a:cubicBezTo>
                  <a:cubicBezTo>
                    <a:pt x="9" y="13"/>
                    <a:pt x="4" y="16"/>
                    <a:pt x="4" y="10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5"/>
                    <a:pt x="8" y="5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2" y="2"/>
                    <a:pt x="30" y="6"/>
                    <a:pt x="31" y="6"/>
                  </a:cubicBezTo>
                  <a:cubicBezTo>
                    <a:pt x="34" y="6"/>
                    <a:pt x="37" y="1"/>
                    <a:pt x="38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3"/>
                    <a:pt x="41" y="4"/>
                    <a:pt x="41" y="6"/>
                  </a:cubicBezTo>
                  <a:cubicBezTo>
                    <a:pt x="44" y="6"/>
                    <a:pt x="45" y="4"/>
                    <a:pt x="49" y="4"/>
                  </a:cubicBezTo>
                  <a:cubicBezTo>
                    <a:pt x="56" y="4"/>
                    <a:pt x="54" y="4"/>
                    <a:pt x="58" y="4"/>
                  </a:cubicBezTo>
                  <a:cubicBezTo>
                    <a:pt x="64" y="4"/>
                    <a:pt x="69" y="8"/>
                    <a:pt x="7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31" name="Freeform 335"/>
            <p:cNvSpPr>
              <a:spLocks/>
            </p:cNvSpPr>
            <p:nvPr/>
          </p:nvSpPr>
          <p:spPr bwMode="auto">
            <a:xfrm>
              <a:off x="6191250" y="947738"/>
              <a:ext cx="60325" cy="50800"/>
            </a:xfrm>
            <a:custGeom>
              <a:avLst/>
              <a:gdLst>
                <a:gd name="T0" fmla="*/ 5 w 14"/>
                <a:gd name="T1" fmla="*/ 0 h 12"/>
                <a:gd name="T2" fmla="*/ 14 w 14"/>
                <a:gd name="T3" fmla="*/ 12 h 12"/>
                <a:gd name="T4" fmla="*/ 6 w 14"/>
                <a:gd name="T5" fmla="*/ 0 h 12"/>
                <a:gd name="T6" fmla="*/ 6 w 14"/>
                <a:gd name="T7" fmla="*/ 1 h 12"/>
                <a:gd name="T8" fmla="*/ 5 w 1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2">
                  <a:moveTo>
                    <a:pt x="5" y="0"/>
                  </a:moveTo>
                  <a:cubicBezTo>
                    <a:pt x="8" y="5"/>
                    <a:pt x="12" y="6"/>
                    <a:pt x="14" y="12"/>
                  </a:cubicBezTo>
                  <a:cubicBezTo>
                    <a:pt x="9" y="10"/>
                    <a:pt x="0" y="2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32" name="Freeform 336"/>
            <p:cNvSpPr>
              <a:spLocks/>
            </p:cNvSpPr>
            <p:nvPr/>
          </p:nvSpPr>
          <p:spPr bwMode="auto">
            <a:xfrm>
              <a:off x="5545138" y="2266950"/>
              <a:ext cx="144463" cy="165100"/>
            </a:xfrm>
            <a:custGeom>
              <a:avLst/>
              <a:gdLst>
                <a:gd name="T0" fmla="*/ 6 w 34"/>
                <a:gd name="T1" fmla="*/ 12 h 39"/>
                <a:gd name="T2" fmla="*/ 13 w 34"/>
                <a:gd name="T3" fmla="*/ 9 h 39"/>
                <a:gd name="T4" fmla="*/ 12 w 34"/>
                <a:gd name="T5" fmla="*/ 5 h 39"/>
                <a:gd name="T6" fmla="*/ 20 w 34"/>
                <a:gd name="T7" fmla="*/ 0 h 39"/>
                <a:gd name="T8" fmla="*/ 25 w 34"/>
                <a:gd name="T9" fmla="*/ 0 h 39"/>
                <a:gd name="T10" fmla="*/ 34 w 34"/>
                <a:gd name="T11" fmla="*/ 11 h 39"/>
                <a:gd name="T12" fmla="*/ 29 w 34"/>
                <a:gd name="T13" fmla="*/ 15 h 39"/>
                <a:gd name="T14" fmla="*/ 29 w 34"/>
                <a:gd name="T15" fmla="*/ 24 h 39"/>
                <a:gd name="T16" fmla="*/ 29 w 34"/>
                <a:gd name="T17" fmla="*/ 31 h 39"/>
                <a:gd name="T18" fmla="*/ 22 w 34"/>
                <a:gd name="T19" fmla="*/ 33 h 39"/>
                <a:gd name="T20" fmla="*/ 12 w 34"/>
                <a:gd name="T21" fmla="*/ 38 h 39"/>
                <a:gd name="T22" fmla="*/ 7 w 34"/>
                <a:gd name="T23" fmla="*/ 39 h 39"/>
                <a:gd name="T24" fmla="*/ 0 w 34"/>
                <a:gd name="T25" fmla="*/ 33 h 39"/>
                <a:gd name="T26" fmla="*/ 8 w 34"/>
                <a:gd name="T27" fmla="*/ 20 h 39"/>
                <a:gd name="T28" fmla="*/ 3 w 34"/>
                <a:gd name="T29" fmla="*/ 14 h 39"/>
                <a:gd name="T30" fmla="*/ 6 w 34"/>
                <a:gd name="T31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" h="39">
                  <a:moveTo>
                    <a:pt x="6" y="12"/>
                  </a:moveTo>
                  <a:cubicBezTo>
                    <a:pt x="7" y="12"/>
                    <a:pt x="12" y="10"/>
                    <a:pt x="13" y="9"/>
                  </a:cubicBezTo>
                  <a:cubicBezTo>
                    <a:pt x="12" y="7"/>
                    <a:pt x="12" y="7"/>
                    <a:pt x="12" y="5"/>
                  </a:cubicBezTo>
                  <a:cubicBezTo>
                    <a:pt x="12" y="3"/>
                    <a:pt x="17" y="0"/>
                    <a:pt x="20" y="0"/>
                  </a:cubicBezTo>
                  <a:cubicBezTo>
                    <a:pt x="22" y="0"/>
                    <a:pt x="23" y="0"/>
                    <a:pt x="25" y="0"/>
                  </a:cubicBezTo>
                  <a:cubicBezTo>
                    <a:pt x="31" y="0"/>
                    <a:pt x="34" y="7"/>
                    <a:pt x="34" y="11"/>
                  </a:cubicBezTo>
                  <a:cubicBezTo>
                    <a:pt x="34" y="13"/>
                    <a:pt x="29" y="13"/>
                    <a:pt x="29" y="15"/>
                  </a:cubicBezTo>
                  <a:cubicBezTo>
                    <a:pt x="29" y="17"/>
                    <a:pt x="29" y="24"/>
                    <a:pt x="29" y="24"/>
                  </a:cubicBezTo>
                  <a:cubicBezTo>
                    <a:pt x="29" y="26"/>
                    <a:pt x="31" y="29"/>
                    <a:pt x="29" y="31"/>
                  </a:cubicBezTo>
                  <a:cubicBezTo>
                    <a:pt x="27" y="33"/>
                    <a:pt x="24" y="33"/>
                    <a:pt x="22" y="33"/>
                  </a:cubicBezTo>
                  <a:cubicBezTo>
                    <a:pt x="17" y="33"/>
                    <a:pt x="14" y="37"/>
                    <a:pt x="12" y="38"/>
                  </a:cubicBezTo>
                  <a:cubicBezTo>
                    <a:pt x="10" y="39"/>
                    <a:pt x="8" y="39"/>
                    <a:pt x="7" y="39"/>
                  </a:cubicBezTo>
                  <a:cubicBezTo>
                    <a:pt x="3" y="39"/>
                    <a:pt x="0" y="37"/>
                    <a:pt x="0" y="33"/>
                  </a:cubicBezTo>
                  <a:cubicBezTo>
                    <a:pt x="0" y="27"/>
                    <a:pt x="7" y="26"/>
                    <a:pt x="8" y="20"/>
                  </a:cubicBezTo>
                  <a:cubicBezTo>
                    <a:pt x="5" y="19"/>
                    <a:pt x="3" y="17"/>
                    <a:pt x="3" y="14"/>
                  </a:cubicBezTo>
                  <a:cubicBezTo>
                    <a:pt x="3" y="11"/>
                    <a:pt x="5" y="12"/>
                    <a:pt x="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33" name="Freeform 337"/>
            <p:cNvSpPr>
              <a:spLocks/>
            </p:cNvSpPr>
            <p:nvPr/>
          </p:nvSpPr>
          <p:spPr bwMode="auto">
            <a:xfrm>
              <a:off x="5643563" y="2125663"/>
              <a:ext cx="25400" cy="26988"/>
            </a:xfrm>
            <a:custGeom>
              <a:avLst/>
              <a:gdLst>
                <a:gd name="T0" fmla="*/ 1 w 6"/>
                <a:gd name="T1" fmla="*/ 6 h 6"/>
                <a:gd name="T2" fmla="*/ 0 w 6"/>
                <a:gd name="T3" fmla="*/ 3 h 6"/>
                <a:gd name="T4" fmla="*/ 6 w 6"/>
                <a:gd name="T5" fmla="*/ 0 h 6"/>
                <a:gd name="T6" fmla="*/ 1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1" y="6"/>
                  </a:moveTo>
                  <a:cubicBezTo>
                    <a:pt x="0" y="6"/>
                    <a:pt x="0" y="4"/>
                    <a:pt x="0" y="3"/>
                  </a:cubicBezTo>
                  <a:cubicBezTo>
                    <a:pt x="0" y="1"/>
                    <a:pt x="4" y="0"/>
                    <a:pt x="6" y="0"/>
                  </a:cubicBezTo>
                  <a:cubicBezTo>
                    <a:pt x="6" y="3"/>
                    <a:pt x="4" y="6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34" name="Freeform 338"/>
            <p:cNvSpPr>
              <a:spLocks/>
            </p:cNvSpPr>
            <p:nvPr/>
          </p:nvSpPr>
          <p:spPr bwMode="auto">
            <a:xfrm>
              <a:off x="5659438" y="2112963"/>
              <a:ext cx="273050" cy="384175"/>
            </a:xfrm>
            <a:custGeom>
              <a:avLst/>
              <a:gdLst>
                <a:gd name="T0" fmla="*/ 58 w 64"/>
                <a:gd name="T1" fmla="*/ 60 h 90"/>
                <a:gd name="T2" fmla="*/ 55 w 64"/>
                <a:gd name="T3" fmla="*/ 76 h 90"/>
                <a:gd name="T4" fmla="*/ 60 w 64"/>
                <a:gd name="T5" fmla="*/ 79 h 90"/>
                <a:gd name="T6" fmla="*/ 42 w 64"/>
                <a:gd name="T7" fmla="*/ 83 h 90"/>
                <a:gd name="T8" fmla="*/ 23 w 64"/>
                <a:gd name="T9" fmla="*/ 83 h 90"/>
                <a:gd name="T10" fmla="*/ 15 w 64"/>
                <a:gd name="T11" fmla="*/ 88 h 90"/>
                <a:gd name="T12" fmla="*/ 9 w 64"/>
                <a:gd name="T13" fmla="*/ 90 h 90"/>
                <a:gd name="T14" fmla="*/ 19 w 64"/>
                <a:gd name="T15" fmla="*/ 79 h 90"/>
                <a:gd name="T16" fmla="*/ 28 w 64"/>
                <a:gd name="T17" fmla="*/ 73 h 90"/>
                <a:gd name="T18" fmla="*/ 15 w 64"/>
                <a:gd name="T19" fmla="*/ 73 h 90"/>
                <a:gd name="T20" fmla="*/ 11 w 64"/>
                <a:gd name="T21" fmla="*/ 73 h 90"/>
                <a:gd name="T22" fmla="*/ 16 w 64"/>
                <a:gd name="T23" fmla="*/ 57 h 90"/>
                <a:gd name="T24" fmla="*/ 29 w 64"/>
                <a:gd name="T25" fmla="*/ 48 h 90"/>
                <a:gd name="T26" fmla="*/ 24 w 64"/>
                <a:gd name="T27" fmla="*/ 41 h 90"/>
                <a:gd name="T28" fmla="*/ 15 w 64"/>
                <a:gd name="T29" fmla="*/ 43 h 90"/>
                <a:gd name="T30" fmla="*/ 14 w 64"/>
                <a:gd name="T31" fmla="*/ 35 h 90"/>
                <a:gd name="T32" fmla="*/ 9 w 64"/>
                <a:gd name="T33" fmla="*/ 29 h 90"/>
                <a:gd name="T34" fmla="*/ 7 w 64"/>
                <a:gd name="T35" fmla="*/ 32 h 90"/>
                <a:gd name="T36" fmla="*/ 8 w 64"/>
                <a:gd name="T37" fmla="*/ 26 h 90"/>
                <a:gd name="T38" fmla="*/ 4 w 64"/>
                <a:gd name="T39" fmla="*/ 22 h 90"/>
                <a:gd name="T40" fmla="*/ 6 w 64"/>
                <a:gd name="T41" fmla="*/ 16 h 90"/>
                <a:gd name="T42" fmla="*/ 4 w 64"/>
                <a:gd name="T43" fmla="*/ 11 h 90"/>
                <a:gd name="T44" fmla="*/ 7 w 64"/>
                <a:gd name="T45" fmla="*/ 12 h 90"/>
                <a:gd name="T46" fmla="*/ 9 w 64"/>
                <a:gd name="T47" fmla="*/ 7 h 90"/>
                <a:gd name="T48" fmla="*/ 15 w 64"/>
                <a:gd name="T49" fmla="*/ 0 h 90"/>
                <a:gd name="T50" fmla="*/ 25 w 64"/>
                <a:gd name="T51" fmla="*/ 2 h 90"/>
                <a:gd name="T52" fmla="*/ 19 w 64"/>
                <a:gd name="T53" fmla="*/ 11 h 90"/>
                <a:gd name="T54" fmla="*/ 28 w 64"/>
                <a:gd name="T55" fmla="*/ 27 h 90"/>
                <a:gd name="T56" fmla="*/ 32 w 64"/>
                <a:gd name="T57" fmla="*/ 29 h 90"/>
                <a:gd name="T58" fmla="*/ 51 w 64"/>
                <a:gd name="T59" fmla="*/ 53 h 90"/>
                <a:gd name="T60" fmla="*/ 53 w 64"/>
                <a:gd name="T61" fmla="*/ 60 h 90"/>
                <a:gd name="T62" fmla="*/ 56 w 64"/>
                <a:gd name="T63" fmla="*/ 6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4" h="90">
                  <a:moveTo>
                    <a:pt x="55" y="61"/>
                  </a:moveTo>
                  <a:cubicBezTo>
                    <a:pt x="56" y="60"/>
                    <a:pt x="56" y="60"/>
                    <a:pt x="58" y="60"/>
                  </a:cubicBezTo>
                  <a:cubicBezTo>
                    <a:pt x="61" y="60"/>
                    <a:pt x="64" y="63"/>
                    <a:pt x="64" y="65"/>
                  </a:cubicBezTo>
                  <a:cubicBezTo>
                    <a:pt x="64" y="70"/>
                    <a:pt x="57" y="72"/>
                    <a:pt x="55" y="76"/>
                  </a:cubicBezTo>
                  <a:cubicBezTo>
                    <a:pt x="58" y="77"/>
                    <a:pt x="59" y="77"/>
                    <a:pt x="60" y="77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58" y="81"/>
                    <a:pt x="56" y="83"/>
                    <a:pt x="53" y="83"/>
                  </a:cubicBezTo>
                  <a:cubicBezTo>
                    <a:pt x="50" y="83"/>
                    <a:pt x="44" y="83"/>
                    <a:pt x="42" y="83"/>
                  </a:cubicBezTo>
                  <a:cubicBezTo>
                    <a:pt x="39" y="83"/>
                    <a:pt x="32" y="85"/>
                    <a:pt x="28" y="85"/>
                  </a:cubicBezTo>
                  <a:cubicBezTo>
                    <a:pt x="26" y="85"/>
                    <a:pt x="25" y="83"/>
                    <a:pt x="23" y="83"/>
                  </a:cubicBezTo>
                  <a:cubicBezTo>
                    <a:pt x="21" y="83"/>
                    <a:pt x="19" y="86"/>
                    <a:pt x="19" y="8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3" y="88"/>
                    <a:pt x="12" y="89"/>
                    <a:pt x="11" y="90"/>
                  </a:cubicBezTo>
                  <a:cubicBezTo>
                    <a:pt x="9" y="90"/>
                    <a:pt x="9" y="90"/>
                    <a:pt x="9" y="90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10" y="87"/>
                    <a:pt x="18" y="79"/>
                    <a:pt x="19" y="79"/>
                  </a:cubicBezTo>
                  <a:cubicBezTo>
                    <a:pt x="23" y="78"/>
                    <a:pt x="28" y="79"/>
                    <a:pt x="28" y="75"/>
                  </a:cubicBezTo>
                  <a:cubicBezTo>
                    <a:pt x="28" y="75"/>
                    <a:pt x="28" y="74"/>
                    <a:pt x="28" y="73"/>
                  </a:cubicBezTo>
                  <a:cubicBezTo>
                    <a:pt x="26" y="75"/>
                    <a:pt x="25" y="76"/>
                    <a:pt x="23" y="76"/>
                  </a:cubicBezTo>
                  <a:cubicBezTo>
                    <a:pt x="19" y="76"/>
                    <a:pt x="18" y="73"/>
                    <a:pt x="15" y="73"/>
                  </a:cubicBezTo>
                  <a:cubicBezTo>
                    <a:pt x="13" y="73"/>
                    <a:pt x="14" y="74"/>
                    <a:pt x="12" y="74"/>
                  </a:cubicBezTo>
                  <a:cubicBezTo>
                    <a:pt x="12" y="74"/>
                    <a:pt x="11" y="73"/>
                    <a:pt x="11" y="73"/>
                  </a:cubicBezTo>
                  <a:cubicBezTo>
                    <a:pt x="11" y="69"/>
                    <a:pt x="19" y="69"/>
                    <a:pt x="19" y="65"/>
                  </a:cubicBezTo>
                  <a:cubicBezTo>
                    <a:pt x="19" y="61"/>
                    <a:pt x="16" y="60"/>
                    <a:pt x="16" y="57"/>
                  </a:cubicBezTo>
                  <a:cubicBezTo>
                    <a:pt x="21" y="57"/>
                    <a:pt x="27" y="55"/>
                    <a:pt x="29" y="52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6" y="48"/>
                    <a:pt x="22" y="48"/>
                    <a:pt x="22" y="45"/>
                  </a:cubicBezTo>
                  <a:cubicBezTo>
                    <a:pt x="22" y="43"/>
                    <a:pt x="23" y="43"/>
                    <a:pt x="24" y="41"/>
                  </a:cubicBezTo>
                  <a:cubicBezTo>
                    <a:pt x="23" y="41"/>
                    <a:pt x="22" y="41"/>
                    <a:pt x="22" y="41"/>
                  </a:cubicBezTo>
                  <a:cubicBezTo>
                    <a:pt x="19" y="41"/>
                    <a:pt x="18" y="43"/>
                    <a:pt x="15" y="43"/>
                  </a:cubicBezTo>
                  <a:cubicBezTo>
                    <a:pt x="13" y="43"/>
                    <a:pt x="11" y="43"/>
                    <a:pt x="11" y="40"/>
                  </a:cubicBezTo>
                  <a:cubicBezTo>
                    <a:pt x="11" y="38"/>
                    <a:pt x="14" y="37"/>
                    <a:pt x="14" y="35"/>
                  </a:cubicBezTo>
                  <a:cubicBezTo>
                    <a:pt x="14" y="32"/>
                    <a:pt x="13" y="32"/>
                    <a:pt x="14" y="30"/>
                  </a:cubicBezTo>
                  <a:cubicBezTo>
                    <a:pt x="12" y="30"/>
                    <a:pt x="10" y="29"/>
                    <a:pt x="9" y="29"/>
                  </a:cubicBezTo>
                  <a:cubicBezTo>
                    <a:pt x="8" y="31"/>
                    <a:pt x="9" y="31"/>
                    <a:pt x="9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0"/>
                    <a:pt x="7" y="30"/>
                    <a:pt x="7" y="28"/>
                  </a:cubicBezTo>
                  <a:cubicBezTo>
                    <a:pt x="7" y="27"/>
                    <a:pt x="7" y="27"/>
                    <a:pt x="8" y="26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6" y="24"/>
                    <a:pt x="4" y="23"/>
                    <a:pt x="4" y="22"/>
                  </a:cubicBezTo>
                  <a:cubicBezTo>
                    <a:pt x="4" y="21"/>
                    <a:pt x="6" y="19"/>
                    <a:pt x="6" y="18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2" y="16"/>
                    <a:pt x="0" y="15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3"/>
                    <a:pt x="5" y="14"/>
                    <a:pt x="6" y="14"/>
                  </a:cubicBezTo>
                  <a:cubicBezTo>
                    <a:pt x="6" y="14"/>
                    <a:pt x="7" y="13"/>
                    <a:pt x="7" y="12"/>
                  </a:cubicBezTo>
                  <a:cubicBezTo>
                    <a:pt x="6" y="12"/>
                    <a:pt x="6" y="11"/>
                    <a:pt x="6" y="11"/>
                  </a:cubicBezTo>
                  <a:cubicBezTo>
                    <a:pt x="6" y="8"/>
                    <a:pt x="8" y="7"/>
                    <a:pt x="9" y="7"/>
                  </a:cubicBezTo>
                  <a:cubicBezTo>
                    <a:pt x="9" y="5"/>
                    <a:pt x="11" y="4"/>
                    <a:pt x="11" y="3"/>
                  </a:cubicBezTo>
                  <a:cubicBezTo>
                    <a:pt x="11" y="2"/>
                    <a:pt x="13" y="0"/>
                    <a:pt x="15" y="0"/>
                  </a:cubicBezTo>
                  <a:cubicBezTo>
                    <a:pt x="18" y="0"/>
                    <a:pt x="21" y="0"/>
                    <a:pt x="23" y="0"/>
                  </a:cubicBezTo>
                  <a:cubicBezTo>
                    <a:pt x="24" y="0"/>
                    <a:pt x="25" y="1"/>
                    <a:pt x="25" y="2"/>
                  </a:cubicBezTo>
                  <a:cubicBezTo>
                    <a:pt x="25" y="6"/>
                    <a:pt x="19" y="5"/>
                    <a:pt x="19" y="9"/>
                  </a:cubicBezTo>
                  <a:cubicBezTo>
                    <a:pt x="19" y="10"/>
                    <a:pt x="19" y="10"/>
                    <a:pt x="19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6" y="18"/>
                    <a:pt x="28" y="21"/>
                    <a:pt x="28" y="27"/>
                  </a:cubicBezTo>
                  <a:cubicBezTo>
                    <a:pt x="27" y="27"/>
                    <a:pt x="26" y="28"/>
                    <a:pt x="26" y="29"/>
                  </a:cubicBezTo>
                  <a:cubicBezTo>
                    <a:pt x="29" y="30"/>
                    <a:pt x="30" y="29"/>
                    <a:pt x="32" y="29"/>
                  </a:cubicBezTo>
                  <a:cubicBezTo>
                    <a:pt x="37" y="31"/>
                    <a:pt x="36" y="37"/>
                    <a:pt x="40" y="40"/>
                  </a:cubicBezTo>
                  <a:cubicBezTo>
                    <a:pt x="44" y="45"/>
                    <a:pt x="51" y="46"/>
                    <a:pt x="51" y="53"/>
                  </a:cubicBezTo>
                  <a:cubicBezTo>
                    <a:pt x="51" y="55"/>
                    <a:pt x="54" y="56"/>
                    <a:pt x="54" y="58"/>
                  </a:cubicBezTo>
                  <a:cubicBezTo>
                    <a:pt x="54" y="59"/>
                    <a:pt x="53" y="60"/>
                    <a:pt x="53" y="6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5" y="62"/>
                    <a:pt x="55" y="61"/>
                    <a:pt x="56" y="60"/>
                  </a:cubicBezTo>
                  <a:lnTo>
                    <a:pt x="55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35" name="Freeform 339"/>
            <p:cNvSpPr>
              <a:spLocks/>
            </p:cNvSpPr>
            <p:nvPr/>
          </p:nvSpPr>
          <p:spPr bwMode="auto">
            <a:xfrm>
              <a:off x="5715000" y="2309813"/>
              <a:ext cx="12700" cy="12700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3 h 3"/>
                <a:gd name="T4" fmla="*/ 3 w 3"/>
                <a:gd name="T5" fmla="*/ 3 h 3"/>
                <a:gd name="T6" fmla="*/ 3 w 3"/>
                <a:gd name="T7" fmla="*/ 0 h 3"/>
                <a:gd name="T8" fmla="*/ 2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36" name="Freeform 340"/>
            <p:cNvSpPr>
              <a:spLocks/>
            </p:cNvSpPr>
            <p:nvPr/>
          </p:nvSpPr>
          <p:spPr bwMode="auto">
            <a:xfrm>
              <a:off x="6276975" y="2960688"/>
              <a:ext cx="88900" cy="55563"/>
            </a:xfrm>
            <a:custGeom>
              <a:avLst/>
              <a:gdLst>
                <a:gd name="T0" fmla="*/ 0 w 21"/>
                <a:gd name="T1" fmla="*/ 2 h 13"/>
                <a:gd name="T2" fmla="*/ 0 w 21"/>
                <a:gd name="T3" fmla="*/ 4 h 13"/>
                <a:gd name="T4" fmla="*/ 4 w 21"/>
                <a:gd name="T5" fmla="*/ 6 h 13"/>
                <a:gd name="T6" fmla="*/ 16 w 21"/>
                <a:gd name="T7" fmla="*/ 12 h 13"/>
                <a:gd name="T8" fmla="*/ 18 w 21"/>
                <a:gd name="T9" fmla="*/ 13 h 13"/>
                <a:gd name="T10" fmla="*/ 20 w 21"/>
                <a:gd name="T11" fmla="*/ 12 h 13"/>
                <a:gd name="T12" fmla="*/ 18 w 21"/>
                <a:gd name="T13" fmla="*/ 7 h 13"/>
                <a:gd name="T14" fmla="*/ 20 w 21"/>
                <a:gd name="T15" fmla="*/ 4 h 13"/>
                <a:gd name="T16" fmla="*/ 21 w 21"/>
                <a:gd name="T17" fmla="*/ 1 h 13"/>
                <a:gd name="T18" fmla="*/ 12 w 21"/>
                <a:gd name="T19" fmla="*/ 3 h 13"/>
                <a:gd name="T20" fmla="*/ 0 w 21"/>
                <a:gd name="T21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3">
                  <a:moveTo>
                    <a:pt x="0" y="2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1" y="6"/>
                    <a:pt x="3" y="5"/>
                    <a:pt x="4" y="6"/>
                  </a:cubicBezTo>
                  <a:cubicBezTo>
                    <a:pt x="8" y="7"/>
                    <a:pt x="11" y="11"/>
                    <a:pt x="16" y="12"/>
                  </a:cubicBezTo>
                  <a:cubicBezTo>
                    <a:pt x="16" y="13"/>
                    <a:pt x="17" y="13"/>
                    <a:pt x="18" y="13"/>
                  </a:cubicBezTo>
                  <a:cubicBezTo>
                    <a:pt x="19" y="13"/>
                    <a:pt x="20" y="12"/>
                    <a:pt x="20" y="12"/>
                  </a:cubicBezTo>
                  <a:cubicBezTo>
                    <a:pt x="20" y="10"/>
                    <a:pt x="18" y="9"/>
                    <a:pt x="18" y="7"/>
                  </a:cubicBezTo>
                  <a:cubicBezTo>
                    <a:pt x="18" y="6"/>
                    <a:pt x="20" y="4"/>
                    <a:pt x="20" y="4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7" y="1"/>
                    <a:pt x="15" y="3"/>
                    <a:pt x="12" y="3"/>
                  </a:cubicBezTo>
                  <a:cubicBezTo>
                    <a:pt x="8" y="3"/>
                    <a:pt x="5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37" name="Freeform 341"/>
            <p:cNvSpPr>
              <a:spLocks/>
            </p:cNvSpPr>
            <p:nvPr/>
          </p:nvSpPr>
          <p:spPr bwMode="auto">
            <a:xfrm>
              <a:off x="6148388" y="2786063"/>
              <a:ext cx="34925" cy="55563"/>
            </a:xfrm>
            <a:custGeom>
              <a:avLst/>
              <a:gdLst>
                <a:gd name="T0" fmla="*/ 2 w 8"/>
                <a:gd name="T1" fmla="*/ 2 h 13"/>
                <a:gd name="T2" fmla="*/ 7 w 8"/>
                <a:gd name="T3" fmla="*/ 0 h 13"/>
                <a:gd name="T4" fmla="*/ 8 w 8"/>
                <a:gd name="T5" fmla="*/ 2 h 13"/>
                <a:gd name="T6" fmla="*/ 5 w 8"/>
                <a:gd name="T7" fmla="*/ 13 h 13"/>
                <a:gd name="T8" fmla="*/ 0 w 8"/>
                <a:gd name="T9" fmla="*/ 3 h 13"/>
                <a:gd name="T10" fmla="*/ 2 w 8"/>
                <a:gd name="T11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3">
                  <a:moveTo>
                    <a:pt x="2" y="2"/>
                  </a:moveTo>
                  <a:cubicBezTo>
                    <a:pt x="4" y="2"/>
                    <a:pt x="5" y="0"/>
                    <a:pt x="7" y="0"/>
                  </a:cubicBezTo>
                  <a:cubicBezTo>
                    <a:pt x="7" y="1"/>
                    <a:pt x="7" y="2"/>
                    <a:pt x="8" y="2"/>
                  </a:cubicBezTo>
                  <a:cubicBezTo>
                    <a:pt x="7" y="6"/>
                    <a:pt x="6" y="11"/>
                    <a:pt x="5" y="13"/>
                  </a:cubicBezTo>
                  <a:cubicBezTo>
                    <a:pt x="3" y="12"/>
                    <a:pt x="2" y="5"/>
                    <a:pt x="0" y="3"/>
                  </a:cubicBezTo>
                  <a:cubicBezTo>
                    <a:pt x="1" y="3"/>
                    <a:pt x="2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38" name="Freeform 342"/>
            <p:cNvSpPr>
              <a:spLocks/>
            </p:cNvSpPr>
            <p:nvPr/>
          </p:nvSpPr>
          <p:spPr bwMode="auto">
            <a:xfrm>
              <a:off x="6140450" y="2849563"/>
              <a:ext cx="50800" cy="85725"/>
            </a:xfrm>
            <a:custGeom>
              <a:avLst/>
              <a:gdLst>
                <a:gd name="T0" fmla="*/ 3 w 12"/>
                <a:gd name="T1" fmla="*/ 9 h 20"/>
                <a:gd name="T2" fmla="*/ 0 w 12"/>
                <a:gd name="T3" fmla="*/ 3 h 20"/>
                <a:gd name="T4" fmla="*/ 6 w 12"/>
                <a:gd name="T5" fmla="*/ 0 h 20"/>
                <a:gd name="T6" fmla="*/ 10 w 12"/>
                <a:gd name="T7" fmla="*/ 1 h 20"/>
                <a:gd name="T8" fmla="*/ 11 w 12"/>
                <a:gd name="T9" fmla="*/ 12 h 20"/>
                <a:gd name="T10" fmla="*/ 4 w 12"/>
                <a:gd name="T11" fmla="*/ 20 h 20"/>
                <a:gd name="T12" fmla="*/ 2 w 12"/>
                <a:gd name="T13" fmla="*/ 14 h 20"/>
                <a:gd name="T14" fmla="*/ 3 w 12"/>
                <a:gd name="T15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0">
                  <a:moveTo>
                    <a:pt x="3" y="9"/>
                  </a:moveTo>
                  <a:cubicBezTo>
                    <a:pt x="3" y="7"/>
                    <a:pt x="1" y="5"/>
                    <a:pt x="0" y="3"/>
                  </a:cubicBezTo>
                  <a:cubicBezTo>
                    <a:pt x="3" y="3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2" y="6"/>
                    <a:pt x="11" y="8"/>
                    <a:pt x="11" y="12"/>
                  </a:cubicBezTo>
                  <a:cubicBezTo>
                    <a:pt x="11" y="16"/>
                    <a:pt x="6" y="20"/>
                    <a:pt x="4" y="20"/>
                  </a:cubicBezTo>
                  <a:cubicBezTo>
                    <a:pt x="2" y="20"/>
                    <a:pt x="2" y="16"/>
                    <a:pt x="2" y="14"/>
                  </a:cubicBezTo>
                  <a:cubicBezTo>
                    <a:pt x="2" y="12"/>
                    <a:pt x="3" y="11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39" name="Freeform 343"/>
            <p:cNvSpPr>
              <a:spLocks/>
            </p:cNvSpPr>
            <p:nvPr/>
          </p:nvSpPr>
          <p:spPr bwMode="auto">
            <a:xfrm>
              <a:off x="5957888" y="2900363"/>
              <a:ext cx="25400" cy="17463"/>
            </a:xfrm>
            <a:custGeom>
              <a:avLst/>
              <a:gdLst>
                <a:gd name="T0" fmla="*/ 6 w 6"/>
                <a:gd name="T1" fmla="*/ 3 h 4"/>
                <a:gd name="T2" fmla="*/ 3 w 6"/>
                <a:gd name="T3" fmla="*/ 4 h 4"/>
                <a:gd name="T4" fmla="*/ 0 w 6"/>
                <a:gd name="T5" fmla="*/ 2 h 4"/>
                <a:gd name="T6" fmla="*/ 4 w 6"/>
                <a:gd name="T7" fmla="*/ 0 h 4"/>
                <a:gd name="T8" fmla="*/ 6 w 6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3"/>
                  </a:moveTo>
                  <a:cubicBezTo>
                    <a:pt x="6" y="3"/>
                    <a:pt x="4" y="4"/>
                    <a:pt x="3" y="4"/>
                  </a:cubicBezTo>
                  <a:cubicBezTo>
                    <a:pt x="2" y="4"/>
                    <a:pt x="0" y="2"/>
                    <a:pt x="0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4" y="0"/>
                    <a:pt x="6" y="2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40" name="Freeform 344"/>
            <p:cNvSpPr>
              <a:spLocks/>
            </p:cNvSpPr>
            <p:nvPr/>
          </p:nvSpPr>
          <p:spPr bwMode="auto">
            <a:xfrm>
              <a:off x="6196013" y="2254250"/>
              <a:ext cx="28575" cy="33338"/>
            </a:xfrm>
            <a:custGeom>
              <a:avLst/>
              <a:gdLst>
                <a:gd name="T0" fmla="*/ 6 w 7"/>
                <a:gd name="T1" fmla="*/ 6 h 8"/>
                <a:gd name="T2" fmla="*/ 0 w 7"/>
                <a:gd name="T3" fmla="*/ 3 h 8"/>
                <a:gd name="T4" fmla="*/ 0 w 7"/>
                <a:gd name="T5" fmla="*/ 0 h 8"/>
                <a:gd name="T6" fmla="*/ 5 w 7"/>
                <a:gd name="T7" fmla="*/ 0 h 8"/>
                <a:gd name="T8" fmla="*/ 7 w 7"/>
                <a:gd name="T9" fmla="*/ 5 h 8"/>
                <a:gd name="T10" fmla="*/ 6 w 7"/>
                <a:gd name="T11" fmla="*/ 8 h 8"/>
                <a:gd name="T12" fmla="*/ 6 w 7"/>
                <a:gd name="T1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8">
                  <a:moveTo>
                    <a:pt x="6" y="6"/>
                  </a:moveTo>
                  <a:cubicBezTo>
                    <a:pt x="3" y="6"/>
                    <a:pt x="0" y="5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7" y="3"/>
                    <a:pt x="7" y="5"/>
                  </a:cubicBezTo>
                  <a:cubicBezTo>
                    <a:pt x="7" y="7"/>
                    <a:pt x="6" y="7"/>
                    <a:pt x="6" y="8"/>
                  </a:cubicBezTo>
                  <a:cubicBezTo>
                    <a:pt x="6" y="7"/>
                    <a:pt x="6" y="7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41" name="Freeform 345"/>
            <p:cNvSpPr>
              <a:spLocks/>
            </p:cNvSpPr>
            <p:nvPr/>
          </p:nvSpPr>
          <p:spPr bwMode="auto">
            <a:xfrm>
              <a:off x="6229350" y="2219325"/>
              <a:ext cx="50800" cy="77788"/>
            </a:xfrm>
            <a:custGeom>
              <a:avLst/>
              <a:gdLst>
                <a:gd name="T0" fmla="*/ 2 w 12"/>
                <a:gd name="T1" fmla="*/ 16 h 18"/>
                <a:gd name="T2" fmla="*/ 6 w 12"/>
                <a:gd name="T3" fmla="*/ 13 h 18"/>
                <a:gd name="T4" fmla="*/ 0 w 12"/>
                <a:gd name="T5" fmla="*/ 8 h 18"/>
                <a:gd name="T6" fmla="*/ 5 w 12"/>
                <a:gd name="T7" fmla="*/ 0 h 18"/>
                <a:gd name="T8" fmla="*/ 12 w 12"/>
                <a:gd name="T9" fmla="*/ 7 h 18"/>
                <a:gd name="T10" fmla="*/ 4 w 12"/>
                <a:gd name="T11" fmla="*/ 18 h 18"/>
                <a:gd name="T12" fmla="*/ 0 w 12"/>
                <a:gd name="T13" fmla="*/ 16 h 18"/>
                <a:gd name="T14" fmla="*/ 2 w 12"/>
                <a:gd name="T15" fmla="*/ 15 h 18"/>
                <a:gd name="T16" fmla="*/ 2 w 12"/>
                <a:gd name="T1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8">
                  <a:moveTo>
                    <a:pt x="2" y="16"/>
                  </a:moveTo>
                  <a:cubicBezTo>
                    <a:pt x="4" y="16"/>
                    <a:pt x="6" y="14"/>
                    <a:pt x="6" y="13"/>
                  </a:cubicBezTo>
                  <a:cubicBezTo>
                    <a:pt x="3" y="12"/>
                    <a:pt x="0" y="10"/>
                    <a:pt x="0" y="8"/>
                  </a:cubicBezTo>
                  <a:cubicBezTo>
                    <a:pt x="0" y="7"/>
                    <a:pt x="4" y="0"/>
                    <a:pt x="5" y="0"/>
                  </a:cubicBezTo>
                  <a:cubicBezTo>
                    <a:pt x="11" y="0"/>
                    <a:pt x="11" y="3"/>
                    <a:pt x="12" y="7"/>
                  </a:cubicBezTo>
                  <a:cubicBezTo>
                    <a:pt x="8" y="9"/>
                    <a:pt x="10" y="18"/>
                    <a:pt x="4" y="18"/>
                  </a:cubicBezTo>
                  <a:cubicBezTo>
                    <a:pt x="2" y="18"/>
                    <a:pt x="1" y="16"/>
                    <a:pt x="0" y="16"/>
                  </a:cubicBezTo>
                  <a:cubicBezTo>
                    <a:pt x="1" y="16"/>
                    <a:pt x="1" y="15"/>
                    <a:pt x="2" y="15"/>
                  </a:cubicBezTo>
                  <a:lnTo>
                    <a:pt x="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42" name="Freeform 346"/>
            <p:cNvSpPr>
              <a:spLocks/>
            </p:cNvSpPr>
            <p:nvPr/>
          </p:nvSpPr>
          <p:spPr bwMode="auto">
            <a:xfrm>
              <a:off x="6454775" y="2139950"/>
              <a:ext cx="30163" cy="41275"/>
            </a:xfrm>
            <a:custGeom>
              <a:avLst/>
              <a:gdLst>
                <a:gd name="T0" fmla="*/ 5 w 7"/>
                <a:gd name="T1" fmla="*/ 4 h 10"/>
                <a:gd name="T2" fmla="*/ 1 w 7"/>
                <a:gd name="T3" fmla="*/ 10 h 10"/>
                <a:gd name="T4" fmla="*/ 1 w 7"/>
                <a:gd name="T5" fmla="*/ 7 h 10"/>
                <a:gd name="T6" fmla="*/ 7 w 7"/>
                <a:gd name="T7" fmla="*/ 0 h 10"/>
                <a:gd name="T8" fmla="*/ 5 w 7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5" y="4"/>
                  </a:moveTo>
                  <a:cubicBezTo>
                    <a:pt x="5" y="6"/>
                    <a:pt x="3" y="8"/>
                    <a:pt x="1" y="10"/>
                  </a:cubicBezTo>
                  <a:cubicBezTo>
                    <a:pt x="0" y="9"/>
                    <a:pt x="1" y="8"/>
                    <a:pt x="1" y="7"/>
                  </a:cubicBezTo>
                  <a:cubicBezTo>
                    <a:pt x="1" y="5"/>
                    <a:pt x="2" y="0"/>
                    <a:pt x="7" y="0"/>
                  </a:cubicBezTo>
                  <a:cubicBezTo>
                    <a:pt x="7" y="1"/>
                    <a:pt x="5" y="2"/>
                    <a:pt x="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43" name="Freeform 347"/>
            <p:cNvSpPr>
              <a:spLocks/>
            </p:cNvSpPr>
            <p:nvPr/>
          </p:nvSpPr>
          <p:spPr bwMode="auto">
            <a:xfrm>
              <a:off x="6578600" y="2084388"/>
              <a:ext cx="38100" cy="50800"/>
            </a:xfrm>
            <a:custGeom>
              <a:avLst/>
              <a:gdLst>
                <a:gd name="T0" fmla="*/ 7 w 9"/>
                <a:gd name="T1" fmla="*/ 6 h 12"/>
                <a:gd name="T2" fmla="*/ 7 w 9"/>
                <a:gd name="T3" fmla="*/ 9 h 12"/>
                <a:gd name="T4" fmla="*/ 3 w 9"/>
                <a:gd name="T5" fmla="*/ 12 h 12"/>
                <a:gd name="T6" fmla="*/ 0 w 9"/>
                <a:gd name="T7" fmla="*/ 8 h 12"/>
                <a:gd name="T8" fmla="*/ 6 w 9"/>
                <a:gd name="T9" fmla="*/ 6 h 12"/>
                <a:gd name="T10" fmla="*/ 4 w 9"/>
                <a:gd name="T11" fmla="*/ 3 h 12"/>
                <a:gd name="T12" fmla="*/ 6 w 9"/>
                <a:gd name="T13" fmla="*/ 0 h 12"/>
                <a:gd name="T14" fmla="*/ 9 w 9"/>
                <a:gd name="T15" fmla="*/ 3 h 12"/>
                <a:gd name="T16" fmla="*/ 7 w 9"/>
                <a:gd name="T17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2">
                  <a:moveTo>
                    <a:pt x="7" y="6"/>
                  </a:moveTo>
                  <a:cubicBezTo>
                    <a:pt x="7" y="7"/>
                    <a:pt x="7" y="8"/>
                    <a:pt x="7" y="9"/>
                  </a:cubicBezTo>
                  <a:cubicBezTo>
                    <a:pt x="7" y="10"/>
                    <a:pt x="4" y="12"/>
                    <a:pt x="3" y="12"/>
                  </a:cubicBezTo>
                  <a:cubicBezTo>
                    <a:pt x="0" y="12"/>
                    <a:pt x="0" y="9"/>
                    <a:pt x="0" y="8"/>
                  </a:cubicBezTo>
                  <a:cubicBezTo>
                    <a:pt x="2" y="8"/>
                    <a:pt x="4" y="6"/>
                    <a:pt x="6" y="6"/>
                  </a:cubicBezTo>
                  <a:cubicBezTo>
                    <a:pt x="5" y="5"/>
                    <a:pt x="4" y="4"/>
                    <a:pt x="4" y="3"/>
                  </a:cubicBezTo>
                  <a:cubicBezTo>
                    <a:pt x="4" y="1"/>
                    <a:pt x="6" y="0"/>
                    <a:pt x="6" y="0"/>
                  </a:cubicBezTo>
                  <a:cubicBezTo>
                    <a:pt x="8" y="1"/>
                    <a:pt x="8" y="2"/>
                    <a:pt x="9" y="3"/>
                  </a:cubicBezTo>
                  <a:cubicBezTo>
                    <a:pt x="9" y="4"/>
                    <a:pt x="8" y="6"/>
                    <a:pt x="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44" name="Freeform 348"/>
            <p:cNvSpPr>
              <a:spLocks/>
            </p:cNvSpPr>
            <p:nvPr/>
          </p:nvSpPr>
          <p:spPr bwMode="auto">
            <a:xfrm>
              <a:off x="6650038" y="3062288"/>
              <a:ext cx="73025" cy="22225"/>
            </a:xfrm>
            <a:custGeom>
              <a:avLst/>
              <a:gdLst>
                <a:gd name="T0" fmla="*/ 17 w 17"/>
                <a:gd name="T1" fmla="*/ 3 h 5"/>
                <a:gd name="T2" fmla="*/ 10 w 17"/>
                <a:gd name="T3" fmla="*/ 3 h 5"/>
                <a:gd name="T4" fmla="*/ 0 w 17"/>
                <a:gd name="T5" fmla="*/ 1 h 5"/>
                <a:gd name="T6" fmla="*/ 17 w 17"/>
                <a:gd name="T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5">
                  <a:moveTo>
                    <a:pt x="17" y="3"/>
                  </a:moveTo>
                  <a:cubicBezTo>
                    <a:pt x="13" y="5"/>
                    <a:pt x="12" y="3"/>
                    <a:pt x="10" y="3"/>
                  </a:cubicBezTo>
                  <a:cubicBezTo>
                    <a:pt x="8" y="3"/>
                    <a:pt x="3" y="3"/>
                    <a:pt x="0" y="1"/>
                  </a:cubicBezTo>
                  <a:cubicBezTo>
                    <a:pt x="6" y="0"/>
                    <a:pt x="12" y="2"/>
                    <a:pt x="1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652" name="Group 14651"/>
          <p:cNvGrpSpPr/>
          <p:nvPr/>
        </p:nvGrpSpPr>
        <p:grpSpPr>
          <a:xfrm>
            <a:off x="5307013" y="2986088"/>
            <a:ext cx="2232025" cy="2438400"/>
            <a:chOff x="5307013" y="2986088"/>
            <a:chExt cx="2232025" cy="2438400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14650" name="Freeform 353"/>
            <p:cNvSpPr>
              <a:spLocks/>
            </p:cNvSpPr>
            <p:nvPr/>
          </p:nvSpPr>
          <p:spPr bwMode="auto">
            <a:xfrm>
              <a:off x="7270750" y="4645025"/>
              <a:ext cx="238125" cy="447675"/>
            </a:xfrm>
            <a:custGeom>
              <a:avLst/>
              <a:gdLst>
                <a:gd name="T0" fmla="*/ 6 w 56"/>
                <a:gd name="T1" fmla="*/ 68 h 105"/>
                <a:gd name="T2" fmla="*/ 11 w 56"/>
                <a:gd name="T3" fmla="*/ 56 h 105"/>
                <a:gd name="T4" fmla="*/ 7 w 56"/>
                <a:gd name="T5" fmla="*/ 43 h 105"/>
                <a:gd name="T6" fmla="*/ 25 w 56"/>
                <a:gd name="T7" fmla="*/ 26 h 105"/>
                <a:gd name="T8" fmla="*/ 44 w 56"/>
                <a:gd name="T9" fmla="*/ 8 h 105"/>
                <a:gd name="T10" fmla="*/ 45 w 56"/>
                <a:gd name="T11" fmla="*/ 0 h 105"/>
                <a:gd name="T12" fmla="*/ 56 w 56"/>
                <a:gd name="T13" fmla="*/ 25 h 105"/>
                <a:gd name="T14" fmla="*/ 56 w 56"/>
                <a:gd name="T15" fmla="*/ 29 h 105"/>
                <a:gd name="T16" fmla="*/ 52 w 56"/>
                <a:gd name="T17" fmla="*/ 28 h 105"/>
                <a:gd name="T18" fmla="*/ 39 w 56"/>
                <a:gd name="T19" fmla="*/ 76 h 105"/>
                <a:gd name="T20" fmla="*/ 16 w 56"/>
                <a:gd name="T21" fmla="*/ 105 h 105"/>
                <a:gd name="T22" fmla="*/ 3 w 56"/>
                <a:gd name="T23" fmla="*/ 91 h 105"/>
                <a:gd name="T24" fmla="*/ 4 w 56"/>
                <a:gd name="T25" fmla="*/ 84 h 105"/>
                <a:gd name="T26" fmla="*/ 0 w 56"/>
                <a:gd name="T27" fmla="*/ 73 h 105"/>
                <a:gd name="T28" fmla="*/ 6 w 56"/>
                <a:gd name="T29" fmla="*/ 6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" h="105">
                  <a:moveTo>
                    <a:pt x="6" y="68"/>
                  </a:moveTo>
                  <a:cubicBezTo>
                    <a:pt x="6" y="68"/>
                    <a:pt x="11" y="57"/>
                    <a:pt x="11" y="56"/>
                  </a:cubicBezTo>
                  <a:cubicBezTo>
                    <a:pt x="11" y="53"/>
                    <a:pt x="7" y="47"/>
                    <a:pt x="7" y="43"/>
                  </a:cubicBezTo>
                  <a:cubicBezTo>
                    <a:pt x="7" y="30"/>
                    <a:pt x="17" y="30"/>
                    <a:pt x="25" y="26"/>
                  </a:cubicBezTo>
                  <a:cubicBezTo>
                    <a:pt x="31" y="23"/>
                    <a:pt x="39" y="12"/>
                    <a:pt x="44" y="8"/>
                  </a:cubicBezTo>
                  <a:cubicBezTo>
                    <a:pt x="45" y="7"/>
                    <a:pt x="44" y="2"/>
                    <a:pt x="45" y="0"/>
                  </a:cubicBezTo>
                  <a:cubicBezTo>
                    <a:pt x="54" y="1"/>
                    <a:pt x="53" y="19"/>
                    <a:pt x="56" y="25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5" y="29"/>
                    <a:pt x="52" y="28"/>
                    <a:pt x="52" y="28"/>
                  </a:cubicBezTo>
                  <a:cubicBezTo>
                    <a:pt x="52" y="47"/>
                    <a:pt x="45" y="60"/>
                    <a:pt x="39" y="76"/>
                  </a:cubicBezTo>
                  <a:cubicBezTo>
                    <a:pt x="35" y="87"/>
                    <a:pt x="32" y="105"/>
                    <a:pt x="16" y="105"/>
                  </a:cubicBezTo>
                  <a:cubicBezTo>
                    <a:pt x="9" y="105"/>
                    <a:pt x="3" y="97"/>
                    <a:pt x="3" y="91"/>
                  </a:cubicBezTo>
                  <a:cubicBezTo>
                    <a:pt x="3" y="87"/>
                    <a:pt x="4" y="86"/>
                    <a:pt x="4" y="84"/>
                  </a:cubicBezTo>
                  <a:cubicBezTo>
                    <a:pt x="0" y="82"/>
                    <a:pt x="0" y="77"/>
                    <a:pt x="0" y="73"/>
                  </a:cubicBezTo>
                  <a:cubicBezTo>
                    <a:pt x="0" y="72"/>
                    <a:pt x="5" y="68"/>
                    <a:pt x="6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51" name="Freeform 354"/>
            <p:cNvSpPr>
              <a:spLocks/>
            </p:cNvSpPr>
            <p:nvPr/>
          </p:nvSpPr>
          <p:spPr bwMode="auto">
            <a:xfrm>
              <a:off x="5307013" y="2986088"/>
              <a:ext cx="2232025" cy="2438400"/>
            </a:xfrm>
            <a:custGeom>
              <a:avLst/>
              <a:gdLst>
                <a:gd name="T0" fmla="*/ 306 w 525"/>
                <a:gd name="T1" fmla="*/ 40 h 573"/>
                <a:gd name="T2" fmla="*/ 323 w 525"/>
                <a:gd name="T3" fmla="*/ 49 h 573"/>
                <a:gd name="T4" fmla="*/ 373 w 525"/>
                <a:gd name="T5" fmla="*/ 52 h 573"/>
                <a:gd name="T6" fmla="*/ 395 w 525"/>
                <a:gd name="T7" fmla="*/ 53 h 573"/>
                <a:gd name="T8" fmla="*/ 395 w 525"/>
                <a:gd name="T9" fmla="*/ 82 h 573"/>
                <a:gd name="T10" fmla="*/ 380 w 525"/>
                <a:gd name="T11" fmla="*/ 69 h 573"/>
                <a:gd name="T12" fmla="*/ 416 w 525"/>
                <a:gd name="T13" fmla="*/ 134 h 573"/>
                <a:gd name="T14" fmla="*/ 429 w 525"/>
                <a:gd name="T15" fmla="*/ 160 h 573"/>
                <a:gd name="T16" fmla="*/ 447 w 525"/>
                <a:gd name="T17" fmla="*/ 186 h 573"/>
                <a:gd name="T18" fmla="*/ 463 w 525"/>
                <a:gd name="T19" fmla="*/ 208 h 573"/>
                <a:gd name="T20" fmla="*/ 483 w 525"/>
                <a:gd name="T21" fmla="*/ 215 h 573"/>
                <a:gd name="T22" fmla="*/ 523 w 525"/>
                <a:gd name="T23" fmla="*/ 207 h 573"/>
                <a:gd name="T24" fmla="*/ 506 w 525"/>
                <a:gd name="T25" fmla="*/ 254 h 573"/>
                <a:gd name="T26" fmla="*/ 441 w 525"/>
                <a:gd name="T27" fmla="*/ 324 h 573"/>
                <a:gd name="T28" fmla="*/ 434 w 525"/>
                <a:gd name="T29" fmla="*/ 359 h 573"/>
                <a:gd name="T30" fmla="*/ 442 w 525"/>
                <a:gd name="T31" fmla="*/ 382 h 573"/>
                <a:gd name="T32" fmla="*/ 441 w 525"/>
                <a:gd name="T33" fmla="*/ 405 h 573"/>
                <a:gd name="T34" fmla="*/ 405 w 525"/>
                <a:gd name="T35" fmla="*/ 446 h 573"/>
                <a:gd name="T36" fmla="*/ 404 w 525"/>
                <a:gd name="T37" fmla="*/ 471 h 573"/>
                <a:gd name="T38" fmla="*/ 394 w 525"/>
                <a:gd name="T39" fmla="*/ 488 h 573"/>
                <a:gd name="T40" fmla="*/ 384 w 525"/>
                <a:gd name="T41" fmla="*/ 506 h 573"/>
                <a:gd name="T42" fmla="*/ 363 w 525"/>
                <a:gd name="T43" fmla="*/ 540 h 573"/>
                <a:gd name="T44" fmla="*/ 330 w 525"/>
                <a:gd name="T45" fmla="*/ 566 h 573"/>
                <a:gd name="T46" fmla="*/ 314 w 525"/>
                <a:gd name="T47" fmla="*/ 565 h 573"/>
                <a:gd name="T48" fmla="*/ 277 w 525"/>
                <a:gd name="T49" fmla="*/ 568 h 573"/>
                <a:gd name="T50" fmla="*/ 270 w 525"/>
                <a:gd name="T51" fmla="*/ 556 h 573"/>
                <a:gd name="T52" fmla="*/ 264 w 525"/>
                <a:gd name="T53" fmla="*/ 534 h 573"/>
                <a:gd name="T54" fmla="*/ 242 w 525"/>
                <a:gd name="T55" fmla="*/ 472 h 573"/>
                <a:gd name="T56" fmla="*/ 221 w 525"/>
                <a:gd name="T57" fmla="*/ 424 h 573"/>
                <a:gd name="T58" fmla="*/ 235 w 525"/>
                <a:gd name="T59" fmla="*/ 372 h 573"/>
                <a:gd name="T60" fmla="*/ 223 w 525"/>
                <a:gd name="T61" fmla="*/ 334 h 573"/>
                <a:gd name="T62" fmla="*/ 207 w 525"/>
                <a:gd name="T63" fmla="*/ 293 h 573"/>
                <a:gd name="T64" fmla="*/ 210 w 525"/>
                <a:gd name="T65" fmla="*/ 276 h 573"/>
                <a:gd name="T66" fmla="*/ 181 w 525"/>
                <a:gd name="T67" fmla="*/ 265 h 573"/>
                <a:gd name="T68" fmla="*/ 126 w 525"/>
                <a:gd name="T69" fmla="*/ 259 h 573"/>
                <a:gd name="T70" fmla="*/ 101 w 525"/>
                <a:gd name="T71" fmla="*/ 260 h 573"/>
                <a:gd name="T72" fmla="*/ 67 w 525"/>
                <a:gd name="T73" fmla="*/ 263 h 573"/>
                <a:gd name="T74" fmla="*/ 25 w 525"/>
                <a:gd name="T75" fmla="*/ 221 h 573"/>
                <a:gd name="T76" fmla="*/ 5 w 525"/>
                <a:gd name="T77" fmla="*/ 202 h 573"/>
                <a:gd name="T78" fmla="*/ 4 w 525"/>
                <a:gd name="T79" fmla="*/ 194 h 573"/>
                <a:gd name="T80" fmla="*/ 12 w 525"/>
                <a:gd name="T81" fmla="*/ 161 h 573"/>
                <a:gd name="T82" fmla="*/ 14 w 525"/>
                <a:gd name="T83" fmla="*/ 119 h 573"/>
                <a:gd name="T84" fmla="*/ 48 w 525"/>
                <a:gd name="T85" fmla="*/ 79 h 573"/>
                <a:gd name="T86" fmla="*/ 64 w 525"/>
                <a:gd name="T87" fmla="*/ 47 h 573"/>
                <a:gd name="T88" fmla="*/ 87 w 525"/>
                <a:gd name="T89" fmla="*/ 21 h 573"/>
                <a:gd name="T90" fmla="*/ 115 w 525"/>
                <a:gd name="T91" fmla="*/ 21 h 573"/>
                <a:gd name="T92" fmla="*/ 168 w 525"/>
                <a:gd name="T93" fmla="*/ 4 h 573"/>
                <a:gd name="T94" fmla="*/ 189 w 525"/>
                <a:gd name="T95" fmla="*/ 2 h 573"/>
                <a:gd name="T96" fmla="*/ 208 w 525"/>
                <a:gd name="T97" fmla="*/ 0 h 573"/>
                <a:gd name="T98" fmla="*/ 220 w 525"/>
                <a:gd name="T99" fmla="*/ 4 h 573"/>
                <a:gd name="T100" fmla="*/ 219 w 525"/>
                <a:gd name="T101" fmla="*/ 16 h 573"/>
                <a:gd name="T102" fmla="*/ 228 w 525"/>
                <a:gd name="T103" fmla="*/ 39 h 573"/>
                <a:gd name="T104" fmla="*/ 279 w 525"/>
                <a:gd name="T105" fmla="*/ 60 h 573"/>
                <a:gd name="T106" fmla="*/ 285 w 525"/>
                <a:gd name="T107" fmla="*/ 50 h 573"/>
                <a:gd name="T108" fmla="*/ 300 w 525"/>
                <a:gd name="T109" fmla="*/ 4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25" h="573">
                  <a:moveTo>
                    <a:pt x="300" y="40"/>
                  </a:moveTo>
                  <a:cubicBezTo>
                    <a:pt x="306" y="40"/>
                    <a:pt x="306" y="40"/>
                    <a:pt x="306" y="40"/>
                  </a:cubicBezTo>
                  <a:cubicBezTo>
                    <a:pt x="306" y="44"/>
                    <a:pt x="309" y="44"/>
                    <a:pt x="310" y="46"/>
                  </a:cubicBezTo>
                  <a:cubicBezTo>
                    <a:pt x="313" y="49"/>
                    <a:pt x="319" y="47"/>
                    <a:pt x="323" y="49"/>
                  </a:cubicBezTo>
                  <a:cubicBezTo>
                    <a:pt x="332" y="52"/>
                    <a:pt x="344" y="56"/>
                    <a:pt x="353" y="56"/>
                  </a:cubicBezTo>
                  <a:cubicBezTo>
                    <a:pt x="362" y="56"/>
                    <a:pt x="365" y="52"/>
                    <a:pt x="373" y="52"/>
                  </a:cubicBezTo>
                  <a:cubicBezTo>
                    <a:pt x="378" y="52"/>
                    <a:pt x="381" y="55"/>
                    <a:pt x="387" y="55"/>
                  </a:cubicBezTo>
                  <a:cubicBezTo>
                    <a:pt x="391" y="55"/>
                    <a:pt x="391" y="54"/>
                    <a:pt x="395" y="53"/>
                  </a:cubicBezTo>
                  <a:cubicBezTo>
                    <a:pt x="397" y="58"/>
                    <a:pt x="400" y="61"/>
                    <a:pt x="400" y="66"/>
                  </a:cubicBezTo>
                  <a:cubicBezTo>
                    <a:pt x="400" y="69"/>
                    <a:pt x="396" y="78"/>
                    <a:pt x="395" y="82"/>
                  </a:cubicBezTo>
                  <a:cubicBezTo>
                    <a:pt x="389" y="81"/>
                    <a:pt x="384" y="69"/>
                    <a:pt x="380" y="64"/>
                  </a:cubicBezTo>
                  <a:cubicBezTo>
                    <a:pt x="380" y="69"/>
                    <a:pt x="380" y="69"/>
                    <a:pt x="380" y="69"/>
                  </a:cubicBezTo>
                  <a:cubicBezTo>
                    <a:pt x="406" y="113"/>
                    <a:pt x="406" y="113"/>
                    <a:pt x="406" y="113"/>
                  </a:cubicBezTo>
                  <a:cubicBezTo>
                    <a:pt x="404" y="119"/>
                    <a:pt x="412" y="130"/>
                    <a:pt x="416" y="134"/>
                  </a:cubicBezTo>
                  <a:cubicBezTo>
                    <a:pt x="416" y="148"/>
                    <a:pt x="416" y="148"/>
                    <a:pt x="416" y="148"/>
                  </a:cubicBezTo>
                  <a:cubicBezTo>
                    <a:pt x="419" y="155"/>
                    <a:pt x="424" y="155"/>
                    <a:pt x="429" y="160"/>
                  </a:cubicBezTo>
                  <a:cubicBezTo>
                    <a:pt x="433" y="166"/>
                    <a:pt x="430" y="173"/>
                    <a:pt x="435" y="178"/>
                  </a:cubicBezTo>
                  <a:cubicBezTo>
                    <a:pt x="440" y="182"/>
                    <a:pt x="443" y="182"/>
                    <a:pt x="447" y="186"/>
                  </a:cubicBezTo>
                  <a:cubicBezTo>
                    <a:pt x="452" y="189"/>
                    <a:pt x="454" y="200"/>
                    <a:pt x="463" y="200"/>
                  </a:cubicBezTo>
                  <a:cubicBezTo>
                    <a:pt x="463" y="204"/>
                    <a:pt x="466" y="205"/>
                    <a:pt x="463" y="208"/>
                  </a:cubicBezTo>
                  <a:cubicBezTo>
                    <a:pt x="466" y="211"/>
                    <a:pt x="470" y="219"/>
                    <a:pt x="474" y="219"/>
                  </a:cubicBezTo>
                  <a:cubicBezTo>
                    <a:pt x="479" y="219"/>
                    <a:pt x="479" y="216"/>
                    <a:pt x="483" y="215"/>
                  </a:cubicBezTo>
                  <a:cubicBezTo>
                    <a:pt x="487" y="214"/>
                    <a:pt x="489" y="215"/>
                    <a:pt x="493" y="215"/>
                  </a:cubicBezTo>
                  <a:cubicBezTo>
                    <a:pt x="504" y="213"/>
                    <a:pt x="513" y="209"/>
                    <a:pt x="523" y="207"/>
                  </a:cubicBezTo>
                  <a:cubicBezTo>
                    <a:pt x="524" y="209"/>
                    <a:pt x="525" y="209"/>
                    <a:pt x="525" y="211"/>
                  </a:cubicBezTo>
                  <a:cubicBezTo>
                    <a:pt x="525" y="226"/>
                    <a:pt x="513" y="245"/>
                    <a:pt x="506" y="254"/>
                  </a:cubicBezTo>
                  <a:cubicBezTo>
                    <a:pt x="498" y="265"/>
                    <a:pt x="494" y="275"/>
                    <a:pt x="484" y="282"/>
                  </a:cubicBezTo>
                  <a:cubicBezTo>
                    <a:pt x="467" y="296"/>
                    <a:pt x="447" y="300"/>
                    <a:pt x="441" y="324"/>
                  </a:cubicBezTo>
                  <a:cubicBezTo>
                    <a:pt x="439" y="330"/>
                    <a:pt x="432" y="332"/>
                    <a:pt x="432" y="339"/>
                  </a:cubicBezTo>
                  <a:cubicBezTo>
                    <a:pt x="432" y="348"/>
                    <a:pt x="434" y="351"/>
                    <a:pt x="434" y="359"/>
                  </a:cubicBezTo>
                  <a:cubicBezTo>
                    <a:pt x="434" y="368"/>
                    <a:pt x="444" y="373"/>
                    <a:pt x="444" y="378"/>
                  </a:cubicBezTo>
                  <a:cubicBezTo>
                    <a:pt x="444" y="379"/>
                    <a:pt x="442" y="381"/>
                    <a:pt x="442" y="382"/>
                  </a:cubicBezTo>
                  <a:cubicBezTo>
                    <a:pt x="442" y="388"/>
                    <a:pt x="442" y="388"/>
                    <a:pt x="442" y="388"/>
                  </a:cubicBezTo>
                  <a:cubicBezTo>
                    <a:pt x="442" y="392"/>
                    <a:pt x="441" y="397"/>
                    <a:pt x="441" y="405"/>
                  </a:cubicBezTo>
                  <a:cubicBezTo>
                    <a:pt x="443" y="406"/>
                    <a:pt x="443" y="408"/>
                    <a:pt x="443" y="410"/>
                  </a:cubicBezTo>
                  <a:cubicBezTo>
                    <a:pt x="443" y="431"/>
                    <a:pt x="408" y="428"/>
                    <a:pt x="405" y="446"/>
                  </a:cubicBezTo>
                  <a:cubicBezTo>
                    <a:pt x="401" y="446"/>
                    <a:pt x="397" y="451"/>
                    <a:pt x="397" y="454"/>
                  </a:cubicBezTo>
                  <a:cubicBezTo>
                    <a:pt x="397" y="459"/>
                    <a:pt x="404" y="463"/>
                    <a:pt x="404" y="471"/>
                  </a:cubicBezTo>
                  <a:cubicBezTo>
                    <a:pt x="404" y="476"/>
                    <a:pt x="404" y="484"/>
                    <a:pt x="402" y="487"/>
                  </a:cubicBezTo>
                  <a:cubicBezTo>
                    <a:pt x="400" y="489"/>
                    <a:pt x="396" y="488"/>
                    <a:pt x="394" y="488"/>
                  </a:cubicBezTo>
                  <a:cubicBezTo>
                    <a:pt x="387" y="492"/>
                    <a:pt x="384" y="494"/>
                    <a:pt x="380" y="501"/>
                  </a:cubicBezTo>
                  <a:cubicBezTo>
                    <a:pt x="383" y="502"/>
                    <a:pt x="384" y="504"/>
                    <a:pt x="384" y="506"/>
                  </a:cubicBezTo>
                  <a:cubicBezTo>
                    <a:pt x="384" y="514"/>
                    <a:pt x="377" y="520"/>
                    <a:pt x="374" y="523"/>
                  </a:cubicBezTo>
                  <a:cubicBezTo>
                    <a:pt x="368" y="529"/>
                    <a:pt x="367" y="535"/>
                    <a:pt x="363" y="540"/>
                  </a:cubicBezTo>
                  <a:cubicBezTo>
                    <a:pt x="356" y="548"/>
                    <a:pt x="353" y="556"/>
                    <a:pt x="342" y="561"/>
                  </a:cubicBezTo>
                  <a:cubicBezTo>
                    <a:pt x="337" y="563"/>
                    <a:pt x="331" y="561"/>
                    <a:pt x="330" y="566"/>
                  </a:cubicBezTo>
                  <a:cubicBezTo>
                    <a:pt x="326" y="566"/>
                    <a:pt x="324" y="568"/>
                    <a:pt x="322" y="568"/>
                  </a:cubicBezTo>
                  <a:cubicBezTo>
                    <a:pt x="319" y="568"/>
                    <a:pt x="317" y="565"/>
                    <a:pt x="314" y="565"/>
                  </a:cubicBezTo>
                  <a:cubicBezTo>
                    <a:pt x="303" y="565"/>
                    <a:pt x="296" y="573"/>
                    <a:pt x="286" y="573"/>
                  </a:cubicBezTo>
                  <a:cubicBezTo>
                    <a:pt x="281" y="573"/>
                    <a:pt x="279" y="571"/>
                    <a:pt x="277" y="568"/>
                  </a:cubicBezTo>
                  <a:cubicBezTo>
                    <a:pt x="276" y="568"/>
                    <a:pt x="275" y="569"/>
                    <a:pt x="275" y="569"/>
                  </a:cubicBezTo>
                  <a:cubicBezTo>
                    <a:pt x="275" y="564"/>
                    <a:pt x="272" y="558"/>
                    <a:pt x="270" y="556"/>
                  </a:cubicBezTo>
                  <a:cubicBezTo>
                    <a:pt x="272" y="554"/>
                    <a:pt x="273" y="552"/>
                    <a:pt x="273" y="549"/>
                  </a:cubicBezTo>
                  <a:cubicBezTo>
                    <a:pt x="273" y="544"/>
                    <a:pt x="266" y="537"/>
                    <a:pt x="264" y="534"/>
                  </a:cubicBezTo>
                  <a:cubicBezTo>
                    <a:pt x="255" y="518"/>
                    <a:pt x="242" y="502"/>
                    <a:pt x="242" y="479"/>
                  </a:cubicBezTo>
                  <a:cubicBezTo>
                    <a:pt x="242" y="475"/>
                    <a:pt x="242" y="474"/>
                    <a:pt x="242" y="472"/>
                  </a:cubicBezTo>
                  <a:cubicBezTo>
                    <a:pt x="242" y="468"/>
                    <a:pt x="239" y="467"/>
                    <a:pt x="237" y="463"/>
                  </a:cubicBezTo>
                  <a:cubicBezTo>
                    <a:pt x="229" y="451"/>
                    <a:pt x="221" y="441"/>
                    <a:pt x="221" y="424"/>
                  </a:cubicBezTo>
                  <a:cubicBezTo>
                    <a:pt x="221" y="405"/>
                    <a:pt x="238" y="401"/>
                    <a:pt x="238" y="387"/>
                  </a:cubicBezTo>
                  <a:cubicBezTo>
                    <a:pt x="238" y="380"/>
                    <a:pt x="235" y="378"/>
                    <a:pt x="235" y="372"/>
                  </a:cubicBezTo>
                  <a:cubicBezTo>
                    <a:pt x="233" y="361"/>
                    <a:pt x="230" y="357"/>
                    <a:pt x="228" y="350"/>
                  </a:cubicBezTo>
                  <a:cubicBezTo>
                    <a:pt x="226" y="345"/>
                    <a:pt x="227" y="339"/>
                    <a:pt x="223" y="334"/>
                  </a:cubicBezTo>
                  <a:cubicBezTo>
                    <a:pt x="216" y="325"/>
                    <a:pt x="201" y="316"/>
                    <a:pt x="201" y="304"/>
                  </a:cubicBezTo>
                  <a:cubicBezTo>
                    <a:pt x="201" y="301"/>
                    <a:pt x="205" y="294"/>
                    <a:pt x="207" y="293"/>
                  </a:cubicBezTo>
                  <a:cubicBezTo>
                    <a:pt x="206" y="291"/>
                    <a:pt x="207" y="290"/>
                    <a:pt x="207" y="289"/>
                  </a:cubicBezTo>
                  <a:cubicBezTo>
                    <a:pt x="207" y="286"/>
                    <a:pt x="207" y="278"/>
                    <a:pt x="210" y="276"/>
                  </a:cubicBezTo>
                  <a:cubicBezTo>
                    <a:pt x="207" y="270"/>
                    <a:pt x="202" y="265"/>
                    <a:pt x="193" y="265"/>
                  </a:cubicBezTo>
                  <a:cubicBezTo>
                    <a:pt x="188" y="265"/>
                    <a:pt x="184" y="265"/>
                    <a:pt x="181" y="265"/>
                  </a:cubicBezTo>
                  <a:cubicBezTo>
                    <a:pt x="173" y="265"/>
                    <a:pt x="171" y="250"/>
                    <a:pt x="160" y="250"/>
                  </a:cubicBezTo>
                  <a:cubicBezTo>
                    <a:pt x="147" y="250"/>
                    <a:pt x="137" y="256"/>
                    <a:pt x="126" y="259"/>
                  </a:cubicBezTo>
                  <a:cubicBezTo>
                    <a:pt x="122" y="260"/>
                    <a:pt x="121" y="264"/>
                    <a:pt x="117" y="264"/>
                  </a:cubicBezTo>
                  <a:cubicBezTo>
                    <a:pt x="113" y="264"/>
                    <a:pt x="106" y="260"/>
                    <a:pt x="101" y="260"/>
                  </a:cubicBezTo>
                  <a:cubicBezTo>
                    <a:pt x="90" y="260"/>
                    <a:pt x="86" y="265"/>
                    <a:pt x="75" y="265"/>
                  </a:cubicBezTo>
                  <a:cubicBezTo>
                    <a:pt x="72" y="265"/>
                    <a:pt x="68" y="264"/>
                    <a:pt x="67" y="263"/>
                  </a:cubicBezTo>
                  <a:cubicBezTo>
                    <a:pt x="59" y="257"/>
                    <a:pt x="44" y="248"/>
                    <a:pt x="38" y="240"/>
                  </a:cubicBezTo>
                  <a:cubicBezTo>
                    <a:pt x="33" y="232"/>
                    <a:pt x="31" y="226"/>
                    <a:pt x="25" y="221"/>
                  </a:cubicBezTo>
                  <a:cubicBezTo>
                    <a:pt x="23" y="219"/>
                    <a:pt x="8" y="207"/>
                    <a:pt x="8" y="206"/>
                  </a:cubicBezTo>
                  <a:cubicBezTo>
                    <a:pt x="7" y="204"/>
                    <a:pt x="6" y="204"/>
                    <a:pt x="5" y="202"/>
                  </a:cubicBezTo>
                  <a:cubicBezTo>
                    <a:pt x="6" y="202"/>
                    <a:pt x="6" y="202"/>
                    <a:pt x="6" y="202"/>
                  </a:cubicBezTo>
                  <a:cubicBezTo>
                    <a:pt x="6" y="198"/>
                    <a:pt x="4" y="196"/>
                    <a:pt x="4" y="194"/>
                  </a:cubicBezTo>
                  <a:cubicBezTo>
                    <a:pt x="4" y="190"/>
                    <a:pt x="2" y="189"/>
                    <a:pt x="0" y="185"/>
                  </a:cubicBezTo>
                  <a:cubicBezTo>
                    <a:pt x="6" y="182"/>
                    <a:pt x="12" y="168"/>
                    <a:pt x="12" y="161"/>
                  </a:cubicBezTo>
                  <a:cubicBezTo>
                    <a:pt x="12" y="150"/>
                    <a:pt x="6" y="142"/>
                    <a:pt x="6" y="132"/>
                  </a:cubicBezTo>
                  <a:cubicBezTo>
                    <a:pt x="6" y="126"/>
                    <a:pt x="12" y="123"/>
                    <a:pt x="14" y="119"/>
                  </a:cubicBezTo>
                  <a:cubicBezTo>
                    <a:pt x="17" y="109"/>
                    <a:pt x="25" y="95"/>
                    <a:pt x="32" y="86"/>
                  </a:cubicBezTo>
                  <a:cubicBezTo>
                    <a:pt x="36" y="81"/>
                    <a:pt x="43" y="82"/>
                    <a:pt x="48" y="79"/>
                  </a:cubicBezTo>
                  <a:cubicBezTo>
                    <a:pt x="52" y="77"/>
                    <a:pt x="58" y="71"/>
                    <a:pt x="60" y="67"/>
                  </a:cubicBezTo>
                  <a:cubicBezTo>
                    <a:pt x="63" y="57"/>
                    <a:pt x="59" y="53"/>
                    <a:pt x="64" y="47"/>
                  </a:cubicBezTo>
                  <a:cubicBezTo>
                    <a:pt x="71" y="38"/>
                    <a:pt x="81" y="30"/>
                    <a:pt x="87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9" y="19"/>
                    <a:pt x="89" y="16"/>
                    <a:pt x="92" y="14"/>
                  </a:cubicBezTo>
                  <a:cubicBezTo>
                    <a:pt x="99" y="19"/>
                    <a:pt x="106" y="21"/>
                    <a:pt x="115" y="21"/>
                  </a:cubicBezTo>
                  <a:cubicBezTo>
                    <a:pt x="121" y="21"/>
                    <a:pt x="122" y="18"/>
                    <a:pt x="125" y="16"/>
                  </a:cubicBezTo>
                  <a:cubicBezTo>
                    <a:pt x="136" y="11"/>
                    <a:pt x="156" y="4"/>
                    <a:pt x="168" y="4"/>
                  </a:cubicBezTo>
                  <a:cubicBezTo>
                    <a:pt x="172" y="4"/>
                    <a:pt x="175" y="6"/>
                    <a:pt x="177" y="6"/>
                  </a:cubicBezTo>
                  <a:cubicBezTo>
                    <a:pt x="180" y="6"/>
                    <a:pt x="185" y="2"/>
                    <a:pt x="189" y="2"/>
                  </a:cubicBezTo>
                  <a:cubicBezTo>
                    <a:pt x="192" y="2"/>
                    <a:pt x="194" y="4"/>
                    <a:pt x="197" y="4"/>
                  </a:cubicBezTo>
                  <a:cubicBezTo>
                    <a:pt x="202" y="4"/>
                    <a:pt x="202" y="0"/>
                    <a:pt x="208" y="0"/>
                  </a:cubicBezTo>
                  <a:cubicBezTo>
                    <a:pt x="213" y="0"/>
                    <a:pt x="211" y="5"/>
                    <a:pt x="216" y="5"/>
                  </a:cubicBezTo>
                  <a:cubicBezTo>
                    <a:pt x="217" y="5"/>
                    <a:pt x="218" y="4"/>
                    <a:pt x="220" y="4"/>
                  </a:cubicBezTo>
                  <a:cubicBezTo>
                    <a:pt x="219" y="7"/>
                    <a:pt x="216" y="7"/>
                    <a:pt x="216" y="10"/>
                  </a:cubicBezTo>
                  <a:cubicBezTo>
                    <a:pt x="216" y="13"/>
                    <a:pt x="219" y="14"/>
                    <a:pt x="219" y="16"/>
                  </a:cubicBezTo>
                  <a:cubicBezTo>
                    <a:pt x="219" y="20"/>
                    <a:pt x="216" y="22"/>
                    <a:pt x="216" y="26"/>
                  </a:cubicBezTo>
                  <a:cubicBezTo>
                    <a:pt x="216" y="33"/>
                    <a:pt x="223" y="39"/>
                    <a:pt x="228" y="39"/>
                  </a:cubicBezTo>
                  <a:cubicBezTo>
                    <a:pt x="231" y="39"/>
                    <a:pt x="233" y="39"/>
                    <a:pt x="235" y="39"/>
                  </a:cubicBezTo>
                  <a:cubicBezTo>
                    <a:pt x="253" y="39"/>
                    <a:pt x="259" y="60"/>
                    <a:pt x="279" y="60"/>
                  </a:cubicBezTo>
                  <a:cubicBezTo>
                    <a:pt x="282" y="60"/>
                    <a:pt x="285" y="57"/>
                    <a:pt x="285" y="56"/>
                  </a:cubicBezTo>
                  <a:cubicBezTo>
                    <a:pt x="285" y="54"/>
                    <a:pt x="285" y="52"/>
                    <a:pt x="285" y="50"/>
                  </a:cubicBezTo>
                  <a:cubicBezTo>
                    <a:pt x="285" y="42"/>
                    <a:pt x="291" y="42"/>
                    <a:pt x="299" y="39"/>
                  </a:cubicBezTo>
                  <a:lnTo>
                    <a:pt x="30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661" name="Group 14660"/>
          <p:cNvGrpSpPr/>
          <p:nvPr/>
        </p:nvGrpSpPr>
        <p:grpSpPr>
          <a:xfrm>
            <a:off x="3219450" y="3862388"/>
            <a:ext cx="1527175" cy="2403475"/>
            <a:chOff x="3219450" y="3862388"/>
            <a:chExt cx="1527175" cy="2403475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14657" name="Freeform 359"/>
            <p:cNvSpPr>
              <a:spLocks/>
            </p:cNvSpPr>
            <p:nvPr/>
          </p:nvSpPr>
          <p:spPr bwMode="auto">
            <a:xfrm>
              <a:off x="3862388" y="3917950"/>
              <a:ext cx="25400" cy="25400"/>
            </a:xfrm>
            <a:custGeom>
              <a:avLst/>
              <a:gdLst>
                <a:gd name="T0" fmla="*/ 6 w 6"/>
                <a:gd name="T1" fmla="*/ 2 h 6"/>
                <a:gd name="T2" fmla="*/ 6 w 6"/>
                <a:gd name="T3" fmla="*/ 0 h 6"/>
                <a:gd name="T4" fmla="*/ 3 w 6"/>
                <a:gd name="T5" fmla="*/ 0 h 6"/>
                <a:gd name="T6" fmla="*/ 0 w 6"/>
                <a:gd name="T7" fmla="*/ 5 h 6"/>
                <a:gd name="T8" fmla="*/ 3 w 6"/>
                <a:gd name="T9" fmla="*/ 5 h 6"/>
                <a:gd name="T10" fmla="*/ 6 w 6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6" y="2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2" y="5"/>
                    <a:pt x="3" y="5"/>
                  </a:cubicBezTo>
                  <a:cubicBezTo>
                    <a:pt x="4" y="5"/>
                    <a:pt x="5" y="3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58" name="Freeform 360"/>
            <p:cNvSpPr>
              <a:spLocks/>
            </p:cNvSpPr>
            <p:nvPr/>
          </p:nvSpPr>
          <p:spPr bwMode="auto">
            <a:xfrm>
              <a:off x="4219575" y="4257675"/>
              <a:ext cx="79375" cy="55563"/>
            </a:xfrm>
            <a:custGeom>
              <a:avLst/>
              <a:gdLst>
                <a:gd name="T0" fmla="*/ 7 w 19"/>
                <a:gd name="T1" fmla="*/ 0 h 13"/>
                <a:gd name="T2" fmla="*/ 12 w 19"/>
                <a:gd name="T3" fmla="*/ 2 h 13"/>
                <a:gd name="T4" fmla="*/ 17 w 19"/>
                <a:gd name="T5" fmla="*/ 2 h 13"/>
                <a:gd name="T6" fmla="*/ 19 w 19"/>
                <a:gd name="T7" fmla="*/ 5 h 13"/>
                <a:gd name="T8" fmla="*/ 11 w 19"/>
                <a:gd name="T9" fmla="*/ 13 h 13"/>
                <a:gd name="T10" fmla="*/ 0 w 19"/>
                <a:gd name="T11" fmla="*/ 6 h 13"/>
                <a:gd name="T12" fmla="*/ 6 w 19"/>
                <a:gd name="T13" fmla="*/ 0 h 13"/>
                <a:gd name="T14" fmla="*/ 7 w 19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3">
                  <a:moveTo>
                    <a:pt x="7" y="0"/>
                  </a:moveTo>
                  <a:cubicBezTo>
                    <a:pt x="8" y="1"/>
                    <a:pt x="10" y="2"/>
                    <a:pt x="12" y="2"/>
                  </a:cubicBezTo>
                  <a:cubicBezTo>
                    <a:pt x="13" y="5"/>
                    <a:pt x="15" y="2"/>
                    <a:pt x="17" y="2"/>
                  </a:cubicBezTo>
                  <a:cubicBezTo>
                    <a:pt x="18" y="2"/>
                    <a:pt x="19" y="4"/>
                    <a:pt x="19" y="5"/>
                  </a:cubicBezTo>
                  <a:cubicBezTo>
                    <a:pt x="19" y="7"/>
                    <a:pt x="15" y="13"/>
                    <a:pt x="11" y="13"/>
                  </a:cubicBezTo>
                  <a:cubicBezTo>
                    <a:pt x="7" y="13"/>
                    <a:pt x="0" y="8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6" y="0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59" name="Freeform 361"/>
            <p:cNvSpPr>
              <a:spLocks/>
            </p:cNvSpPr>
            <p:nvPr/>
          </p:nvSpPr>
          <p:spPr bwMode="auto">
            <a:xfrm>
              <a:off x="3454400" y="5700713"/>
              <a:ext cx="28575" cy="63500"/>
            </a:xfrm>
            <a:custGeom>
              <a:avLst/>
              <a:gdLst>
                <a:gd name="T0" fmla="*/ 0 w 7"/>
                <a:gd name="T1" fmla="*/ 8 h 15"/>
                <a:gd name="T2" fmla="*/ 4 w 7"/>
                <a:gd name="T3" fmla="*/ 0 h 15"/>
                <a:gd name="T4" fmla="*/ 7 w 7"/>
                <a:gd name="T5" fmla="*/ 4 h 15"/>
                <a:gd name="T6" fmla="*/ 6 w 7"/>
                <a:gd name="T7" fmla="*/ 7 h 15"/>
                <a:gd name="T8" fmla="*/ 6 w 7"/>
                <a:gd name="T9" fmla="*/ 15 h 15"/>
                <a:gd name="T10" fmla="*/ 3 w 7"/>
                <a:gd name="T11" fmla="*/ 15 h 15"/>
                <a:gd name="T12" fmla="*/ 0 w 7"/>
                <a:gd name="T13" fmla="*/ 11 h 15"/>
                <a:gd name="T14" fmla="*/ 0 w 7"/>
                <a:gd name="T15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5">
                  <a:moveTo>
                    <a:pt x="0" y="8"/>
                  </a:moveTo>
                  <a:cubicBezTo>
                    <a:pt x="0" y="8"/>
                    <a:pt x="2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6"/>
                    <a:pt x="6" y="6"/>
                    <a:pt x="6" y="7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0" y="13"/>
                    <a:pt x="0" y="11"/>
                  </a:cubicBezTo>
                  <a:cubicBezTo>
                    <a:pt x="0" y="10"/>
                    <a:pt x="0" y="8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60" name="Freeform 362"/>
            <p:cNvSpPr>
              <a:spLocks/>
            </p:cNvSpPr>
            <p:nvPr/>
          </p:nvSpPr>
          <p:spPr bwMode="auto">
            <a:xfrm>
              <a:off x="3219450" y="3862388"/>
              <a:ext cx="1527175" cy="2403475"/>
            </a:xfrm>
            <a:custGeom>
              <a:avLst/>
              <a:gdLst>
                <a:gd name="T0" fmla="*/ 28 w 359"/>
                <a:gd name="T1" fmla="*/ 54 h 565"/>
                <a:gd name="T2" fmla="*/ 32 w 359"/>
                <a:gd name="T3" fmla="*/ 30 h 565"/>
                <a:gd name="T4" fmla="*/ 36 w 359"/>
                <a:gd name="T5" fmla="*/ 28 h 565"/>
                <a:gd name="T6" fmla="*/ 50 w 359"/>
                <a:gd name="T7" fmla="*/ 10 h 565"/>
                <a:gd name="T8" fmla="*/ 78 w 359"/>
                <a:gd name="T9" fmla="*/ 3 h 565"/>
                <a:gd name="T10" fmla="*/ 78 w 359"/>
                <a:gd name="T11" fmla="*/ 25 h 565"/>
                <a:gd name="T12" fmla="*/ 84 w 359"/>
                <a:gd name="T13" fmla="*/ 8 h 565"/>
                <a:gd name="T14" fmla="*/ 90 w 359"/>
                <a:gd name="T15" fmla="*/ 3 h 565"/>
                <a:gd name="T16" fmla="*/ 119 w 359"/>
                <a:gd name="T17" fmla="*/ 14 h 565"/>
                <a:gd name="T18" fmla="*/ 139 w 359"/>
                <a:gd name="T19" fmla="*/ 12 h 565"/>
                <a:gd name="T20" fmla="*/ 143 w 359"/>
                <a:gd name="T21" fmla="*/ 15 h 565"/>
                <a:gd name="T22" fmla="*/ 166 w 359"/>
                <a:gd name="T23" fmla="*/ 30 h 565"/>
                <a:gd name="T24" fmla="*/ 201 w 359"/>
                <a:gd name="T25" fmla="*/ 50 h 565"/>
                <a:gd name="T26" fmla="*/ 217 w 359"/>
                <a:gd name="T27" fmla="*/ 53 h 565"/>
                <a:gd name="T28" fmla="*/ 238 w 359"/>
                <a:gd name="T29" fmla="*/ 78 h 565"/>
                <a:gd name="T30" fmla="*/ 235 w 359"/>
                <a:gd name="T31" fmla="*/ 102 h 565"/>
                <a:gd name="T32" fmla="*/ 247 w 359"/>
                <a:gd name="T33" fmla="*/ 111 h 565"/>
                <a:gd name="T34" fmla="*/ 278 w 359"/>
                <a:gd name="T35" fmla="*/ 105 h 565"/>
                <a:gd name="T36" fmla="*/ 286 w 359"/>
                <a:gd name="T37" fmla="*/ 114 h 565"/>
                <a:gd name="T38" fmla="*/ 314 w 359"/>
                <a:gd name="T39" fmla="*/ 114 h 565"/>
                <a:gd name="T40" fmla="*/ 352 w 359"/>
                <a:gd name="T41" fmla="*/ 132 h 565"/>
                <a:gd name="T42" fmla="*/ 336 w 359"/>
                <a:gd name="T43" fmla="*/ 185 h 565"/>
                <a:gd name="T44" fmla="*/ 326 w 359"/>
                <a:gd name="T45" fmla="*/ 224 h 565"/>
                <a:gd name="T46" fmla="*/ 320 w 359"/>
                <a:gd name="T47" fmla="*/ 242 h 565"/>
                <a:gd name="T48" fmla="*/ 297 w 359"/>
                <a:gd name="T49" fmla="*/ 269 h 565"/>
                <a:gd name="T50" fmla="*/ 263 w 359"/>
                <a:gd name="T51" fmla="*/ 283 h 565"/>
                <a:gd name="T52" fmla="*/ 252 w 359"/>
                <a:gd name="T53" fmla="*/ 313 h 565"/>
                <a:gd name="T54" fmla="*/ 238 w 359"/>
                <a:gd name="T55" fmla="*/ 335 h 565"/>
                <a:gd name="T56" fmla="*/ 191 w 359"/>
                <a:gd name="T57" fmla="*/ 367 h 565"/>
                <a:gd name="T58" fmla="*/ 182 w 359"/>
                <a:gd name="T59" fmla="*/ 370 h 565"/>
                <a:gd name="T60" fmla="*/ 189 w 359"/>
                <a:gd name="T61" fmla="*/ 391 h 565"/>
                <a:gd name="T62" fmla="*/ 150 w 359"/>
                <a:gd name="T63" fmla="*/ 405 h 565"/>
                <a:gd name="T64" fmla="*/ 147 w 359"/>
                <a:gd name="T65" fmla="*/ 423 h 565"/>
                <a:gd name="T66" fmla="*/ 126 w 359"/>
                <a:gd name="T67" fmla="*/ 426 h 565"/>
                <a:gd name="T68" fmla="*/ 138 w 359"/>
                <a:gd name="T69" fmla="*/ 437 h 565"/>
                <a:gd name="T70" fmla="*/ 131 w 359"/>
                <a:gd name="T71" fmla="*/ 442 h 565"/>
                <a:gd name="T72" fmla="*/ 109 w 359"/>
                <a:gd name="T73" fmla="*/ 471 h 565"/>
                <a:gd name="T74" fmla="*/ 108 w 359"/>
                <a:gd name="T75" fmla="*/ 506 h 565"/>
                <a:gd name="T76" fmla="*/ 99 w 359"/>
                <a:gd name="T77" fmla="*/ 529 h 565"/>
                <a:gd name="T78" fmla="*/ 123 w 359"/>
                <a:gd name="T79" fmla="*/ 559 h 565"/>
                <a:gd name="T80" fmla="*/ 104 w 359"/>
                <a:gd name="T81" fmla="*/ 565 h 565"/>
                <a:gd name="T82" fmla="*/ 78 w 359"/>
                <a:gd name="T83" fmla="*/ 551 h 565"/>
                <a:gd name="T84" fmla="*/ 57 w 359"/>
                <a:gd name="T85" fmla="*/ 540 h 565"/>
                <a:gd name="T86" fmla="*/ 57 w 359"/>
                <a:gd name="T87" fmla="*/ 532 h 565"/>
                <a:gd name="T88" fmla="*/ 52 w 359"/>
                <a:gd name="T89" fmla="*/ 513 h 565"/>
                <a:gd name="T90" fmla="*/ 50 w 359"/>
                <a:gd name="T91" fmla="*/ 473 h 565"/>
                <a:gd name="T92" fmla="*/ 53 w 359"/>
                <a:gd name="T93" fmla="*/ 468 h 565"/>
                <a:gd name="T94" fmla="*/ 69 w 359"/>
                <a:gd name="T95" fmla="*/ 429 h 565"/>
                <a:gd name="T96" fmla="*/ 59 w 359"/>
                <a:gd name="T97" fmla="*/ 423 h 565"/>
                <a:gd name="T98" fmla="*/ 62 w 359"/>
                <a:gd name="T99" fmla="*/ 407 h 565"/>
                <a:gd name="T100" fmla="*/ 70 w 359"/>
                <a:gd name="T101" fmla="*/ 375 h 565"/>
                <a:gd name="T102" fmla="*/ 76 w 359"/>
                <a:gd name="T103" fmla="*/ 336 h 565"/>
                <a:gd name="T104" fmla="*/ 83 w 359"/>
                <a:gd name="T105" fmla="*/ 295 h 565"/>
                <a:gd name="T106" fmla="*/ 88 w 359"/>
                <a:gd name="T107" fmla="*/ 260 h 565"/>
                <a:gd name="T108" fmla="*/ 64 w 359"/>
                <a:gd name="T109" fmla="*/ 222 h 565"/>
                <a:gd name="T110" fmla="*/ 38 w 359"/>
                <a:gd name="T111" fmla="*/ 197 h 565"/>
                <a:gd name="T112" fmla="*/ 17 w 359"/>
                <a:gd name="T113" fmla="*/ 156 h 565"/>
                <a:gd name="T114" fmla="*/ 7 w 359"/>
                <a:gd name="T115" fmla="*/ 144 h 565"/>
                <a:gd name="T116" fmla="*/ 11 w 359"/>
                <a:gd name="T117" fmla="*/ 114 h 565"/>
                <a:gd name="T118" fmla="*/ 9 w 359"/>
                <a:gd name="T119" fmla="*/ 89 h 565"/>
                <a:gd name="T120" fmla="*/ 29 w 359"/>
                <a:gd name="T121" fmla="*/ 63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9" h="565">
                  <a:moveTo>
                    <a:pt x="30" y="62"/>
                  </a:moveTo>
                  <a:cubicBezTo>
                    <a:pt x="30" y="61"/>
                    <a:pt x="30" y="61"/>
                    <a:pt x="30" y="60"/>
                  </a:cubicBezTo>
                  <a:cubicBezTo>
                    <a:pt x="30" y="58"/>
                    <a:pt x="28" y="56"/>
                    <a:pt x="28" y="54"/>
                  </a:cubicBezTo>
                  <a:cubicBezTo>
                    <a:pt x="28" y="51"/>
                    <a:pt x="30" y="50"/>
                    <a:pt x="30" y="47"/>
                  </a:cubicBezTo>
                  <a:cubicBezTo>
                    <a:pt x="30" y="42"/>
                    <a:pt x="25" y="43"/>
                    <a:pt x="25" y="38"/>
                  </a:cubicBezTo>
                  <a:cubicBezTo>
                    <a:pt x="25" y="34"/>
                    <a:pt x="30" y="33"/>
                    <a:pt x="32" y="30"/>
                  </a:cubicBezTo>
                  <a:cubicBezTo>
                    <a:pt x="34" y="31"/>
                    <a:pt x="33" y="31"/>
                    <a:pt x="35" y="30"/>
                  </a:cubicBezTo>
                  <a:cubicBezTo>
                    <a:pt x="35" y="30"/>
                    <a:pt x="35" y="29"/>
                    <a:pt x="35" y="29"/>
                  </a:cubicBezTo>
                  <a:cubicBezTo>
                    <a:pt x="35" y="28"/>
                    <a:pt x="36" y="28"/>
                    <a:pt x="36" y="28"/>
                  </a:cubicBezTo>
                  <a:cubicBezTo>
                    <a:pt x="36" y="25"/>
                    <a:pt x="39" y="24"/>
                    <a:pt x="41" y="23"/>
                  </a:cubicBezTo>
                  <a:cubicBezTo>
                    <a:pt x="42" y="22"/>
                    <a:pt x="43" y="19"/>
                    <a:pt x="43" y="17"/>
                  </a:cubicBezTo>
                  <a:cubicBezTo>
                    <a:pt x="44" y="12"/>
                    <a:pt x="47" y="11"/>
                    <a:pt x="50" y="10"/>
                  </a:cubicBezTo>
                  <a:cubicBezTo>
                    <a:pt x="57" y="8"/>
                    <a:pt x="61" y="7"/>
                    <a:pt x="68" y="5"/>
                  </a:cubicBezTo>
                  <a:cubicBezTo>
                    <a:pt x="72" y="4"/>
                    <a:pt x="72" y="0"/>
                    <a:pt x="76" y="0"/>
                  </a:cubicBezTo>
                  <a:cubicBezTo>
                    <a:pt x="77" y="0"/>
                    <a:pt x="78" y="3"/>
                    <a:pt x="78" y="3"/>
                  </a:cubicBezTo>
                  <a:cubicBezTo>
                    <a:pt x="78" y="5"/>
                    <a:pt x="77" y="6"/>
                    <a:pt x="76" y="6"/>
                  </a:cubicBezTo>
                  <a:cubicBezTo>
                    <a:pt x="75" y="10"/>
                    <a:pt x="73" y="15"/>
                    <a:pt x="73" y="17"/>
                  </a:cubicBezTo>
                  <a:cubicBezTo>
                    <a:pt x="73" y="20"/>
                    <a:pt x="75" y="25"/>
                    <a:pt x="78" y="25"/>
                  </a:cubicBezTo>
                  <a:cubicBezTo>
                    <a:pt x="79" y="25"/>
                    <a:pt x="80" y="22"/>
                    <a:pt x="80" y="21"/>
                  </a:cubicBezTo>
                  <a:cubicBezTo>
                    <a:pt x="80" y="18"/>
                    <a:pt x="77" y="16"/>
                    <a:pt x="77" y="13"/>
                  </a:cubicBezTo>
                  <a:cubicBezTo>
                    <a:pt x="77" y="9"/>
                    <a:pt x="81" y="9"/>
                    <a:pt x="84" y="8"/>
                  </a:cubicBezTo>
                  <a:cubicBezTo>
                    <a:pt x="90" y="8"/>
                    <a:pt x="90" y="8"/>
                    <a:pt x="90" y="8"/>
                  </a:cubicBezTo>
                  <a:cubicBezTo>
                    <a:pt x="89" y="5"/>
                    <a:pt x="85" y="6"/>
                    <a:pt x="85" y="3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1" y="7"/>
                    <a:pt x="97" y="9"/>
                    <a:pt x="101" y="9"/>
                  </a:cubicBezTo>
                  <a:cubicBezTo>
                    <a:pt x="101" y="12"/>
                    <a:pt x="103" y="14"/>
                    <a:pt x="104" y="14"/>
                  </a:cubicBezTo>
                  <a:cubicBezTo>
                    <a:pt x="109" y="14"/>
                    <a:pt x="116" y="14"/>
                    <a:pt x="119" y="14"/>
                  </a:cubicBezTo>
                  <a:cubicBezTo>
                    <a:pt x="119" y="17"/>
                    <a:pt x="122" y="17"/>
                    <a:pt x="124" y="17"/>
                  </a:cubicBezTo>
                  <a:cubicBezTo>
                    <a:pt x="128" y="17"/>
                    <a:pt x="131" y="17"/>
                    <a:pt x="133" y="13"/>
                  </a:cubicBezTo>
                  <a:cubicBezTo>
                    <a:pt x="133" y="13"/>
                    <a:pt x="139" y="13"/>
                    <a:pt x="139" y="12"/>
                  </a:cubicBezTo>
                  <a:cubicBezTo>
                    <a:pt x="142" y="12"/>
                    <a:pt x="147" y="13"/>
                    <a:pt x="147" y="13"/>
                  </a:cubicBezTo>
                  <a:cubicBezTo>
                    <a:pt x="146" y="14"/>
                    <a:pt x="144" y="14"/>
                    <a:pt x="143" y="13"/>
                  </a:cubicBezTo>
                  <a:cubicBezTo>
                    <a:pt x="143" y="15"/>
                    <a:pt x="143" y="15"/>
                    <a:pt x="143" y="15"/>
                  </a:cubicBezTo>
                  <a:cubicBezTo>
                    <a:pt x="145" y="19"/>
                    <a:pt x="150" y="20"/>
                    <a:pt x="154" y="21"/>
                  </a:cubicBezTo>
                  <a:cubicBezTo>
                    <a:pt x="158" y="22"/>
                    <a:pt x="157" y="26"/>
                    <a:pt x="158" y="30"/>
                  </a:cubicBezTo>
                  <a:cubicBezTo>
                    <a:pt x="166" y="30"/>
                    <a:pt x="166" y="30"/>
                    <a:pt x="166" y="30"/>
                  </a:cubicBezTo>
                  <a:cubicBezTo>
                    <a:pt x="171" y="35"/>
                    <a:pt x="173" y="34"/>
                    <a:pt x="177" y="41"/>
                  </a:cubicBezTo>
                  <a:cubicBezTo>
                    <a:pt x="177" y="42"/>
                    <a:pt x="179" y="42"/>
                    <a:pt x="181" y="42"/>
                  </a:cubicBezTo>
                  <a:cubicBezTo>
                    <a:pt x="183" y="50"/>
                    <a:pt x="194" y="49"/>
                    <a:pt x="201" y="50"/>
                  </a:cubicBezTo>
                  <a:cubicBezTo>
                    <a:pt x="208" y="50"/>
                    <a:pt x="208" y="50"/>
                    <a:pt x="208" y="50"/>
                  </a:cubicBezTo>
                  <a:cubicBezTo>
                    <a:pt x="210" y="51"/>
                    <a:pt x="214" y="53"/>
                    <a:pt x="217" y="53"/>
                  </a:cubicBezTo>
                  <a:cubicBezTo>
                    <a:pt x="217" y="53"/>
                    <a:pt x="217" y="53"/>
                    <a:pt x="217" y="53"/>
                  </a:cubicBezTo>
                  <a:cubicBezTo>
                    <a:pt x="218" y="53"/>
                    <a:pt x="218" y="53"/>
                    <a:pt x="219" y="53"/>
                  </a:cubicBezTo>
                  <a:cubicBezTo>
                    <a:pt x="223" y="53"/>
                    <a:pt x="229" y="62"/>
                    <a:pt x="233" y="63"/>
                  </a:cubicBezTo>
                  <a:cubicBezTo>
                    <a:pt x="233" y="66"/>
                    <a:pt x="237" y="75"/>
                    <a:pt x="238" y="78"/>
                  </a:cubicBezTo>
                  <a:cubicBezTo>
                    <a:pt x="240" y="80"/>
                    <a:pt x="243" y="80"/>
                    <a:pt x="243" y="83"/>
                  </a:cubicBezTo>
                  <a:cubicBezTo>
                    <a:pt x="239" y="88"/>
                    <a:pt x="231" y="91"/>
                    <a:pt x="231" y="99"/>
                  </a:cubicBezTo>
                  <a:cubicBezTo>
                    <a:pt x="231" y="101"/>
                    <a:pt x="233" y="101"/>
                    <a:pt x="235" y="102"/>
                  </a:cubicBezTo>
                  <a:cubicBezTo>
                    <a:pt x="237" y="103"/>
                    <a:pt x="239" y="105"/>
                    <a:pt x="239" y="108"/>
                  </a:cubicBezTo>
                  <a:cubicBezTo>
                    <a:pt x="246" y="108"/>
                    <a:pt x="246" y="108"/>
                    <a:pt x="246" y="108"/>
                  </a:cubicBezTo>
                  <a:cubicBezTo>
                    <a:pt x="246" y="109"/>
                    <a:pt x="246" y="111"/>
                    <a:pt x="247" y="111"/>
                  </a:cubicBezTo>
                  <a:cubicBezTo>
                    <a:pt x="248" y="111"/>
                    <a:pt x="249" y="109"/>
                    <a:pt x="250" y="108"/>
                  </a:cubicBezTo>
                  <a:cubicBezTo>
                    <a:pt x="253" y="103"/>
                    <a:pt x="256" y="98"/>
                    <a:pt x="260" y="98"/>
                  </a:cubicBezTo>
                  <a:cubicBezTo>
                    <a:pt x="265" y="98"/>
                    <a:pt x="275" y="103"/>
                    <a:pt x="278" y="105"/>
                  </a:cubicBezTo>
                  <a:cubicBezTo>
                    <a:pt x="281" y="106"/>
                    <a:pt x="283" y="106"/>
                    <a:pt x="284" y="108"/>
                  </a:cubicBezTo>
                  <a:cubicBezTo>
                    <a:pt x="284" y="110"/>
                    <a:pt x="284" y="112"/>
                    <a:pt x="284" y="114"/>
                  </a:cubicBezTo>
                  <a:cubicBezTo>
                    <a:pt x="286" y="114"/>
                    <a:pt x="286" y="114"/>
                    <a:pt x="286" y="114"/>
                  </a:cubicBezTo>
                  <a:cubicBezTo>
                    <a:pt x="288" y="113"/>
                    <a:pt x="290" y="112"/>
                    <a:pt x="292" y="112"/>
                  </a:cubicBezTo>
                  <a:cubicBezTo>
                    <a:pt x="298" y="112"/>
                    <a:pt x="299" y="116"/>
                    <a:pt x="304" y="116"/>
                  </a:cubicBezTo>
                  <a:cubicBezTo>
                    <a:pt x="314" y="114"/>
                    <a:pt x="314" y="114"/>
                    <a:pt x="314" y="114"/>
                  </a:cubicBezTo>
                  <a:cubicBezTo>
                    <a:pt x="320" y="115"/>
                    <a:pt x="324" y="117"/>
                    <a:pt x="327" y="119"/>
                  </a:cubicBezTo>
                  <a:cubicBezTo>
                    <a:pt x="329" y="123"/>
                    <a:pt x="338" y="130"/>
                    <a:pt x="342" y="131"/>
                  </a:cubicBezTo>
                  <a:cubicBezTo>
                    <a:pt x="346" y="132"/>
                    <a:pt x="348" y="131"/>
                    <a:pt x="352" y="132"/>
                  </a:cubicBezTo>
                  <a:cubicBezTo>
                    <a:pt x="358" y="133"/>
                    <a:pt x="359" y="139"/>
                    <a:pt x="359" y="144"/>
                  </a:cubicBezTo>
                  <a:cubicBezTo>
                    <a:pt x="359" y="164"/>
                    <a:pt x="348" y="169"/>
                    <a:pt x="341" y="180"/>
                  </a:cubicBezTo>
                  <a:cubicBezTo>
                    <a:pt x="339" y="182"/>
                    <a:pt x="338" y="183"/>
                    <a:pt x="336" y="185"/>
                  </a:cubicBezTo>
                  <a:cubicBezTo>
                    <a:pt x="334" y="189"/>
                    <a:pt x="331" y="190"/>
                    <a:pt x="328" y="193"/>
                  </a:cubicBezTo>
                  <a:cubicBezTo>
                    <a:pt x="324" y="196"/>
                    <a:pt x="328" y="205"/>
                    <a:pt x="328" y="211"/>
                  </a:cubicBezTo>
                  <a:cubicBezTo>
                    <a:pt x="328" y="216"/>
                    <a:pt x="326" y="220"/>
                    <a:pt x="326" y="224"/>
                  </a:cubicBezTo>
                  <a:cubicBezTo>
                    <a:pt x="326" y="225"/>
                    <a:pt x="325" y="226"/>
                    <a:pt x="325" y="227"/>
                  </a:cubicBezTo>
                  <a:cubicBezTo>
                    <a:pt x="324" y="228"/>
                    <a:pt x="321" y="231"/>
                    <a:pt x="321" y="233"/>
                  </a:cubicBezTo>
                  <a:cubicBezTo>
                    <a:pt x="321" y="236"/>
                    <a:pt x="320" y="241"/>
                    <a:pt x="320" y="242"/>
                  </a:cubicBezTo>
                  <a:cubicBezTo>
                    <a:pt x="316" y="248"/>
                    <a:pt x="314" y="251"/>
                    <a:pt x="310" y="256"/>
                  </a:cubicBezTo>
                  <a:cubicBezTo>
                    <a:pt x="309" y="258"/>
                    <a:pt x="310" y="261"/>
                    <a:pt x="309" y="262"/>
                  </a:cubicBezTo>
                  <a:cubicBezTo>
                    <a:pt x="307" y="265"/>
                    <a:pt x="302" y="269"/>
                    <a:pt x="297" y="269"/>
                  </a:cubicBezTo>
                  <a:cubicBezTo>
                    <a:pt x="292" y="269"/>
                    <a:pt x="288" y="269"/>
                    <a:pt x="284" y="270"/>
                  </a:cubicBezTo>
                  <a:cubicBezTo>
                    <a:pt x="282" y="271"/>
                    <a:pt x="282" y="272"/>
                    <a:pt x="281" y="273"/>
                  </a:cubicBezTo>
                  <a:cubicBezTo>
                    <a:pt x="275" y="280"/>
                    <a:pt x="268" y="276"/>
                    <a:pt x="263" y="283"/>
                  </a:cubicBezTo>
                  <a:cubicBezTo>
                    <a:pt x="261" y="287"/>
                    <a:pt x="257" y="287"/>
                    <a:pt x="255" y="289"/>
                  </a:cubicBezTo>
                  <a:cubicBezTo>
                    <a:pt x="252" y="292"/>
                    <a:pt x="252" y="296"/>
                    <a:pt x="252" y="301"/>
                  </a:cubicBezTo>
                  <a:cubicBezTo>
                    <a:pt x="252" y="313"/>
                    <a:pt x="252" y="313"/>
                    <a:pt x="252" y="313"/>
                  </a:cubicBezTo>
                  <a:cubicBezTo>
                    <a:pt x="247" y="316"/>
                    <a:pt x="244" y="321"/>
                    <a:pt x="241" y="326"/>
                  </a:cubicBezTo>
                  <a:cubicBezTo>
                    <a:pt x="241" y="326"/>
                    <a:pt x="241" y="326"/>
                    <a:pt x="241" y="326"/>
                  </a:cubicBezTo>
                  <a:cubicBezTo>
                    <a:pt x="240" y="329"/>
                    <a:pt x="240" y="331"/>
                    <a:pt x="238" y="335"/>
                  </a:cubicBezTo>
                  <a:cubicBezTo>
                    <a:pt x="233" y="342"/>
                    <a:pt x="227" y="342"/>
                    <a:pt x="223" y="349"/>
                  </a:cubicBezTo>
                  <a:cubicBezTo>
                    <a:pt x="217" y="357"/>
                    <a:pt x="215" y="370"/>
                    <a:pt x="203" y="370"/>
                  </a:cubicBezTo>
                  <a:cubicBezTo>
                    <a:pt x="199" y="370"/>
                    <a:pt x="193" y="367"/>
                    <a:pt x="191" y="367"/>
                  </a:cubicBezTo>
                  <a:cubicBezTo>
                    <a:pt x="187" y="367"/>
                    <a:pt x="183" y="364"/>
                    <a:pt x="179" y="364"/>
                  </a:cubicBezTo>
                  <a:cubicBezTo>
                    <a:pt x="178" y="364"/>
                    <a:pt x="177" y="365"/>
                    <a:pt x="177" y="366"/>
                  </a:cubicBezTo>
                  <a:cubicBezTo>
                    <a:pt x="177" y="368"/>
                    <a:pt x="181" y="369"/>
                    <a:pt x="182" y="370"/>
                  </a:cubicBezTo>
                  <a:cubicBezTo>
                    <a:pt x="184" y="372"/>
                    <a:pt x="184" y="375"/>
                    <a:pt x="185" y="378"/>
                  </a:cubicBezTo>
                  <a:cubicBezTo>
                    <a:pt x="186" y="381"/>
                    <a:pt x="190" y="381"/>
                    <a:pt x="190" y="384"/>
                  </a:cubicBezTo>
                  <a:cubicBezTo>
                    <a:pt x="190" y="387"/>
                    <a:pt x="190" y="389"/>
                    <a:pt x="189" y="391"/>
                  </a:cubicBezTo>
                  <a:cubicBezTo>
                    <a:pt x="187" y="395"/>
                    <a:pt x="185" y="396"/>
                    <a:pt x="182" y="399"/>
                  </a:cubicBezTo>
                  <a:cubicBezTo>
                    <a:pt x="177" y="404"/>
                    <a:pt x="172" y="402"/>
                    <a:pt x="165" y="404"/>
                  </a:cubicBezTo>
                  <a:cubicBezTo>
                    <a:pt x="161" y="406"/>
                    <a:pt x="152" y="403"/>
                    <a:pt x="150" y="405"/>
                  </a:cubicBezTo>
                  <a:cubicBezTo>
                    <a:pt x="146" y="409"/>
                    <a:pt x="149" y="417"/>
                    <a:pt x="147" y="420"/>
                  </a:cubicBezTo>
                  <a:cubicBezTo>
                    <a:pt x="147" y="420"/>
                    <a:pt x="147" y="420"/>
                    <a:pt x="147" y="420"/>
                  </a:cubicBezTo>
                  <a:cubicBezTo>
                    <a:pt x="147" y="421"/>
                    <a:pt x="147" y="422"/>
                    <a:pt x="147" y="423"/>
                  </a:cubicBezTo>
                  <a:cubicBezTo>
                    <a:pt x="147" y="424"/>
                    <a:pt x="143" y="426"/>
                    <a:pt x="141" y="426"/>
                  </a:cubicBezTo>
                  <a:cubicBezTo>
                    <a:pt x="135" y="426"/>
                    <a:pt x="134" y="422"/>
                    <a:pt x="129" y="422"/>
                  </a:cubicBezTo>
                  <a:cubicBezTo>
                    <a:pt x="127" y="422"/>
                    <a:pt x="126" y="424"/>
                    <a:pt x="126" y="426"/>
                  </a:cubicBezTo>
                  <a:cubicBezTo>
                    <a:pt x="126" y="429"/>
                    <a:pt x="129" y="436"/>
                    <a:pt x="131" y="436"/>
                  </a:cubicBezTo>
                  <a:cubicBezTo>
                    <a:pt x="133" y="436"/>
                    <a:pt x="134" y="434"/>
                    <a:pt x="135" y="434"/>
                  </a:cubicBezTo>
                  <a:cubicBezTo>
                    <a:pt x="136" y="435"/>
                    <a:pt x="138" y="436"/>
                    <a:pt x="138" y="437"/>
                  </a:cubicBezTo>
                  <a:cubicBezTo>
                    <a:pt x="138" y="438"/>
                    <a:pt x="136" y="440"/>
                    <a:pt x="135" y="440"/>
                  </a:cubicBezTo>
                  <a:cubicBezTo>
                    <a:pt x="132" y="440"/>
                    <a:pt x="131" y="438"/>
                    <a:pt x="128" y="438"/>
                  </a:cubicBezTo>
                  <a:cubicBezTo>
                    <a:pt x="128" y="441"/>
                    <a:pt x="130" y="441"/>
                    <a:pt x="131" y="442"/>
                  </a:cubicBezTo>
                  <a:cubicBezTo>
                    <a:pt x="126" y="447"/>
                    <a:pt x="126" y="451"/>
                    <a:pt x="124" y="458"/>
                  </a:cubicBezTo>
                  <a:cubicBezTo>
                    <a:pt x="124" y="461"/>
                    <a:pt x="119" y="461"/>
                    <a:pt x="117" y="461"/>
                  </a:cubicBezTo>
                  <a:cubicBezTo>
                    <a:pt x="113" y="462"/>
                    <a:pt x="109" y="466"/>
                    <a:pt x="109" y="471"/>
                  </a:cubicBezTo>
                  <a:cubicBezTo>
                    <a:pt x="109" y="481"/>
                    <a:pt x="121" y="477"/>
                    <a:pt x="121" y="485"/>
                  </a:cubicBezTo>
                  <a:cubicBezTo>
                    <a:pt x="121" y="493"/>
                    <a:pt x="114" y="494"/>
                    <a:pt x="111" y="497"/>
                  </a:cubicBezTo>
                  <a:cubicBezTo>
                    <a:pt x="109" y="499"/>
                    <a:pt x="109" y="503"/>
                    <a:pt x="108" y="506"/>
                  </a:cubicBezTo>
                  <a:cubicBezTo>
                    <a:pt x="106" y="510"/>
                    <a:pt x="102" y="508"/>
                    <a:pt x="99" y="511"/>
                  </a:cubicBezTo>
                  <a:cubicBezTo>
                    <a:pt x="96" y="514"/>
                    <a:pt x="94" y="518"/>
                    <a:pt x="94" y="523"/>
                  </a:cubicBezTo>
                  <a:cubicBezTo>
                    <a:pt x="94" y="525"/>
                    <a:pt x="97" y="528"/>
                    <a:pt x="99" y="529"/>
                  </a:cubicBezTo>
                  <a:cubicBezTo>
                    <a:pt x="103" y="531"/>
                    <a:pt x="103" y="543"/>
                    <a:pt x="107" y="547"/>
                  </a:cubicBezTo>
                  <a:cubicBezTo>
                    <a:pt x="113" y="553"/>
                    <a:pt x="120" y="555"/>
                    <a:pt x="127" y="559"/>
                  </a:cubicBezTo>
                  <a:cubicBezTo>
                    <a:pt x="126" y="560"/>
                    <a:pt x="124" y="559"/>
                    <a:pt x="123" y="559"/>
                  </a:cubicBezTo>
                  <a:cubicBezTo>
                    <a:pt x="119" y="559"/>
                    <a:pt x="112" y="564"/>
                    <a:pt x="110" y="564"/>
                  </a:cubicBezTo>
                  <a:cubicBezTo>
                    <a:pt x="108" y="564"/>
                    <a:pt x="108" y="564"/>
                    <a:pt x="107" y="564"/>
                  </a:cubicBezTo>
                  <a:cubicBezTo>
                    <a:pt x="106" y="564"/>
                    <a:pt x="105" y="565"/>
                    <a:pt x="104" y="565"/>
                  </a:cubicBezTo>
                  <a:cubicBezTo>
                    <a:pt x="101" y="565"/>
                    <a:pt x="99" y="565"/>
                    <a:pt x="96" y="565"/>
                  </a:cubicBezTo>
                  <a:cubicBezTo>
                    <a:pt x="90" y="565"/>
                    <a:pt x="92" y="558"/>
                    <a:pt x="88" y="557"/>
                  </a:cubicBezTo>
                  <a:cubicBezTo>
                    <a:pt x="84" y="556"/>
                    <a:pt x="78" y="556"/>
                    <a:pt x="78" y="551"/>
                  </a:cubicBezTo>
                  <a:cubicBezTo>
                    <a:pt x="76" y="551"/>
                    <a:pt x="75" y="551"/>
                    <a:pt x="73" y="551"/>
                  </a:cubicBezTo>
                  <a:cubicBezTo>
                    <a:pt x="71" y="551"/>
                    <a:pt x="70" y="549"/>
                    <a:pt x="70" y="547"/>
                  </a:cubicBezTo>
                  <a:cubicBezTo>
                    <a:pt x="62" y="547"/>
                    <a:pt x="60" y="544"/>
                    <a:pt x="57" y="540"/>
                  </a:cubicBezTo>
                  <a:cubicBezTo>
                    <a:pt x="56" y="540"/>
                    <a:pt x="54" y="538"/>
                    <a:pt x="54" y="538"/>
                  </a:cubicBezTo>
                  <a:cubicBezTo>
                    <a:pt x="54" y="535"/>
                    <a:pt x="59" y="536"/>
                    <a:pt x="59" y="533"/>
                  </a:cubicBezTo>
                  <a:cubicBezTo>
                    <a:pt x="59" y="533"/>
                    <a:pt x="58" y="532"/>
                    <a:pt x="57" y="532"/>
                  </a:cubicBezTo>
                  <a:cubicBezTo>
                    <a:pt x="58" y="531"/>
                    <a:pt x="59" y="529"/>
                    <a:pt x="59" y="527"/>
                  </a:cubicBezTo>
                  <a:cubicBezTo>
                    <a:pt x="59" y="521"/>
                    <a:pt x="52" y="522"/>
                    <a:pt x="52" y="517"/>
                  </a:cubicBezTo>
                  <a:cubicBezTo>
                    <a:pt x="52" y="515"/>
                    <a:pt x="52" y="514"/>
                    <a:pt x="52" y="513"/>
                  </a:cubicBezTo>
                  <a:cubicBezTo>
                    <a:pt x="52" y="507"/>
                    <a:pt x="48" y="498"/>
                    <a:pt x="48" y="493"/>
                  </a:cubicBezTo>
                  <a:cubicBezTo>
                    <a:pt x="48" y="489"/>
                    <a:pt x="54" y="487"/>
                    <a:pt x="54" y="483"/>
                  </a:cubicBezTo>
                  <a:cubicBezTo>
                    <a:pt x="54" y="480"/>
                    <a:pt x="51" y="476"/>
                    <a:pt x="50" y="473"/>
                  </a:cubicBezTo>
                  <a:cubicBezTo>
                    <a:pt x="50" y="471"/>
                    <a:pt x="50" y="471"/>
                    <a:pt x="50" y="471"/>
                  </a:cubicBezTo>
                  <a:cubicBezTo>
                    <a:pt x="50" y="471"/>
                    <a:pt x="50" y="471"/>
                    <a:pt x="50" y="471"/>
                  </a:cubicBezTo>
                  <a:cubicBezTo>
                    <a:pt x="50" y="469"/>
                    <a:pt x="52" y="468"/>
                    <a:pt x="53" y="468"/>
                  </a:cubicBezTo>
                  <a:cubicBezTo>
                    <a:pt x="58" y="468"/>
                    <a:pt x="56" y="473"/>
                    <a:pt x="60" y="473"/>
                  </a:cubicBezTo>
                  <a:cubicBezTo>
                    <a:pt x="69" y="433"/>
                    <a:pt x="69" y="433"/>
                    <a:pt x="69" y="433"/>
                  </a:cubicBezTo>
                  <a:cubicBezTo>
                    <a:pt x="69" y="429"/>
                    <a:pt x="69" y="429"/>
                    <a:pt x="69" y="429"/>
                  </a:cubicBezTo>
                  <a:cubicBezTo>
                    <a:pt x="68" y="429"/>
                    <a:pt x="67" y="429"/>
                    <a:pt x="66" y="429"/>
                  </a:cubicBezTo>
                  <a:cubicBezTo>
                    <a:pt x="64" y="430"/>
                    <a:pt x="64" y="432"/>
                    <a:pt x="62" y="432"/>
                  </a:cubicBezTo>
                  <a:cubicBezTo>
                    <a:pt x="60" y="432"/>
                    <a:pt x="59" y="426"/>
                    <a:pt x="59" y="423"/>
                  </a:cubicBezTo>
                  <a:cubicBezTo>
                    <a:pt x="59" y="418"/>
                    <a:pt x="60" y="416"/>
                    <a:pt x="61" y="412"/>
                  </a:cubicBezTo>
                  <a:cubicBezTo>
                    <a:pt x="63" y="412"/>
                    <a:pt x="64" y="411"/>
                    <a:pt x="64" y="410"/>
                  </a:cubicBezTo>
                  <a:cubicBezTo>
                    <a:pt x="64" y="408"/>
                    <a:pt x="62" y="407"/>
                    <a:pt x="62" y="407"/>
                  </a:cubicBezTo>
                  <a:cubicBezTo>
                    <a:pt x="61" y="407"/>
                    <a:pt x="61" y="400"/>
                    <a:pt x="61" y="398"/>
                  </a:cubicBezTo>
                  <a:cubicBezTo>
                    <a:pt x="61" y="392"/>
                    <a:pt x="65" y="386"/>
                    <a:pt x="67" y="382"/>
                  </a:cubicBezTo>
                  <a:cubicBezTo>
                    <a:pt x="68" y="380"/>
                    <a:pt x="69" y="376"/>
                    <a:pt x="70" y="375"/>
                  </a:cubicBezTo>
                  <a:cubicBezTo>
                    <a:pt x="71" y="374"/>
                    <a:pt x="72" y="374"/>
                    <a:pt x="73" y="373"/>
                  </a:cubicBezTo>
                  <a:cubicBezTo>
                    <a:pt x="74" y="367"/>
                    <a:pt x="74" y="362"/>
                    <a:pt x="76" y="356"/>
                  </a:cubicBezTo>
                  <a:cubicBezTo>
                    <a:pt x="76" y="336"/>
                    <a:pt x="76" y="336"/>
                    <a:pt x="76" y="336"/>
                  </a:cubicBezTo>
                  <a:cubicBezTo>
                    <a:pt x="74" y="331"/>
                    <a:pt x="77" y="328"/>
                    <a:pt x="77" y="323"/>
                  </a:cubicBezTo>
                  <a:cubicBezTo>
                    <a:pt x="77" y="313"/>
                    <a:pt x="83" y="307"/>
                    <a:pt x="83" y="298"/>
                  </a:cubicBezTo>
                  <a:cubicBezTo>
                    <a:pt x="83" y="297"/>
                    <a:pt x="83" y="296"/>
                    <a:pt x="83" y="295"/>
                  </a:cubicBezTo>
                  <a:cubicBezTo>
                    <a:pt x="83" y="294"/>
                    <a:pt x="85" y="289"/>
                    <a:pt x="85" y="286"/>
                  </a:cubicBezTo>
                  <a:cubicBezTo>
                    <a:pt x="85" y="278"/>
                    <a:pt x="85" y="278"/>
                    <a:pt x="85" y="275"/>
                  </a:cubicBezTo>
                  <a:cubicBezTo>
                    <a:pt x="85" y="271"/>
                    <a:pt x="88" y="264"/>
                    <a:pt x="88" y="260"/>
                  </a:cubicBezTo>
                  <a:cubicBezTo>
                    <a:pt x="88" y="257"/>
                    <a:pt x="86" y="241"/>
                    <a:pt x="86" y="238"/>
                  </a:cubicBezTo>
                  <a:cubicBezTo>
                    <a:pt x="83" y="232"/>
                    <a:pt x="79" y="228"/>
                    <a:pt x="74" y="226"/>
                  </a:cubicBezTo>
                  <a:cubicBezTo>
                    <a:pt x="70" y="224"/>
                    <a:pt x="67" y="224"/>
                    <a:pt x="64" y="222"/>
                  </a:cubicBezTo>
                  <a:cubicBezTo>
                    <a:pt x="61" y="218"/>
                    <a:pt x="59" y="217"/>
                    <a:pt x="55" y="216"/>
                  </a:cubicBezTo>
                  <a:cubicBezTo>
                    <a:pt x="48" y="214"/>
                    <a:pt x="44" y="210"/>
                    <a:pt x="39" y="205"/>
                  </a:cubicBezTo>
                  <a:cubicBezTo>
                    <a:pt x="37" y="203"/>
                    <a:pt x="38" y="200"/>
                    <a:pt x="38" y="197"/>
                  </a:cubicBezTo>
                  <a:cubicBezTo>
                    <a:pt x="38" y="193"/>
                    <a:pt x="34" y="191"/>
                    <a:pt x="33" y="187"/>
                  </a:cubicBezTo>
                  <a:cubicBezTo>
                    <a:pt x="31" y="181"/>
                    <a:pt x="25" y="176"/>
                    <a:pt x="23" y="170"/>
                  </a:cubicBezTo>
                  <a:cubicBezTo>
                    <a:pt x="22" y="164"/>
                    <a:pt x="20" y="161"/>
                    <a:pt x="17" y="156"/>
                  </a:cubicBezTo>
                  <a:cubicBezTo>
                    <a:pt x="17" y="154"/>
                    <a:pt x="15" y="155"/>
                    <a:pt x="14" y="154"/>
                  </a:cubicBezTo>
                  <a:cubicBezTo>
                    <a:pt x="12" y="152"/>
                    <a:pt x="12" y="148"/>
                    <a:pt x="11" y="147"/>
                  </a:cubicBezTo>
                  <a:cubicBezTo>
                    <a:pt x="10" y="145"/>
                    <a:pt x="8" y="146"/>
                    <a:pt x="7" y="144"/>
                  </a:cubicBezTo>
                  <a:cubicBezTo>
                    <a:pt x="4" y="142"/>
                    <a:pt x="0" y="136"/>
                    <a:pt x="0" y="132"/>
                  </a:cubicBezTo>
                  <a:cubicBezTo>
                    <a:pt x="0" y="128"/>
                    <a:pt x="2" y="125"/>
                    <a:pt x="3" y="124"/>
                  </a:cubicBezTo>
                  <a:cubicBezTo>
                    <a:pt x="5" y="120"/>
                    <a:pt x="10" y="119"/>
                    <a:pt x="11" y="114"/>
                  </a:cubicBezTo>
                  <a:cubicBezTo>
                    <a:pt x="9" y="113"/>
                    <a:pt x="9" y="114"/>
                    <a:pt x="7" y="114"/>
                  </a:cubicBezTo>
                  <a:cubicBezTo>
                    <a:pt x="3" y="114"/>
                    <a:pt x="3" y="109"/>
                    <a:pt x="3" y="105"/>
                  </a:cubicBezTo>
                  <a:cubicBezTo>
                    <a:pt x="3" y="99"/>
                    <a:pt x="10" y="100"/>
                    <a:pt x="9" y="89"/>
                  </a:cubicBezTo>
                  <a:cubicBezTo>
                    <a:pt x="16" y="89"/>
                    <a:pt x="18" y="81"/>
                    <a:pt x="20" y="77"/>
                  </a:cubicBezTo>
                  <a:cubicBezTo>
                    <a:pt x="23" y="71"/>
                    <a:pt x="30" y="73"/>
                    <a:pt x="32" y="66"/>
                  </a:cubicBezTo>
                  <a:cubicBezTo>
                    <a:pt x="30" y="66"/>
                    <a:pt x="29" y="64"/>
                    <a:pt x="29" y="63"/>
                  </a:cubicBezTo>
                  <a:cubicBezTo>
                    <a:pt x="30" y="61"/>
                    <a:pt x="30" y="61"/>
                    <a:pt x="30" y="61"/>
                  </a:cubicBezTo>
                  <a:lnTo>
                    <a:pt x="3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683" name="Group 14682"/>
          <p:cNvGrpSpPr/>
          <p:nvPr/>
        </p:nvGrpSpPr>
        <p:grpSpPr>
          <a:xfrm>
            <a:off x="9567863" y="4325938"/>
            <a:ext cx="2168525" cy="1541463"/>
            <a:chOff x="9567863" y="4325938"/>
            <a:chExt cx="2168525" cy="1541463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14666" name="Freeform 367"/>
            <p:cNvSpPr>
              <a:spLocks/>
            </p:cNvSpPr>
            <p:nvPr/>
          </p:nvSpPr>
          <p:spPr bwMode="auto">
            <a:xfrm>
              <a:off x="10723563" y="4376738"/>
              <a:ext cx="128588" cy="73025"/>
            </a:xfrm>
            <a:custGeom>
              <a:avLst/>
              <a:gdLst>
                <a:gd name="T0" fmla="*/ 8 w 30"/>
                <a:gd name="T1" fmla="*/ 16 h 17"/>
                <a:gd name="T2" fmla="*/ 0 w 30"/>
                <a:gd name="T3" fmla="*/ 11 h 17"/>
                <a:gd name="T4" fmla="*/ 8 w 30"/>
                <a:gd name="T5" fmla="*/ 11 h 17"/>
                <a:gd name="T6" fmla="*/ 11 w 30"/>
                <a:gd name="T7" fmla="*/ 10 h 17"/>
                <a:gd name="T8" fmla="*/ 22 w 30"/>
                <a:gd name="T9" fmla="*/ 8 h 17"/>
                <a:gd name="T10" fmla="*/ 28 w 30"/>
                <a:gd name="T11" fmla="*/ 0 h 17"/>
                <a:gd name="T12" fmla="*/ 30 w 30"/>
                <a:gd name="T13" fmla="*/ 4 h 17"/>
                <a:gd name="T14" fmla="*/ 25 w 30"/>
                <a:gd name="T15" fmla="*/ 13 h 17"/>
                <a:gd name="T16" fmla="*/ 12 w 30"/>
                <a:gd name="T17" fmla="*/ 17 h 17"/>
                <a:gd name="T18" fmla="*/ 7 w 30"/>
                <a:gd name="T19" fmla="*/ 15 h 17"/>
                <a:gd name="T20" fmla="*/ 8 w 30"/>
                <a:gd name="T21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17">
                  <a:moveTo>
                    <a:pt x="8" y="16"/>
                  </a:moveTo>
                  <a:cubicBezTo>
                    <a:pt x="6" y="13"/>
                    <a:pt x="1" y="14"/>
                    <a:pt x="0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11" y="10"/>
                    <a:pt x="11" y="10"/>
                  </a:cubicBezTo>
                  <a:cubicBezTo>
                    <a:pt x="15" y="8"/>
                    <a:pt x="20" y="9"/>
                    <a:pt x="22" y="8"/>
                  </a:cubicBezTo>
                  <a:cubicBezTo>
                    <a:pt x="26" y="6"/>
                    <a:pt x="24" y="0"/>
                    <a:pt x="28" y="0"/>
                  </a:cubicBezTo>
                  <a:cubicBezTo>
                    <a:pt x="30" y="0"/>
                    <a:pt x="30" y="2"/>
                    <a:pt x="30" y="4"/>
                  </a:cubicBezTo>
                  <a:cubicBezTo>
                    <a:pt x="30" y="10"/>
                    <a:pt x="25" y="8"/>
                    <a:pt x="25" y="13"/>
                  </a:cubicBezTo>
                  <a:cubicBezTo>
                    <a:pt x="20" y="14"/>
                    <a:pt x="17" y="17"/>
                    <a:pt x="12" y="17"/>
                  </a:cubicBezTo>
                  <a:cubicBezTo>
                    <a:pt x="11" y="17"/>
                    <a:pt x="7" y="15"/>
                    <a:pt x="7" y="15"/>
                  </a:cubicBezTo>
                  <a:lnTo>
                    <a:pt x="8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67" name="Freeform 368"/>
            <p:cNvSpPr>
              <a:spLocks/>
            </p:cNvSpPr>
            <p:nvPr/>
          </p:nvSpPr>
          <p:spPr bwMode="auto">
            <a:xfrm>
              <a:off x="10814050" y="4325938"/>
              <a:ext cx="66675" cy="63500"/>
            </a:xfrm>
            <a:custGeom>
              <a:avLst/>
              <a:gdLst>
                <a:gd name="T0" fmla="*/ 14 w 16"/>
                <a:gd name="T1" fmla="*/ 15 h 15"/>
                <a:gd name="T2" fmla="*/ 12 w 16"/>
                <a:gd name="T3" fmla="*/ 10 h 15"/>
                <a:gd name="T4" fmla="*/ 5 w 16"/>
                <a:gd name="T5" fmla="*/ 3 h 15"/>
                <a:gd name="T6" fmla="*/ 0 w 16"/>
                <a:gd name="T7" fmla="*/ 0 h 15"/>
                <a:gd name="T8" fmla="*/ 11 w 16"/>
                <a:gd name="T9" fmla="*/ 8 h 15"/>
                <a:gd name="T10" fmla="*/ 16 w 16"/>
                <a:gd name="T11" fmla="*/ 13 h 15"/>
                <a:gd name="T12" fmla="*/ 16 w 16"/>
                <a:gd name="T13" fmla="*/ 15 h 15"/>
                <a:gd name="T14" fmla="*/ 14 w 16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5">
                  <a:moveTo>
                    <a:pt x="14" y="15"/>
                  </a:moveTo>
                  <a:cubicBezTo>
                    <a:pt x="11" y="14"/>
                    <a:pt x="11" y="13"/>
                    <a:pt x="12" y="10"/>
                  </a:cubicBezTo>
                  <a:cubicBezTo>
                    <a:pt x="8" y="8"/>
                    <a:pt x="9" y="5"/>
                    <a:pt x="5" y="3"/>
                  </a:cubicBezTo>
                  <a:cubicBezTo>
                    <a:pt x="3" y="2"/>
                    <a:pt x="1" y="2"/>
                    <a:pt x="0" y="0"/>
                  </a:cubicBezTo>
                  <a:cubicBezTo>
                    <a:pt x="6" y="2"/>
                    <a:pt x="8" y="5"/>
                    <a:pt x="11" y="8"/>
                  </a:cubicBezTo>
                  <a:cubicBezTo>
                    <a:pt x="13" y="10"/>
                    <a:pt x="16" y="9"/>
                    <a:pt x="16" y="13"/>
                  </a:cubicBezTo>
                  <a:cubicBezTo>
                    <a:pt x="16" y="14"/>
                    <a:pt x="16" y="14"/>
                    <a:pt x="16" y="15"/>
                  </a:cubicBezTo>
                  <a:cubicBezTo>
                    <a:pt x="16" y="15"/>
                    <a:pt x="15" y="15"/>
                    <a:pt x="14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68" name="Freeform 369"/>
            <p:cNvSpPr>
              <a:spLocks/>
            </p:cNvSpPr>
            <p:nvPr/>
          </p:nvSpPr>
          <p:spPr bwMode="auto">
            <a:xfrm>
              <a:off x="10933113" y="4419600"/>
              <a:ext cx="33338" cy="42863"/>
            </a:xfrm>
            <a:custGeom>
              <a:avLst/>
              <a:gdLst>
                <a:gd name="T0" fmla="*/ 4 w 8"/>
                <a:gd name="T1" fmla="*/ 6 h 10"/>
                <a:gd name="T2" fmla="*/ 1 w 8"/>
                <a:gd name="T3" fmla="*/ 0 h 10"/>
                <a:gd name="T4" fmla="*/ 8 w 8"/>
                <a:gd name="T5" fmla="*/ 7 h 10"/>
                <a:gd name="T6" fmla="*/ 6 w 8"/>
                <a:gd name="T7" fmla="*/ 10 h 10"/>
                <a:gd name="T8" fmla="*/ 4 w 8"/>
                <a:gd name="T9" fmla="*/ 8 h 10"/>
                <a:gd name="T10" fmla="*/ 4 w 8"/>
                <a:gd name="T11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6"/>
                  </a:moveTo>
                  <a:cubicBezTo>
                    <a:pt x="1" y="5"/>
                    <a:pt x="0" y="2"/>
                    <a:pt x="1" y="0"/>
                  </a:cubicBezTo>
                  <a:cubicBezTo>
                    <a:pt x="2" y="1"/>
                    <a:pt x="8" y="7"/>
                    <a:pt x="8" y="7"/>
                  </a:cubicBezTo>
                  <a:cubicBezTo>
                    <a:pt x="8" y="8"/>
                    <a:pt x="7" y="10"/>
                    <a:pt x="6" y="10"/>
                  </a:cubicBezTo>
                  <a:cubicBezTo>
                    <a:pt x="5" y="10"/>
                    <a:pt x="4" y="8"/>
                    <a:pt x="4" y="8"/>
                  </a:cubicBezTo>
                  <a:cubicBezTo>
                    <a:pt x="4" y="7"/>
                    <a:pt x="4" y="6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69" name="Freeform 370"/>
            <p:cNvSpPr>
              <a:spLocks/>
            </p:cNvSpPr>
            <p:nvPr/>
          </p:nvSpPr>
          <p:spPr bwMode="auto">
            <a:xfrm>
              <a:off x="11153775" y="4568825"/>
              <a:ext cx="20638" cy="25400"/>
            </a:xfrm>
            <a:custGeom>
              <a:avLst/>
              <a:gdLst>
                <a:gd name="T0" fmla="*/ 5 w 5"/>
                <a:gd name="T1" fmla="*/ 4 h 6"/>
                <a:gd name="T2" fmla="*/ 5 w 5"/>
                <a:gd name="T3" fmla="*/ 6 h 6"/>
                <a:gd name="T4" fmla="*/ 1 w 5"/>
                <a:gd name="T5" fmla="*/ 0 h 6"/>
                <a:gd name="T6" fmla="*/ 5 w 5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5" y="4"/>
                  </a:moveTo>
                  <a:cubicBezTo>
                    <a:pt x="5" y="5"/>
                    <a:pt x="5" y="5"/>
                    <a:pt x="5" y="6"/>
                  </a:cubicBezTo>
                  <a:cubicBezTo>
                    <a:pt x="2" y="6"/>
                    <a:pt x="0" y="2"/>
                    <a:pt x="1" y="0"/>
                  </a:cubicBezTo>
                  <a:cubicBezTo>
                    <a:pt x="3" y="1"/>
                    <a:pt x="5" y="2"/>
                    <a:pt x="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70" name="Freeform 371"/>
            <p:cNvSpPr>
              <a:spLocks/>
            </p:cNvSpPr>
            <p:nvPr/>
          </p:nvSpPr>
          <p:spPr bwMode="auto">
            <a:xfrm>
              <a:off x="11106150" y="4551363"/>
              <a:ext cx="39688" cy="17463"/>
            </a:xfrm>
            <a:custGeom>
              <a:avLst/>
              <a:gdLst>
                <a:gd name="T0" fmla="*/ 9 w 9"/>
                <a:gd name="T1" fmla="*/ 4 h 4"/>
                <a:gd name="T2" fmla="*/ 7 w 9"/>
                <a:gd name="T3" fmla="*/ 4 h 4"/>
                <a:gd name="T4" fmla="*/ 0 w 9"/>
                <a:gd name="T5" fmla="*/ 0 h 4"/>
                <a:gd name="T6" fmla="*/ 9 w 9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">
                  <a:moveTo>
                    <a:pt x="9" y="4"/>
                  </a:moveTo>
                  <a:cubicBezTo>
                    <a:pt x="8" y="4"/>
                    <a:pt x="8" y="4"/>
                    <a:pt x="7" y="4"/>
                  </a:cubicBezTo>
                  <a:cubicBezTo>
                    <a:pt x="4" y="4"/>
                    <a:pt x="0" y="3"/>
                    <a:pt x="0" y="0"/>
                  </a:cubicBezTo>
                  <a:cubicBezTo>
                    <a:pt x="4" y="0"/>
                    <a:pt x="7" y="1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71" name="Freeform 372"/>
            <p:cNvSpPr>
              <a:spLocks/>
            </p:cNvSpPr>
            <p:nvPr/>
          </p:nvSpPr>
          <p:spPr bwMode="auto">
            <a:xfrm>
              <a:off x="11110913" y="4508500"/>
              <a:ext cx="34925" cy="34925"/>
            </a:xfrm>
            <a:custGeom>
              <a:avLst/>
              <a:gdLst>
                <a:gd name="T0" fmla="*/ 8 w 8"/>
                <a:gd name="T1" fmla="*/ 8 h 8"/>
                <a:gd name="T2" fmla="*/ 0 w 8"/>
                <a:gd name="T3" fmla="*/ 0 h 8"/>
                <a:gd name="T4" fmla="*/ 8 w 8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8">
                  <a:moveTo>
                    <a:pt x="8" y="8"/>
                  </a:moveTo>
                  <a:cubicBezTo>
                    <a:pt x="5" y="8"/>
                    <a:pt x="0" y="2"/>
                    <a:pt x="0" y="0"/>
                  </a:cubicBezTo>
                  <a:cubicBezTo>
                    <a:pt x="4" y="2"/>
                    <a:pt x="7" y="4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72" name="Freeform 373"/>
            <p:cNvSpPr>
              <a:spLocks/>
            </p:cNvSpPr>
            <p:nvPr/>
          </p:nvSpPr>
          <p:spPr bwMode="auto">
            <a:xfrm>
              <a:off x="11042650" y="4479925"/>
              <a:ext cx="42863" cy="25400"/>
            </a:xfrm>
            <a:custGeom>
              <a:avLst/>
              <a:gdLst>
                <a:gd name="T0" fmla="*/ 1 w 10"/>
                <a:gd name="T1" fmla="*/ 0 h 6"/>
                <a:gd name="T2" fmla="*/ 10 w 10"/>
                <a:gd name="T3" fmla="*/ 6 h 6"/>
                <a:gd name="T4" fmla="*/ 8 w 10"/>
                <a:gd name="T5" fmla="*/ 6 h 6"/>
                <a:gd name="T6" fmla="*/ 0 w 10"/>
                <a:gd name="T7" fmla="*/ 1 h 6"/>
                <a:gd name="T8" fmla="*/ 0 w 10"/>
                <a:gd name="T9" fmla="*/ 1 h 6"/>
                <a:gd name="T10" fmla="*/ 1 w 10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6">
                  <a:moveTo>
                    <a:pt x="1" y="0"/>
                  </a:moveTo>
                  <a:cubicBezTo>
                    <a:pt x="3" y="2"/>
                    <a:pt x="9" y="3"/>
                    <a:pt x="10" y="6"/>
                  </a:cubicBezTo>
                  <a:cubicBezTo>
                    <a:pt x="10" y="6"/>
                    <a:pt x="9" y="6"/>
                    <a:pt x="8" y="6"/>
                  </a:cubicBezTo>
                  <a:cubicBezTo>
                    <a:pt x="6" y="6"/>
                    <a:pt x="0" y="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73" name="Freeform 374"/>
            <p:cNvSpPr>
              <a:spLocks/>
            </p:cNvSpPr>
            <p:nvPr/>
          </p:nvSpPr>
          <p:spPr bwMode="auto">
            <a:xfrm>
              <a:off x="10987088" y="4454525"/>
              <a:ext cx="30163" cy="12700"/>
            </a:xfrm>
            <a:custGeom>
              <a:avLst/>
              <a:gdLst>
                <a:gd name="T0" fmla="*/ 0 w 7"/>
                <a:gd name="T1" fmla="*/ 0 h 3"/>
                <a:gd name="T2" fmla="*/ 7 w 7"/>
                <a:gd name="T3" fmla="*/ 3 h 3"/>
                <a:gd name="T4" fmla="*/ 5 w 7"/>
                <a:gd name="T5" fmla="*/ 3 h 3"/>
                <a:gd name="T6" fmla="*/ 0 w 7"/>
                <a:gd name="T7" fmla="*/ 1 h 3"/>
                <a:gd name="T8" fmla="*/ 2 w 7"/>
                <a:gd name="T9" fmla="*/ 0 h 3"/>
                <a:gd name="T10" fmla="*/ 0 w 7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cubicBezTo>
                    <a:pt x="3" y="2"/>
                    <a:pt x="5" y="1"/>
                    <a:pt x="7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74" name="Freeform 375"/>
            <p:cNvSpPr>
              <a:spLocks/>
            </p:cNvSpPr>
            <p:nvPr/>
          </p:nvSpPr>
          <p:spPr bwMode="auto">
            <a:xfrm>
              <a:off x="10596563" y="5619750"/>
              <a:ext cx="123825" cy="123825"/>
            </a:xfrm>
            <a:custGeom>
              <a:avLst/>
              <a:gdLst>
                <a:gd name="T0" fmla="*/ 14 w 29"/>
                <a:gd name="T1" fmla="*/ 4 h 29"/>
                <a:gd name="T2" fmla="*/ 26 w 29"/>
                <a:gd name="T3" fmla="*/ 1 h 29"/>
                <a:gd name="T4" fmla="*/ 29 w 29"/>
                <a:gd name="T5" fmla="*/ 9 h 29"/>
                <a:gd name="T6" fmla="*/ 17 w 29"/>
                <a:gd name="T7" fmla="*/ 29 h 29"/>
                <a:gd name="T8" fmla="*/ 0 w 29"/>
                <a:gd name="T9" fmla="*/ 4 h 29"/>
                <a:gd name="T10" fmla="*/ 14 w 29"/>
                <a:gd name="T11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14" y="4"/>
                  </a:moveTo>
                  <a:cubicBezTo>
                    <a:pt x="18" y="4"/>
                    <a:pt x="22" y="3"/>
                    <a:pt x="26" y="1"/>
                  </a:cubicBezTo>
                  <a:cubicBezTo>
                    <a:pt x="27" y="5"/>
                    <a:pt x="29" y="6"/>
                    <a:pt x="29" y="9"/>
                  </a:cubicBezTo>
                  <a:cubicBezTo>
                    <a:pt x="29" y="15"/>
                    <a:pt x="22" y="29"/>
                    <a:pt x="17" y="29"/>
                  </a:cubicBezTo>
                  <a:cubicBezTo>
                    <a:pt x="8" y="29"/>
                    <a:pt x="0" y="10"/>
                    <a:pt x="0" y="4"/>
                  </a:cubicBezTo>
                  <a:cubicBezTo>
                    <a:pt x="0" y="0"/>
                    <a:pt x="14" y="4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75" name="Freeform 376"/>
            <p:cNvSpPr>
              <a:spLocks/>
            </p:cNvSpPr>
            <p:nvPr/>
          </p:nvSpPr>
          <p:spPr bwMode="auto">
            <a:xfrm>
              <a:off x="10702925" y="5594350"/>
              <a:ext cx="17463" cy="20638"/>
            </a:xfrm>
            <a:custGeom>
              <a:avLst/>
              <a:gdLst>
                <a:gd name="T0" fmla="*/ 4 w 4"/>
                <a:gd name="T1" fmla="*/ 0 h 5"/>
                <a:gd name="T2" fmla="*/ 3 w 4"/>
                <a:gd name="T3" fmla="*/ 5 h 5"/>
                <a:gd name="T4" fmla="*/ 0 w 4"/>
                <a:gd name="T5" fmla="*/ 0 h 5"/>
                <a:gd name="T6" fmla="*/ 4 w 4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cubicBezTo>
                    <a:pt x="4" y="3"/>
                    <a:pt x="3" y="3"/>
                    <a:pt x="3" y="5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76" name="Freeform 377"/>
            <p:cNvSpPr>
              <a:spLocks/>
            </p:cNvSpPr>
            <p:nvPr/>
          </p:nvSpPr>
          <p:spPr bwMode="auto">
            <a:xfrm>
              <a:off x="10328275" y="5440363"/>
              <a:ext cx="42863" cy="17463"/>
            </a:xfrm>
            <a:custGeom>
              <a:avLst/>
              <a:gdLst>
                <a:gd name="T0" fmla="*/ 10 w 10"/>
                <a:gd name="T1" fmla="*/ 2 h 4"/>
                <a:gd name="T2" fmla="*/ 0 w 10"/>
                <a:gd name="T3" fmla="*/ 2 h 4"/>
                <a:gd name="T4" fmla="*/ 10 w 10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4">
                  <a:moveTo>
                    <a:pt x="10" y="2"/>
                  </a:moveTo>
                  <a:cubicBezTo>
                    <a:pt x="7" y="4"/>
                    <a:pt x="3" y="4"/>
                    <a:pt x="0" y="2"/>
                  </a:cubicBezTo>
                  <a:cubicBezTo>
                    <a:pt x="6" y="0"/>
                    <a:pt x="6" y="0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77" name="Freeform 378"/>
            <p:cNvSpPr>
              <a:spLocks/>
            </p:cNvSpPr>
            <p:nvPr/>
          </p:nvSpPr>
          <p:spPr bwMode="auto">
            <a:xfrm>
              <a:off x="9567863" y="4589463"/>
              <a:ext cx="1322388" cy="979488"/>
            </a:xfrm>
            <a:custGeom>
              <a:avLst/>
              <a:gdLst>
                <a:gd name="T0" fmla="*/ 311 w 311"/>
                <a:gd name="T1" fmla="*/ 140 h 230"/>
                <a:gd name="T2" fmla="*/ 307 w 311"/>
                <a:gd name="T3" fmla="*/ 164 h 230"/>
                <a:gd name="T4" fmla="*/ 292 w 311"/>
                <a:gd name="T5" fmla="*/ 187 h 230"/>
                <a:gd name="T6" fmla="*/ 284 w 311"/>
                <a:gd name="T7" fmla="*/ 210 h 230"/>
                <a:gd name="T8" fmla="*/ 244 w 311"/>
                <a:gd name="T9" fmla="*/ 222 h 230"/>
                <a:gd name="T10" fmla="*/ 205 w 311"/>
                <a:gd name="T11" fmla="*/ 210 h 230"/>
                <a:gd name="T12" fmla="*/ 201 w 311"/>
                <a:gd name="T13" fmla="*/ 198 h 230"/>
                <a:gd name="T14" fmla="*/ 192 w 311"/>
                <a:gd name="T15" fmla="*/ 200 h 230"/>
                <a:gd name="T16" fmla="*/ 192 w 311"/>
                <a:gd name="T17" fmla="*/ 189 h 230"/>
                <a:gd name="T18" fmla="*/ 184 w 311"/>
                <a:gd name="T19" fmla="*/ 197 h 230"/>
                <a:gd name="T20" fmla="*/ 189 w 311"/>
                <a:gd name="T21" fmla="*/ 176 h 230"/>
                <a:gd name="T22" fmla="*/ 170 w 311"/>
                <a:gd name="T23" fmla="*/ 189 h 230"/>
                <a:gd name="T24" fmla="*/ 131 w 311"/>
                <a:gd name="T25" fmla="*/ 166 h 230"/>
                <a:gd name="T26" fmla="*/ 80 w 311"/>
                <a:gd name="T27" fmla="*/ 185 h 230"/>
                <a:gd name="T28" fmla="*/ 56 w 311"/>
                <a:gd name="T29" fmla="*/ 187 h 230"/>
                <a:gd name="T30" fmla="*/ 13 w 311"/>
                <a:gd name="T31" fmla="*/ 186 h 230"/>
                <a:gd name="T32" fmla="*/ 14 w 311"/>
                <a:gd name="T33" fmla="*/ 158 h 230"/>
                <a:gd name="T34" fmla="*/ 1 w 311"/>
                <a:gd name="T35" fmla="*/ 123 h 230"/>
                <a:gd name="T36" fmla="*/ 5 w 311"/>
                <a:gd name="T37" fmla="*/ 123 h 230"/>
                <a:gd name="T38" fmla="*/ 2 w 311"/>
                <a:gd name="T39" fmla="*/ 106 h 230"/>
                <a:gd name="T40" fmla="*/ 5 w 311"/>
                <a:gd name="T41" fmla="*/ 87 h 230"/>
                <a:gd name="T42" fmla="*/ 19 w 311"/>
                <a:gd name="T43" fmla="*/ 80 h 230"/>
                <a:gd name="T44" fmla="*/ 69 w 311"/>
                <a:gd name="T45" fmla="*/ 57 h 230"/>
                <a:gd name="T46" fmla="*/ 73 w 311"/>
                <a:gd name="T47" fmla="*/ 46 h 230"/>
                <a:gd name="T48" fmla="*/ 80 w 311"/>
                <a:gd name="T49" fmla="*/ 43 h 230"/>
                <a:gd name="T50" fmla="*/ 92 w 311"/>
                <a:gd name="T51" fmla="*/ 31 h 230"/>
                <a:gd name="T52" fmla="*/ 114 w 311"/>
                <a:gd name="T53" fmla="*/ 35 h 230"/>
                <a:gd name="T54" fmla="*/ 124 w 311"/>
                <a:gd name="T55" fmla="*/ 34 h 230"/>
                <a:gd name="T56" fmla="*/ 129 w 311"/>
                <a:gd name="T57" fmla="*/ 19 h 230"/>
                <a:gd name="T58" fmla="*/ 149 w 311"/>
                <a:gd name="T59" fmla="*/ 11 h 230"/>
                <a:gd name="T60" fmla="*/ 169 w 311"/>
                <a:gd name="T61" fmla="*/ 12 h 230"/>
                <a:gd name="T62" fmla="*/ 182 w 311"/>
                <a:gd name="T63" fmla="*/ 15 h 230"/>
                <a:gd name="T64" fmla="*/ 172 w 311"/>
                <a:gd name="T65" fmla="*/ 33 h 230"/>
                <a:gd name="T66" fmla="*/ 180 w 311"/>
                <a:gd name="T67" fmla="*/ 41 h 230"/>
                <a:gd name="T68" fmla="*/ 209 w 311"/>
                <a:gd name="T69" fmla="*/ 55 h 230"/>
                <a:gd name="T70" fmla="*/ 220 w 311"/>
                <a:gd name="T71" fmla="*/ 9 h 230"/>
                <a:gd name="T72" fmla="*/ 233 w 311"/>
                <a:gd name="T73" fmla="*/ 17 h 230"/>
                <a:gd name="T74" fmla="*/ 245 w 311"/>
                <a:gd name="T75" fmla="*/ 31 h 230"/>
                <a:gd name="T76" fmla="*/ 256 w 311"/>
                <a:gd name="T77" fmla="*/ 63 h 230"/>
                <a:gd name="T78" fmla="*/ 280 w 311"/>
                <a:gd name="T79" fmla="*/ 88 h 230"/>
                <a:gd name="T80" fmla="*/ 304 w 311"/>
                <a:gd name="T81" fmla="*/ 111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1" h="230">
                  <a:moveTo>
                    <a:pt x="304" y="112"/>
                  </a:moveTo>
                  <a:cubicBezTo>
                    <a:pt x="308" y="118"/>
                    <a:pt x="311" y="132"/>
                    <a:pt x="311" y="140"/>
                  </a:cubicBezTo>
                  <a:cubicBezTo>
                    <a:pt x="311" y="146"/>
                    <a:pt x="309" y="154"/>
                    <a:pt x="307" y="156"/>
                  </a:cubicBezTo>
                  <a:cubicBezTo>
                    <a:pt x="307" y="164"/>
                    <a:pt x="307" y="164"/>
                    <a:pt x="307" y="164"/>
                  </a:cubicBezTo>
                  <a:cubicBezTo>
                    <a:pt x="305" y="166"/>
                    <a:pt x="306" y="167"/>
                    <a:pt x="305" y="169"/>
                  </a:cubicBezTo>
                  <a:cubicBezTo>
                    <a:pt x="300" y="176"/>
                    <a:pt x="295" y="179"/>
                    <a:pt x="292" y="187"/>
                  </a:cubicBezTo>
                  <a:cubicBezTo>
                    <a:pt x="290" y="194"/>
                    <a:pt x="284" y="202"/>
                    <a:pt x="284" y="211"/>
                  </a:cubicBezTo>
                  <a:cubicBezTo>
                    <a:pt x="284" y="210"/>
                    <a:pt x="284" y="210"/>
                    <a:pt x="284" y="210"/>
                  </a:cubicBezTo>
                  <a:cubicBezTo>
                    <a:pt x="282" y="223"/>
                    <a:pt x="259" y="217"/>
                    <a:pt x="257" y="230"/>
                  </a:cubicBezTo>
                  <a:cubicBezTo>
                    <a:pt x="255" y="229"/>
                    <a:pt x="244" y="223"/>
                    <a:pt x="244" y="222"/>
                  </a:cubicBezTo>
                  <a:cubicBezTo>
                    <a:pt x="238" y="222"/>
                    <a:pt x="240" y="228"/>
                    <a:pt x="233" y="228"/>
                  </a:cubicBezTo>
                  <a:cubicBezTo>
                    <a:pt x="222" y="228"/>
                    <a:pt x="205" y="221"/>
                    <a:pt x="205" y="210"/>
                  </a:cubicBezTo>
                  <a:cubicBezTo>
                    <a:pt x="205" y="206"/>
                    <a:pt x="202" y="203"/>
                    <a:pt x="201" y="199"/>
                  </a:cubicBezTo>
                  <a:cubicBezTo>
                    <a:pt x="201" y="199"/>
                    <a:pt x="201" y="198"/>
                    <a:pt x="201" y="198"/>
                  </a:cubicBezTo>
                  <a:cubicBezTo>
                    <a:pt x="199" y="199"/>
                    <a:pt x="198" y="199"/>
                    <a:pt x="196" y="200"/>
                  </a:cubicBezTo>
                  <a:cubicBezTo>
                    <a:pt x="192" y="200"/>
                    <a:pt x="192" y="200"/>
                    <a:pt x="192" y="200"/>
                  </a:cubicBezTo>
                  <a:cubicBezTo>
                    <a:pt x="193" y="198"/>
                    <a:pt x="194" y="197"/>
                    <a:pt x="194" y="194"/>
                  </a:cubicBezTo>
                  <a:cubicBezTo>
                    <a:pt x="194" y="191"/>
                    <a:pt x="193" y="190"/>
                    <a:pt x="192" y="189"/>
                  </a:cubicBezTo>
                  <a:cubicBezTo>
                    <a:pt x="192" y="190"/>
                    <a:pt x="191" y="191"/>
                    <a:pt x="191" y="191"/>
                  </a:cubicBezTo>
                  <a:cubicBezTo>
                    <a:pt x="189" y="193"/>
                    <a:pt x="188" y="197"/>
                    <a:pt x="184" y="197"/>
                  </a:cubicBezTo>
                  <a:cubicBezTo>
                    <a:pt x="183" y="197"/>
                    <a:pt x="182" y="196"/>
                    <a:pt x="182" y="195"/>
                  </a:cubicBezTo>
                  <a:cubicBezTo>
                    <a:pt x="188" y="193"/>
                    <a:pt x="190" y="180"/>
                    <a:pt x="189" y="176"/>
                  </a:cubicBezTo>
                  <a:cubicBezTo>
                    <a:pt x="185" y="180"/>
                    <a:pt x="178" y="194"/>
                    <a:pt x="172" y="194"/>
                  </a:cubicBezTo>
                  <a:cubicBezTo>
                    <a:pt x="169" y="194"/>
                    <a:pt x="170" y="189"/>
                    <a:pt x="170" y="189"/>
                  </a:cubicBezTo>
                  <a:cubicBezTo>
                    <a:pt x="168" y="189"/>
                    <a:pt x="162" y="176"/>
                    <a:pt x="160" y="174"/>
                  </a:cubicBezTo>
                  <a:cubicBezTo>
                    <a:pt x="156" y="168"/>
                    <a:pt x="140" y="166"/>
                    <a:pt x="131" y="166"/>
                  </a:cubicBezTo>
                  <a:cubicBezTo>
                    <a:pt x="121" y="166"/>
                    <a:pt x="119" y="170"/>
                    <a:pt x="113" y="172"/>
                  </a:cubicBezTo>
                  <a:cubicBezTo>
                    <a:pt x="99" y="176"/>
                    <a:pt x="82" y="171"/>
                    <a:pt x="80" y="185"/>
                  </a:cubicBezTo>
                  <a:cubicBezTo>
                    <a:pt x="75" y="185"/>
                    <a:pt x="70" y="187"/>
                    <a:pt x="64" y="187"/>
                  </a:cubicBezTo>
                  <a:cubicBezTo>
                    <a:pt x="60" y="185"/>
                    <a:pt x="60" y="187"/>
                    <a:pt x="56" y="187"/>
                  </a:cubicBezTo>
                  <a:cubicBezTo>
                    <a:pt x="47" y="187"/>
                    <a:pt x="43" y="195"/>
                    <a:pt x="31" y="195"/>
                  </a:cubicBezTo>
                  <a:cubicBezTo>
                    <a:pt x="26" y="195"/>
                    <a:pt x="13" y="190"/>
                    <a:pt x="13" y="186"/>
                  </a:cubicBezTo>
                  <a:cubicBezTo>
                    <a:pt x="13" y="182"/>
                    <a:pt x="19" y="180"/>
                    <a:pt x="19" y="174"/>
                  </a:cubicBezTo>
                  <a:cubicBezTo>
                    <a:pt x="19" y="167"/>
                    <a:pt x="15" y="162"/>
                    <a:pt x="14" y="158"/>
                  </a:cubicBezTo>
                  <a:cubicBezTo>
                    <a:pt x="11" y="146"/>
                    <a:pt x="10" y="142"/>
                    <a:pt x="7" y="132"/>
                  </a:cubicBezTo>
                  <a:cubicBezTo>
                    <a:pt x="5" y="128"/>
                    <a:pt x="0" y="127"/>
                    <a:pt x="1" y="123"/>
                  </a:cubicBezTo>
                  <a:cubicBezTo>
                    <a:pt x="2" y="122"/>
                    <a:pt x="2" y="121"/>
                    <a:pt x="3" y="119"/>
                  </a:cubicBezTo>
                  <a:cubicBezTo>
                    <a:pt x="3" y="121"/>
                    <a:pt x="4" y="122"/>
                    <a:pt x="5" y="123"/>
                  </a:cubicBezTo>
                  <a:cubicBezTo>
                    <a:pt x="6" y="122"/>
                    <a:pt x="5" y="121"/>
                    <a:pt x="5" y="119"/>
                  </a:cubicBezTo>
                  <a:cubicBezTo>
                    <a:pt x="5" y="115"/>
                    <a:pt x="2" y="112"/>
                    <a:pt x="2" y="106"/>
                  </a:cubicBezTo>
                  <a:cubicBezTo>
                    <a:pt x="2" y="98"/>
                    <a:pt x="2" y="97"/>
                    <a:pt x="2" y="90"/>
                  </a:cubicBezTo>
                  <a:cubicBezTo>
                    <a:pt x="2" y="88"/>
                    <a:pt x="4" y="88"/>
                    <a:pt x="5" y="87"/>
                  </a:cubicBezTo>
                  <a:cubicBezTo>
                    <a:pt x="5" y="88"/>
                    <a:pt x="5" y="89"/>
                    <a:pt x="5" y="90"/>
                  </a:cubicBezTo>
                  <a:cubicBezTo>
                    <a:pt x="10" y="89"/>
                    <a:pt x="17" y="83"/>
                    <a:pt x="19" y="80"/>
                  </a:cubicBezTo>
                  <a:cubicBezTo>
                    <a:pt x="23" y="77"/>
                    <a:pt x="32" y="76"/>
                    <a:pt x="38" y="75"/>
                  </a:cubicBezTo>
                  <a:cubicBezTo>
                    <a:pt x="47" y="74"/>
                    <a:pt x="69" y="66"/>
                    <a:pt x="69" y="57"/>
                  </a:cubicBezTo>
                  <a:cubicBezTo>
                    <a:pt x="69" y="56"/>
                    <a:pt x="69" y="55"/>
                    <a:pt x="69" y="53"/>
                  </a:cubicBezTo>
                  <a:cubicBezTo>
                    <a:pt x="69" y="50"/>
                    <a:pt x="70" y="48"/>
                    <a:pt x="73" y="46"/>
                  </a:cubicBezTo>
                  <a:cubicBezTo>
                    <a:pt x="74" y="49"/>
                    <a:pt x="76" y="50"/>
                    <a:pt x="77" y="52"/>
                  </a:cubicBezTo>
                  <a:cubicBezTo>
                    <a:pt x="80" y="50"/>
                    <a:pt x="79" y="46"/>
                    <a:pt x="80" y="43"/>
                  </a:cubicBezTo>
                  <a:cubicBezTo>
                    <a:pt x="82" y="44"/>
                    <a:pt x="84" y="45"/>
                    <a:pt x="86" y="45"/>
                  </a:cubicBezTo>
                  <a:cubicBezTo>
                    <a:pt x="86" y="38"/>
                    <a:pt x="91" y="37"/>
                    <a:pt x="92" y="31"/>
                  </a:cubicBezTo>
                  <a:cubicBezTo>
                    <a:pt x="99" y="31"/>
                    <a:pt x="100" y="25"/>
                    <a:pt x="106" y="25"/>
                  </a:cubicBezTo>
                  <a:cubicBezTo>
                    <a:pt x="111" y="25"/>
                    <a:pt x="113" y="31"/>
                    <a:pt x="114" y="35"/>
                  </a:cubicBezTo>
                  <a:cubicBezTo>
                    <a:pt x="115" y="33"/>
                    <a:pt x="118" y="32"/>
                    <a:pt x="120" y="32"/>
                  </a:cubicBezTo>
                  <a:cubicBezTo>
                    <a:pt x="121" y="32"/>
                    <a:pt x="123" y="34"/>
                    <a:pt x="124" y="34"/>
                  </a:cubicBezTo>
                  <a:cubicBezTo>
                    <a:pt x="126" y="32"/>
                    <a:pt x="125" y="30"/>
                    <a:pt x="125" y="28"/>
                  </a:cubicBezTo>
                  <a:cubicBezTo>
                    <a:pt x="125" y="24"/>
                    <a:pt x="129" y="22"/>
                    <a:pt x="129" y="19"/>
                  </a:cubicBezTo>
                  <a:cubicBezTo>
                    <a:pt x="129" y="15"/>
                    <a:pt x="140" y="13"/>
                    <a:pt x="144" y="13"/>
                  </a:cubicBezTo>
                  <a:cubicBezTo>
                    <a:pt x="146" y="13"/>
                    <a:pt x="148" y="11"/>
                    <a:pt x="149" y="11"/>
                  </a:cubicBezTo>
                  <a:cubicBezTo>
                    <a:pt x="148" y="8"/>
                    <a:pt x="145" y="8"/>
                    <a:pt x="144" y="5"/>
                  </a:cubicBezTo>
                  <a:cubicBezTo>
                    <a:pt x="153" y="8"/>
                    <a:pt x="159" y="12"/>
                    <a:pt x="169" y="12"/>
                  </a:cubicBezTo>
                  <a:cubicBezTo>
                    <a:pt x="172" y="12"/>
                    <a:pt x="173" y="10"/>
                    <a:pt x="176" y="10"/>
                  </a:cubicBezTo>
                  <a:cubicBezTo>
                    <a:pt x="178" y="10"/>
                    <a:pt x="182" y="13"/>
                    <a:pt x="182" y="15"/>
                  </a:cubicBezTo>
                  <a:cubicBezTo>
                    <a:pt x="182" y="18"/>
                    <a:pt x="178" y="18"/>
                    <a:pt x="175" y="20"/>
                  </a:cubicBezTo>
                  <a:cubicBezTo>
                    <a:pt x="172" y="33"/>
                    <a:pt x="172" y="33"/>
                    <a:pt x="172" y="33"/>
                  </a:cubicBezTo>
                  <a:cubicBezTo>
                    <a:pt x="172" y="35"/>
                    <a:pt x="176" y="35"/>
                    <a:pt x="178" y="36"/>
                  </a:cubicBezTo>
                  <a:cubicBezTo>
                    <a:pt x="179" y="37"/>
                    <a:pt x="179" y="41"/>
                    <a:pt x="180" y="41"/>
                  </a:cubicBezTo>
                  <a:cubicBezTo>
                    <a:pt x="188" y="44"/>
                    <a:pt x="192" y="45"/>
                    <a:pt x="198" y="48"/>
                  </a:cubicBezTo>
                  <a:cubicBezTo>
                    <a:pt x="202" y="49"/>
                    <a:pt x="203" y="55"/>
                    <a:pt x="209" y="55"/>
                  </a:cubicBezTo>
                  <a:cubicBezTo>
                    <a:pt x="217" y="55"/>
                    <a:pt x="219" y="39"/>
                    <a:pt x="220" y="33"/>
                  </a:cubicBezTo>
                  <a:cubicBezTo>
                    <a:pt x="220" y="9"/>
                    <a:pt x="220" y="9"/>
                    <a:pt x="220" y="9"/>
                  </a:cubicBezTo>
                  <a:cubicBezTo>
                    <a:pt x="224" y="6"/>
                    <a:pt x="223" y="3"/>
                    <a:pt x="227" y="0"/>
                  </a:cubicBezTo>
                  <a:cubicBezTo>
                    <a:pt x="228" y="8"/>
                    <a:pt x="232" y="12"/>
                    <a:pt x="233" y="17"/>
                  </a:cubicBezTo>
                  <a:cubicBezTo>
                    <a:pt x="235" y="21"/>
                    <a:pt x="233" y="26"/>
                    <a:pt x="236" y="28"/>
                  </a:cubicBezTo>
                  <a:cubicBezTo>
                    <a:pt x="239" y="29"/>
                    <a:pt x="244" y="30"/>
                    <a:pt x="245" y="31"/>
                  </a:cubicBezTo>
                  <a:cubicBezTo>
                    <a:pt x="248" y="33"/>
                    <a:pt x="248" y="41"/>
                    <a:pt x="250" y="46"/>
                  </a:cubicBezTo>
                  <a:cubicBezTo>
                    <a:pt x="252" y="53"/>
                    <a:pt x="254" y="56"/>
                    <a:pt x="256" y="63"/>
                  </a:cubicBezTo>
                  <a:cubicBezTo>
                    <a:pt x="259" y="69"/>
                    <a:pt x="270" y="71"/>
                    <a:pt x="275" y="76"/>
                  </a:cubicBezTo>
                  <a:cubicBezTo>
                    <a:pt x="278" y="79"/>
                    <a:pt x="279" y="84"/>
                    <a:pt x="280" y="88"/>
                  </a:cubicBezTo>
                  <a:cubicBezTo>
                    <a:pt x="281" y="91"/>
                    <a:pt x="285" y="91"/>
                    <a:pt x="289" y="91"/>
                  </a:cubicBezTo>
                  <a:cubicBezTo>
                    <a:pt x="289" y="102"/>
                    <a:pt x="299" y="106"/>
                    <a:pt x="304" y="111"/>
                  </a:cubicBezTo>
                  <a:lnTo>
                    <a:pt x="304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78" name="Freeform 379"/>
            <p:cNvSpPr>
              <a:spLocks/>
            </p:cNvSpPr>
            <p:nvPr/>
          </p:nvSpPr>
          <p:spPr bwMode="auto">
            <a:xfrm>
              <a:off x="11310938" y="5624513"/>
              <a:ext cx="246063" cy="242888"/>
            </a:xfrm>
            <a:custGeom>
              <a:avLst/>
              <a:gdLst>
                <a:gd name="T0" fmla="*/ 35 w 58"/>
                <a:gd name="T1" fmla="*/ 16 h 57"/>
                <a:gd name="T2" fmla="*/ 35 w 58"/>
                <a:gd name="T3" fmla="*/ 14 h 57"/>
                <a:gd name="T4" fmla="*/ 40 w 58"/>
                <a:gd name="T5" fmla="*/ 11 h 57"/>
                <a:gd name="T6" fmla="*/ 41 w 58"/>
                <a:gd name="T7" fmla="*/ 9 h 57"/>
                <a:gd name="T8" fmla="*/ 47 w 58"/>
                <a:gd name="T9" fmla="*/ 0 h 57"/>
                <a:gd name="T10" fmla="*/ 49 w 58"/>
                <a:gd name="T11" fmla="*/ 3 h 57"/>
                <a:gd name="T12" fmla="*/ 50 w 58"/>
                <a:gd name="T13" fmla="*/ 7 h 57"/>
                <a:gd name="T14" fmla="*/ 55 w 58"/>
                <a:gd name="T15" fmla="*/ 4 h 57"/>
                <a:gd name="T16" fmla="*/ 57 w 58"/>
                <a:gd name="T17" fmla="*/ 5 h 57"/>
                <a:gd name="T18" fmla="*/ 58 w 58"/>
                <a:gd name="T19" fmla="*/ 9 h 57"/>
                <a:gd name="T20" fmla="*/ 48 w 58"/>
                <a:gd name="T21" fmla="*/ 23 h 57"/>
                <a:gd name="T22" fmla="*/ 48 w 58"/>
                <a:gd name="T23" fmla="*/ 31 h 57"/>
                <a:gd name="T24" fmla="*/ 38 w 58"/>
                <a:gd name="T25" fmla="*/ 32 h 57"/>
                <a:gd name="T26" fmla="*/ 30 w 58"/>
                <a:gd name="T27" fmla="*/ 51 h 57"/>
                <a:gd name="T28" fmla="*/ 19 w 58"/>
                <a:gd name="T29" fmla="*/ 57 h 57"/>
                <a:gd name="T30" fmla="*/ 13 w 58"/>
                <a:gd name="T31" fmla="*/ 56 h 57"/>
                <a:gd name="T32" fmla="*/ 1 w 58"/>
                <a:gd name="T33" fmla="*/ 50 h 57"/>
                <a:gd name="T34" fmla="*/ 0 w 58"/>
                <a:gd name="T35" fmla="*/ 49 h 57"/>
                <a:gd name="T36" fmla="*/ 11 w 58"/>
                <a:gd name="T37" fmla="*/ 35 h 57"/>
                <a:gd name="T38" fmla="*/ 15 w 58"/>
                <a:gd name="T39" fmla="*/ 31 h 57"/>
                <a:gd name="T40" fmla="*/ 30 w 58"/>
                <a:gd name="T41" fmla="*/ 23 h 57"/>
                <a:gd name="T42" fmla="*/ 35 w 58"/>
                <a:gd name="T43" fmla="*/ 1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" h="57">
                  <a:moveTo>
                    <a:pt x="35" y="16"/>
                  </a:moveTo>
                  <a:cubicBezTo>
                    <a:pt x="35" y="16"/>
                    <a:pt x="35" y="14"/>
                    <a:pt x="35" y="14"/>
                  </a:cubicBezTo>
                  <a:cubicBezTo>
                    <a:pt x="37" y="12"/>
                    <a:pt x="38" y="11"/>
                    <a:pt x="40" y="11"/>
                  </a:cubicBezTo>
                  <a:cubicBezTo>
                    <a:pt x="40" y="10"/>
                    <a:pt x="41" y="10"/>
                    <a:pt x="41" y="9"/>
                  </a:cubicBezTo>
                  <a:cubicBezTo>
                    <a:pt x="41" y="5"/>
                    <a:pt x="45" y="2"/>
                    <a:pt x="47" y="0"/>
                  </a:cubicBezTo>
                  <a:cubicBezTo>
                    <a:pt x="47" y="2"/>
                    <a:pt x="48" y="3"/>
                    <a:pt x="49" y="3"/>
                  </a:cubicBezTo>
                  <a:cubicBezTo>
                    <a:pt x="49" y="5"/>
                    <a:pt x="49" y="7"/>
                    <a:pt x="50" y="7"/>
                  </a:cubicBezTo>
                  <a:cubicBezTo>
                    <a:pt x="52" y="7"/>
                    <a:pt x="54" y="5"/>
                    <a:pt x="55" y="4"/>
                  </a:cubicBezTo>
                  <a:cubicBezTo>
                    <a:pt x="55" y="5"/>
                    <a:pt x="56" y="5"/>
                    <a:pt x="57" y="5"/>
                  </a:cubicBezTo>
                  <a:cubicBezTo>
                    <a:pt x="57" y="8"/>
                    <a:pt x="57" y="9"/>
                    <a:pt x="58" y="9"/>
                  </a:cubicBezTo>
                  <a:cubicBezTo>
                    <a:pt x="58" y="13"/>
                    <a:pt x="52" y="23"/>
                    <a:pt x="48" y="23"/>
                  </a:cubicBezTo>
                  <a:cubicBezTo>
                    <a:pt x="47" y="27"/>
                    <a:pt x="48" y="28"/>
                    <a:pt x="48" y="31"/>
                  </a:cubicBezTo>
                  <a:cubicBezTo>
                    <a:pt x="47" y="31"/>
                    <a:pt x="40" y="32"/>
                    <a:pt x="38" y="32"/>
                  </a:cubicBezTo>
                  <a:cubicBezTo>
                    <a:pt x="37" y="35"/>
                    <a:pt x="30" y="51"/>
                    <a:pt x="30" y="51"/>
                  </a:cubicBezTo>
                  <a:cubicBezTo>
                    <a:pt x="27" y="53"/>
                    <a:pt x="22" y="57"/>
                    <a:pt x="19" y="57"/>
                  </a:cubicBezTo>
                  <a:cubicBezTo>
                    <a:pt x="18" y="57"/>
                    <a:pt x="15" y="56"/>
                    <a:pt x="13" y="56"/>
                  </a:cubicBezTo>
                  <a:cubicBezTo>
                    <a:pt x="12" y="56"/>
                    <a:pt x="1" y="52"/>
                    <a:pt x="1" y="50"/>
                  </a:cubicBezTo>
                  <a:cubicBezTo>
                    <a:pt x="1" y="50"/>
                    <a:pt x="0" y="50"/>
                    <a:pt x="0" y="49"/>
                  </a:cubicBezTo>
                  <a:cubicBezTo>
                    <a:pt x="0" y="42"/>
                    <a:pt x="8" y="39"/>
                    <a:pt x="11" y="35"/>
                  </a:cubicBezTo>
                  <a:cubicBezTo>
                    <a:pt x="12" y="33"/>
                    <a:pt x="13" y="31"/>
                    <a:pt x="15" y="31"/>
                  </a:cubicBezTo>
                  <a:cubicBezTo>
                    <a:pt x="21" y="31"/>
                    <a:pt x="26" y="25"/>
                    <a:pt x="30" y="23"/>
                  </a:cubicBezTo>
                  <a:cubicBezTo>
                    <a:pt x="31" y="22"/>
                    <a:pt x="35" y="16"/>
                    <a:pt x="35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79" name="Freeform 380"/>
            <p:cNvSpPr>
              <a:spLocks/>
            </p:cNvSpPr>
            <p:nvPr/>
          </p:nvSpPr>
          <p:spPr bwMode="auto">
            <a:xfrm>
              <a:off x="11515725" y="5394325"/>
              <a:ext cx="185738" cy="263525"/>
            </a:xfrm>
            <a:custGeom>
              <a:avLst/>
              <a:gdLst>
                <a:gd name="T0" fmla="*/ 13 w 44"/>
                <a:gd name="T1" fmla="*/ 24 h 62"/>
                <a:gd name="T2" fmla="*/ 10 w 44"/>
                <a:gd name="T3" fmla="*/ 19 h 62"/>
                <a:gd name="T4" fmla="*/ 11 w 44"/>
                <a:gd name="T5" fmla="*/ 16 h 62"/>
                <a:gd name="T6" fmla="*/ 0 w 44"/>
                <a:gd name="T7" fmla="*/ 0 h 62"/>
                <a:gd name="T8" fmla="*/ 10 w 44"/>
                <a:gd name="T9" fmla="*/ 7 h 62"/>
                <a:gd name="T10" fmla="*/ 13 w 44"/>
                <a:gd name="T11" fmla="*/ 12 h 62"/>
                <a:gd name="T12" fmla="*/ 12 w 44"/>
                <a:gd name="T13" fmla="*/ 14 h 62"/>
                <a:gd name="T14" fmla="*/ 17 w 44"/>
                <a:gd name="T15" fmla="*/ 22 h 62"/>
                <a:gd name="T16" fmla="*/ 18 w 44"/>
                <a:gd name="T17" fmla="*/ 22 h 62"/>
                <a:gd name="T18" fmla="*/ 21 w 44"/>
                <a:gd name="T19" fmla="*/ 19 h 62"/>
                <a:gd name="T20" fmla="*/ 22 w 44"/>
                <a:gd name="T21" fmla="*/ 19 h 62"/>
                <a:gd name="T22" fmla="*/ 32 w 44"/>
                <a:gd name="T23" fmla="*/ 30 h 62"/>
                <a:gd name="T24" fmla="*/ 42 w 44"/>
                <a:gd name="T25" fmla="*/ 28 h 62"/>
                <a:gd name="T26" fmla="*/ 44 w 44"/>
                <a:gd name="T27" fmla="*/ 29 h 62"/>
                <a:gd name="T28" fmla="*/ 38 w 44"/>
                <a:gd name="T29" fmla="*/ 42 h 62"/>
                <a:gd name="T30" fmla="*/ 37 w 44"/>
                <a:gd name="T31" fmla="*/ 41 h 62"/>
                <a:gd name="T32" fmla="*/ 36 w 44"/>
                <a:gd name="T33" fmla="*/ 42 h 62"/>
                <a:gd name="T34" fmla="*/ 31 w 44"/>
                <a:gd name="T35" fmla="*/ 45 h 62"/>
                <a:gd name="T36" fmla="*/ 32 w 44"/>
                <a:gd name="T37" fmla="*/ 48 h 62"/>
                <a:gd name="T38" fmla="*/ 28 w 44"/>
                <a:gd name="T39" fmla="*/ 53 h 62"/>
                <a:gd name="T40" fmla="*/ 18 w 44"/>
                <a:gd name="T41" fmla="*/ 62 h 62"/>
                <a:gd name="T42" fmla="*/ 14 w 44"/>
                <a:gd name="T43" fmla="*/ 59 h 62"/>
                <a:gd name="T44" fmla="*/ 17 w 44"/>
                <a:gd name="T45" fmla="*/ 51 h 62"/>
                <a:gd name="T46" fmla="*/ 7 w 44"/>
                <a:gd name="T47" fmla="*/ 43 h 62"/>
                <a:gd name="T48" fmla="*/ 11 w 44"/>
                <a:gd name="T49" fmla="*/ 39 h 62"/>
                <a:gd name="T50" fmla="*/ 15 w 44"/>
                <a:gd name="T51" fmla="*/ 29 h 62"/>
                <a:gd name="T52" fmla="*/ 13 w 44"/>
                <a:gd name="T53" fmla="*/ 23 h 62"/>
                <a:gd name="T54" fmla="*/ 13 w 44"/>
                <a:gd name="T55" fmla="*/ 23 h 62"/>
                <a:gd name="T56" fmla="*/ 13 w 44"/>
                <a:gd name="T57" fmla="*/ 2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" h="62">
                  <a:moveTo>
                    <a:pt x="13" y="24"/>
                  </a:moveTo>
                  <a:cubicBezTo>
                    <a:pt x="13" y="22"/>
                    <a:pt x="10" y="21"/>
                    <a:pt x="10" y="19"/>
                  </a:cubicBezTo>
                  <a:cubicBezTo>
                    <a:pt x="10" y="18"/>
                    <a:pt x="11" y="17"/>
                    <a:pt x="11" y="16"/>
                  </a:cubicBezTo>
                  <a:cubicBezTo>
                    <a:pt x="5" y="15"/>
                    <a:pt x="1" y="6"/>
                    <a:pt x="0" y="0"/>
                  </a:cubicBezTo>
                  <a:cubicBezTo>
                    <a:pt x="3" y="5"/>
                    <a:pt x="7" y="5"/>
                    <a:pt x="10" y="7"/>
                  </a:cubicBezTo>
                  <a:cubicBezTo>
                    <a:pt x="12" y="9"/>
                    <a:pt x="12" y="11"/>
                    <a:pt x="13" y="12"/>
                  </a:cubicBezTo>
                  <a:cubicBezTo>
                    <a:pt x="13" y="12"/>
                    <a:pt x="12" y="13"/>
                    <a:pt x="12" y="14"/>
                  </a:cubicBezTo>
                  <a:cubicBezTo>
                    <a:pt x="12" y="15"/>
                    <a:pt x="15" y="21"/>
                    <a:pt x="17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0"/>
                    <a:pt x="19" y="19"/>
                    <a:pt x="21" y="19"/>
                  </a:cubicBezTo>
                  <a:cubicBezTo>
                    <a:pt x="21" y="19"/>
                    <a:pt x="22" y="19"/>
                    <a:pt x="22" y="19"/>
                  </a:cubicBezTo>
                  <a:cubicBezTo>
                    <a:pt x="22" y="26"/>
                    <a:pt x="26" y="30"/>
                    <a:pt x="32" y="30"/>
                  </a:cubicBezTo>
                  <a:cubicBezTo>
                    <a:pt x="37" y="30"/>
                    <a:pt x="37" y="28"/>
                    <a:pt x="42" y="28"/>
                  </a:cubicBezTo>
                  <a:cubicBezTo>
                    <a:pt x="42" y="28"/>
                    <a:pt x="43" y="28"/>
                    <a:pt x="44" y="29"/>
                  </a:cubicBezTo>
                  <a:cubicBezTo>
                    <a:pt x="40" y="33"/>
                    <a:pt x="41" y="38"/>
                    <a:pt x="38" y="42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2"/>
                    <a:pt x="36" y="42"/>
                  </a:cubicBezTo>
                  <a:cubicBezTo>
                    <a:pt x="34" y="42"/>
                    <a:pt x="31" y="43"/>
                    <a:pt x="31" y="45"/>
                  </a:cubicBezTo>
                  <a:cubicBezTo>
                    <a:pt x="31" y="46"/>
                    <a:pt x="32" y="47"/>
                    <a:pt x="32" y="48"/>
                  </a:cubicBezTo>
                  <a:cubicBezTo>
                    <a:pt x="32" y="50"/>
                    <a:pt x="29" y="52"/>
                    <a:pt x="28" y="53"/>
                  </a:cubicBezTo>
                  <a:cubicBezTo>
                    <a:pt x="26" y="57"/>
                    <a:pt x="24" y="62"/>
                    <a:pt x="18" y="62"/>
                  </a:cubicBezTo>
                  <a:cubicBezTo>
                    <a:pt x="16" y="62"/>
                    <a:pt x="14" y="61"/>
                    <a:pt x="14" y="59"/>
                  </a:cubicBezTo>
                  <a:cubicBezTo>
                    <a:pt x="14" y="56"/>
                    <a:pt x="17" y="54"/>
                    <a:pt x="17" y="51"/>
                  </a:cubicBezTo>
                  <a:cubicBezTo>
                    <a:pt x="17" y="46"/>
                    <a:pt x="7" y="48"/>
                    <a:pt x="7" y="43"/>
                  </a:cubicBezTo>
                  <a:cubicBezTo>
                    <a:pt x="7" y="41"/>
                    <a:pt x="10" y="40"/>
                    <a:pt x="11" y="39"/>
                  </a:cubicBezTo>
                  <a:cubicBezTo>
                    <a:pt x="14" y="36"/>
                    <a:pt x="15" y="33"/>
                    <a:pt x="15" y="29"/>
                  </a:cubicBezTo>
                  <a:cubicBezTo>
                    <a:pt x="15" y="27"/>
                    <a:pt x="13" y="24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lnTo>
                    <a:pt x="13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80" name="Freeform 381"/>
            <p:cNvSpPr>
              <a:spLocks/>
            </p:cNvSpPr>
            <p:nvPr/>
          </p:nvSpPr>
          <p:spPr bwMode="auto">
            <a:xfrm>
              <a:off x="11655425" y="4806950"/>
              <a:ext cx="38100" cy="30163"/>
            </a:xfrm>
            <a:custGeom>
              <a:avLst/>
              <a:gdLst>
                <a:gd name="T0" fmla="*/ 6 w 9"/>
                <a:gd name="T1" fmla="*/ 0 h 7"/>
                <a:gd name="T2" fmla="*/ 9 w 9"/>
                <a:gd name="T3" fmla="*/ 2 h 7"/>
                <a:gd name="T4" fmla="*/ 9 w 9"/>
                <a:gd name="T5" fmla="*/ 5 h 7"/>
                <a:gd name="T6" fmla="*/ 6 w 9"/>
                <a:gd name="T7" fmla="*/ 6 h 7"/>
                <a:gd name="T8" fmla="*/ 0 w 9"/>
                <a:gd name="T9" fmla="*/ 5 h 7"/>
                <a:gd name="T10" fmla="*/ 6 w 9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7">
                  <a:moveTo>
                    <a:pt x="6" y="0"/>
                  </a:moveTo>
                  <a:cubicBezTo>
                    <a:pt x="7" y="1"/>
                    <a:pt x="8" y="2"/>
                    <a:pt x="9" y="2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7"/>
                    <a:pt x="8" y="6"/>
                    <a:pt x="6" y="6"/>
                  </a:cubicBezTo>
                  <a:cubicBezTo>
                    <a:pt x="3" y="6"/>
                    <a:pt x="0" y="6"/>
                    <a:pt x="0" y="5"/>
                  </a:cubicBezTo>
                  <a:cubicBezTo>
                    <a:pt x="0" y="1"/>
                    <a:pt x="4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81" name="Freeform 382"/>
            <p:cNvSpPr>
              <a:spLocks/>
            </p:cNvSpPr>
            <p:nvPr/>
          </p:nvSpPr>
          <p:spPr bwMode="auto">
            <a:xfrm>
              <a:off x="11701463" y="4773613"/>
              <a:ext cx="34925" cy="25400"/>
            </a:xfrm>
            <a:custGeom>
              <a:avLst/>
              <a:gdLst>
                <a:gd name="T0" fmla="*/ 8 w 8"/>
                <a:gd name="T1" fmla="*/ 0 h 6"/>
                <a:gd name="T2" fmla="*/ 8 w 8"/>
                <a:gd name="T3" fmla="*/ 2 h 6"/>
                <a:gd name="T4" fmla="*/ 1 w 8"/>
                <a:gd name="T5" fmla="*/ 6 h 6"/>
                <a:gd name="T6" fmla="*/ 0 w 8"/>
                <a:gd name="T7" fmla="*/ 3 h 6"/>
                <a:gd name="T8" fmla="*/ 8 w 8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8" y="1"/>
                    <a:pt x="8" y="1"/>
                    <a:pt x="8" y="2"/>
                  </a:cubicBezTo>
                  <a:cubicBezTo>
                    <a:pt x="5" y="3"/>
                    <a:pt x="4" y="6"/>
                    <a:pt x="1" y="6"/>
                  </a:cubicBezTo>
                  <a:cubicBezTo>
                    <a:pt x="0" y="6"/>
                    <a:pt x="0" y="4"/>
                    <a:pt x="0" y="3"/>
                  </a:cubicBezTo>
                  <a:cubicBezTo>
                    <a:pt x="0" y="0"/>
                    <a:pt x="6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82" name="Freeform 383"/>
            <p:cNvSpPr>
              <a:spLocks/>
            </p:cNvSpPr>
            <p:nvPr/>
          </p:nvSpPr>
          <p:spPr bwMode="auto">
            <a:xfrm>
              <a:off x="10460038" y="4338638"/>
              <a:ext cx="344488" cy="250825"/>
            </a:xfrm>
            <a:custGeom>
              <a:avLst/>
              <a:gdLst>
                <a:gd name="T0" fmla="*/ 10 w 81"/>
                <a:gd name="T1" fmla="*/ 0 h 59"/>
                <a:gd name="T2" fmla="*/ 22 w 81"/>
                <a:gd name="T3" fmla="*/ 3 h 59"/>
                <a:gd name="T4" fmla="*/ 30 w 81"/>
                <a:gd name="T5" fmla="*/ 6 h 59"/>
                <a:gd name="T6" fmla="*/ 34 w 81"/>
                <a:gd name="T7" fmla="*/ 9 h 59"/>
                <a:gd name="T8" fmla="*/ 49 w 81"/>
                <a:gd name="T9" fmla="*/ 22 h 59"/>
                <a:gd name="T10" fmla="*/ 57 w 81"/>
                <a:gd name="T11" fmla="*/ 26 h 59"/>
                <a:gd name="T12" fmla="*/ 52 w 81"/>
                <a:gd name="T13" fmla="*/ 30 h 59"/>
                <a:gd name="T14" fmla="*/ 57 w 81"/>
                <a:gd name="T15" fmla="*/ 37 h 59"/>
                <a:gd name="T16" fmla="*/ 62 w 81"/>
                <a:gd name="T17" fmla="*/ 44 h 59"/>
                <a:gd name="T18" fmla="*/ 67 w 81"/>
                <a:gd name="T19" fmla="*/ 47 h 59"/>
                <a:gd name="T20" fmla="*/ 70 w 81"/>
                <a:gd name="T21" fmla="*/ 50 h 59"/>
                <a:gd name="T22" fmla="*/ 73 w 81"/>
                <a:gd name="T23" fmla="*/ 50 h 59"/>
                <a:gd name="T24" fmla="*/ 76 w 81"/>
                <a:gd name="T25" fmla="*/ 54 h 59"/>
                <a:gd name="T26" fmla="*/ 81 w 81"/>
                <a:gd name="T27" fmla="*/ 55 h 59"/>
                <a:gd name="T28" fmla="*/ 77 w 81"/>
                <a:gd name="T29" fmla="*/ 59 h 59"/>
                <a:gd name="T30" fmla="*/ 76 w 81"/>
                <a:gd name="T31" fmla="*/ 59 h 59"/>
                <a:gd name="T32" fmla="*/ 71 w 81"/>
                <a:gd name="T33" fmla="*/ 56 h 59"/>
                <a:gd name="T34" fmla="*/ 64 w 81"/>
                <a:gd name="T35" fmla="*/ 56 h 59"/>
                <a:gd name="T36" fmla="*/ 53 w 81"/>
                <a:gd name="T37" fmla="*/ 49 h 59"/>
                <a:gd name="T38" fmla="*/ 51 w 81"/>
                <a:gd name="T39" fmla="*/ 47 h 59"/>
                <a:gd name="T40" fmla="*/ 32 w 81"/>
                <a:gd name="T41" fmla="*/ 34 h 59"/>
                <a:gd name="T42" fmla="*/ 22 w 81"/>
                <a:gd name="T43" fmla="*/ 41 h 59"/>
                <a:gd name="T44" fmla="*/ 20 w 81"/>
                <a:gd name="T45" fmla="*/ 47 h 59"/>
                <a:gd name="T46" fmla="*/ 10 w 81"/>
                <a:gd name="T47" fmla="*/ 47 h 59"/>
                <a:gd name="T48" fmla="*/ 0 w 81"/>
                <a:gd name="T49" fmla="*/ 41 h 59"/>
                <a:gd name="T50" fmla="*/ 10 w 81"/>
                <a:gd name="T5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1" h="59">
                  <a:moveTo>
                    <a:pt x="10" y="0"/>
                  </a:moveTo>
                  <a:cubicBezTo>
                    <a:pt x="14" y="2"/>
                    <a:pt x="19" y="3"/>
                    <a:pt x="22" y="3"/>
                  </a:cubicBezTo>
                  <a:cubicBezTo>
                    <a:pt x="26" y="3"/>
                    <a:pt x="27" y="6"/>
                    <a:pt x="30" y="6"/>
                  </a:cubicBezTo>
                  <a:cubicBezTo>
                    <a:pt x="30" y="8"/>
                    <a:pt x="33" y="9"/>
                    <a:pt x="34" y="9"/>
                  </a:cubicBezTo>
                  <a:cubicBezTo>
                    <a:pt x="43" y="12"/>
                    <a:pt x="42" y="19"/>
                    <a:pt x="49" y="22"/>
                  </a:cubicBezTo>
                  <a:cubicBezTo>
                    <a:pt x="52" y="23"/>
                    <a:pt x="57" y="20"/>
                    <a:pt x="57" y="26"/>
                  </a:cubicBezTo>
                  <a:cubicBezTo>
                    <a:pt x="57" y="29"/>
                    <a:pt x="52" y="28"/>
                    <a:pt x="52" y="30"/>
                  </a:cubicBezTo>
                  <a:cubicBezTo>
                    <a:pt x="52" y="32"/>
                    <a:pt x="57" y="36"/>
                    <a:pt x="57" y="37"/>
                  </a:cubicBezTo>
                  <a:cubicBezTo>
                    <a:pt x="60" y="39"/>
                    <a:pt x="59" y="41"/>
                    <a:pt x="62" y="44"/>
                  </a:cubicBezTo>
                  <a:cubicBezTo>
                    <a:pt x="62" y="46"/>
                    <a:pt x="66" y="47"/>
                    <a:pt x="67" y="47"/>
                  </a:cubicBezTo>
                  <a:cubicBezTo>
                    <a:pt x="68" y="47"/>
                    <a:pt x="69" y="49"/>
                    <a:pt x="70" y="50"/>
                  </a:cubicBezTo>
                  <a:cubicBezTo>
                    <a:pt x="70" y="51"/>
                    <a:pt x="72" y="50"/>
                    <a:pt x="73" y="50"/>
                  </a:cubicBezTo>
                  <a:cubicBezTo>
                    <a:pt x="74" y="51"/>
                    <a:pt x="75" y="53"/>
                    <a:pt x="76" y="54"/>
                  </a:cubicBezTo>
                  <a:cubicBezTo>
                    <a:pt x="76" y="55"/>
                    <a:pt x="80" y="54"/>
                    <a:pt x="81" y="55"/>
                  </a:cubicBezTo>
                  <a:cubicBezTo>
                    <a:pt x="79" y="56"/>
                    <a:pt x="77" y="57"/>
                    <a:pt x="77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5" y="59"/>
                    <a:pt x="71" y="56"/>
                    <a:pt x="71" y="56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60" y="55"/>
                    <a:pt x="53" y="52"/>
                    <a:pt x="53" y="49"/>
                  </a:cubicBezTo>
                  <a:cubicBezTo>
                    <a:pt x="53" y="48"/>
                    <a:pt x="51" y="48"/>
                    <a:pt x="51" y="47"/>
                  </a:cubicBezTo>
                  <a:cubicBezTo>
                    <a:pt x="45" y="42"/>
                    <a:pt x="40" y="34"/>
                    <a:pt x="32" y="34"/>
                  </a:cubicBezTo>
                  <a:cubicBezTo>
                    <a:pt x="25" y="34"/>
                    <a:pt x="25" y="39"/>
                    <a:pt x="22" y="41"/>
                  </a:cubicBezTo>
                  <a:cubicBezTo>
                    <a:pt x="23" y="44"/>
                    <a:pt x="20" y="45"/>
                    <a:pt x="2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5" y="47"/>
                    <a:pt x="3" y="44"/>
                    <a:pt x="0" y="41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164DA61-6B29-1845-A012-FBEADDDCD246}"/>
              </a:ext>
            </a:extLst>
          </p:cNvPr>
          <p:cNvGrpSpPr/>
          <p:nvPr/>
        </p:nvGrpSpPr>
        <p:grpSpPr>
          <a:xfrm>
            <a:off x="1957865" y="1666876"/>
            <a:ext cx="805180" cy="1109663"/>
            <a:chOff x="1957865" y="1666876"/>
            <a:chExt cx="805180" cy="1109663"/>
          </a:xfrm>
        </p:grpSpPr>
        <p:sp>
          <p:nvSpPr>
            <p:cNvPr id="413" name="Google Shape;86;p13"/>
            <p:cNvSpPr>
              <a:spLocks/>
            </p:cNvSpPr>
            <p:nvPr/>
          </p:nvSpPr>
          <p:spPr bwMode="auto">
            <a:xfrm>
              <a:off x="1991520" y="1666876"/>
              <a:ext cx="771525" cy="1109663"/>
            </a:xfrm>
            <a:custGeom>
              <a:avLst/>
              <a:gdLst>
                <a:gd name="T0" fmla="*/ 165 w 176"/>
                <a:gd name="T1" fmla="*/ 132 h 253"/>
                <a:gd name="T2" fmla="*/ 165 w 176"/>
                <a:gd name="T3" fmla="*/ 132 h 253"/>
                <a:gd name="T4" fmla="*/ 176 w 176"/>
                <a:gd name="T5" fmla="*/ 89 h 253"/>
                <a:gd name="T6" fmla="*/ 88 w 176"/>
                <a:gd name="T7" fmla="*/ 0 h 253"/>
                <a:gd name="T8" fmla="*/ 0 w 176"/>
                <a:gd name="T9" fmla="*/ 89 h 253"/>
                <a:gd name="T10" fmla="*/ 4 w 176"/>
                <a:gd name="T11" fmla="*/ 117 h 253"/>
                <a:gd name="T12" fmla="*/ 9 w 176"/>
                <a:gd name="T13" fmla="*/ 129 h 253"/>
                <a:gd name="T14" fmla="*/ 9 w 176"/>
                <a:gd name="T15" fmla="*/ 129 h 253"/>
                <a:gd name="T16" fmla="*/ 9 w 176"/>
                <a:gd name="T17" fmla="*/ 129 h 253"/>
                <a:gd name="T18" fmla="*/ 21 w 176"/>
                <a:gd name="T19" fmla="*/ 150 h 253"/>
                <a:gd name="T20" fmla="*/ 88 w 176"/>
                <a:gd name="T21" fmla="*/ 253 h 253"/>
                <a:gd name="T22" fmla="*/ 154 w 176"/>
                <a:gd name="T23" fmla="*/ 151 h 253"/>
                <a:gd name="T24" fmla="*/ 165 w 176"/>
                <a:gd name="T25" fmla="*/ 132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6" h="253" extrusionOk="0">
                  <a:moveTo>
                    <a:pt x="165" y="132"/>
                  </a:moveTo>
                  <a:cubicBezTo>
                    <a:pt x="165" y="132"/>
                    <a:pt x="165" y="132"/>
                    <a:pt x="165" y="132"/>
                  </a:cubicBezTo>
                  <a:cubicBezTo>
                    <a:pt x="172" y="119"/>
                    <a:pt x="176" y="104"/>
                    <a:pt x="176" y="89"/>
                  </a:cubicBezTo>
                  <a:cubicBezTo>
                    <a:pt x="176" y="40"/>
                    <a:pt x="137" y="0"/>
                    <a:pt x="88" y="0"/>
                  </a:cubicBezTo>
                  <a:cubicBezTo>
                    <a:pt x="39" y="0"/>
                    <a:pt x="0" y="40"/>
                    <a:pt x="0" y="89"/>
                  </a:cubicBezTo>
                  <a:cubicBezTo>
                    <a:pt x="0" y="99"/>
                    <a:pt x="1" y="108"/>
                    <a:pt x="4" y="117"/>
                  </a:cubicBezTo>
                  <a:cubicBezTo>
                    <a:pt x="6" y="121"/>
                    <a:pt x="7" y="125"/>
                    <a:pt x="9" y="129"/>
                  </a:cubicBezTo>
                  <a:cubicBezTo>
                    <a:pt x="9" y="129"/>
                    <a:pt x="9" y="129"/>
                    <a:pt x="9" y="129"/>
                  </a:cubicBezTo>
                  <a:cubicBezTo>
                    <a:pt x="9" y="129"/>
                    <a:pt x="9" y="129"/>
                    <a:pt x="9" y="129"/>
                  </a:cubicBezTo>
                  <a:cubicBezTo>
                    <a:pt x="12" y="134"/>
                    <a:pt x="18" y="145"/>
                    <a:pt x="21" y="150"/>
                  </a:cubicBezTo>
                  <a:cubicBezTo>
                    <a:pt x="88" y="253"/>
                    <a:pt x="88" y="253"/>
                    <a:pt x="88" y="253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5" y="148"/>
                    <a:pt x="163" y="135"/>
                    <a:pt x="165" y="132"/>
                  </a:cubicBez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  <p:sp>
          <p:nvSpPr>
            <p:cNvPr id="418" name="Google Shape;91;p13"/>
            <p:cNvSpPr txBox="1">
              <a:spLocks noChangeArrowheads="1"/>
            </p:cNvSpPr>
            <p:nvPr/>
          </p:nvSpPr>
          <p:spPr bwMode="auto">
            <a:xfrm>
              <a:off x="1957865" y="1838326"/>
              <a:ext cx="696912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FFFFFF"/>
                </a:buClr>
                <a:buSzPts val="2100"/>
                <a:buFont typeface="Open Sans SemiBold" panose="020B0706030804020204" pitchFamily="34" charset="0"/>
                <a:buNone/>
              </a:pPr>
              <a:r>
                <a:rPr lang="en-US" altLang="en-US" sz="2100" b="1" dirty="0">
                  <a:solidFill>
                    <a:srgbClr val="FFFFFF"/>
                  </a:solidFill>
                  <a:latin typeface="Open Sans SemiBold" panose="020B0706030804020204" pitchFamily="34" charset="0"/>
                  <a:cs typeface="Open Sans SemiBold" panose="020B0706030804020204" pitchFamily="34" charset="0"/>
                  <a:sym typeface="Open Sans SemiBold" panose="020B0706030804020204" pitchFamily="34" charset="0"/>
                </a:rPr>
                <a:t>76%</a:t>
              </a:r>
              <a:endParaRPr lang="en-US" altLang="en-US" dirty="0"/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76501D6-5C9F-FB40-9925-9C302C0F34C4}"/>
              </a:ext>
            </a:extLst>
          </p:cNvPr>
          <p:cNvGrpSpPr/>
          <p:nvPr/>
        </p:nvGrpSpPr>
        <p:grpSpPr>
          <a:xfrm>
            <a:off x="3538539" y="3988594"/>
            <a:ext cx="776287" cy="1109662"/>
            <a:chOff x="3538539" y="3988594"/>
            <a:chExt cx="776287" cy="1109662"/>
          </a:xfrm>
        </p:grpSpPr>
        <p:sp>
          <p:nvSpPr>
            <p:cNvPr id="414" name="Google Shape;87;p13"/>
            <p:cNvSpPr>
              <a:spLocks/>
            </p:cNvSpPr>
            <p:nvPr/>
          </p:nvSpPr>
          <p:spPr bwMode="auto">
            <a:xfrm>
              <a:off x="3538539" y="3988594"/>
              <a:ext cx="776287" cy="1109662"/>
            </a:xfrm>
            <a:custGeom>
              <a:avLst/>
              <a:gdLst>
                <a:gd name="T0" fmla="*/ 166 w 177"/>
                <a:gd name="T1" fmla="*/ 131 h 253"/>
                <a:gd name="T2" fmla="*/ 166 w 177"/>
                <a:gd name="T3" fmla="*/ 131 h 253"/>
                <a:gd name="T4" fmla="*/ 177 w 177"/>
                <a:gd name="T5" fmla="*/ 89 h 253"/>
                <a:gd name="T6" fmla="*/ 89 w 177"/>
                <a:gd name="T7" fmla="*/ 0 h 253"/>
                <a:gd name="T8" fmla="*/ 0 w 177"/>
                <a:gd name="T9" fmla="*/ 89 h 253"/>
                <a:gd name="T10" fmla="*/ 5 w 177"/>
                <a:gd name="T11" fmla="*/ 117 h 253"/>
                <a:gd name="T12" fmla="*/ 10 w 177"/>
                <a:gd name="T13" fmla="*/ 129 h 253"/>
                <a:gd name="T14" fmla="*/ 10 w 177"/>
                <a:gd name="T15" fmla="*/ 129 h 253"/>
                <a:gd name="T16" fmla="*/ 10 w 177"/>
                <a:gd name="T17" fmla="*/ 129 h 253"/>
                <a:gd name="T18" fmla="*/ 21 w 177"/>
                <a:gd name="T19" fmla="*/ 149 h 253"/>
                <a:gd name="T20" fmla="*/ 89 w 177"/>
                <a:gd name="T21" fmla="*/ 253 h 253"/>
                <a:gd name="T22" fmla="*/ 154 w 177"/>
                <a:gd name="T23" fmla="*/ 151 h 253"/>
                <a:gd name="T24" fmla="*/ 166 w 177"/>
                <a:gd name="T25" fmla="*/ 132 h 253"/>
                <a:gd name="T26" fmla="*/ 166 w 177"/>
                <a:gd name="T27" fmla="*/ 131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7" h="253" extrusionOk="0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9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3"/>
                    <a:pt x="89" y="253"/>
                    <a:pt x="89" y="253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0652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  <p:sp>
          <p:nvSpPr>
            <p:cNvPr id="419" name="Google Shape;92;p13"/>
            <p:cNvSpPr txBox="1">
              <a:spLocks noChangeArrowheads="1"/>
            </p:cNvSpPr>
            <p:nvPr/>
          </p:nvSpPr>
          <p:spPr bwMode="auto">
            <a:xfrm>
              <a:off x="3547746" y="4191159"/>
              <a:ext cx="696913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FFFFFF"/>
                </a:buClr>
                <a:buSzPts val="2100"/>
                <a:buFont typeface="Open Sans SemiBold" panose="020B0706030804020204" pitchFamily="34" charset="0"/>
                <a:buNone/>
              </a:pPr>
              <a:r>
                <a:rPr lang="en-US" altLang="en-US" sz="2100" b="1" dirty="0">
                  <a:solidFill>
                    <a:srgbClr val="FFFFFF"/>
                  </a:solidFill>
                  <a:latin typeface="Open Sans SemiBold" panose="020B0706030804020204" pitchFamily="34" charset="0"/>
                  <a:cs typeface="Open Sans SemiBold" panose="020B0706030804020204" pitchFamily="34" charset="0"/>
                  <a:sym typeface="Open Sans SemiBold" panose="020B0706030804020204" pitchFamily="34" charset="0"/>
                </a:rPr>
                <a:t>33%</a:t>
              </a:r>
              <a:endParaRPr lang="en-US" altLang="en-US" dirty="0"/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764F7702-0C98-7E40-8C64-BD856A62DC12}"/>
              </a:ext>
            </a:extLst>
          </p:cNvPr>
          <p:cNvGrpSpPr/>
          <p:nvPr/>
        </p:nvGrpSpPr>
        <p:grpSpPr>
          <a:xfrm>
            <a:off x="5780088" y="1441450"/>
            <a:ext cx="774700" cy="1111250"/>
            <a:chOff x="5780088" y="1441450"/>
            <a:chExt cx="774700" cy="1111250"/>
          </a:xfrm>
        </p:grpSpPr>
        <p:sp>
          <p:nvSpPr>
            <p:cNvPr id="412" name="Google Shape;85;p13"/>
            <p:cNvSpPr>
              <a:spLocks/>
            </p:cNvSpPr>
            <p:nvPr/>
          </p:nvSpPr>
          <p:spPr bwMode="auto">
            <a:xfrm>
              <a:off x="5780088" y="1441450"/>
              <a:ext cx="774700" cy="1111250"/>
            </a:xfrm>
            <a:custGeom>
              <a:avLst/>
              <a:gdLst>
                <a:gd name="T0" fmla="*/ 166 w 177"/>
                <a:gd name="T1" fmla="*/ 131 h 253"/>
                <a:gd name="T2" fmla="*/ 166 w 177"/>
                <a:gd name="T3" fmla="*/ 131 h 253"/>
                <a:gd name="T4" fmla="*/ 177 w 177"/>
                <a:gd name="T5" fmla="*/ 89 h 253"/>
                <a:gd name="T6" fmla="*/ 88 w 177"/>
                <a:gd name="T7" fmla="*/ 0 h 253"/>
                <a:gd name="T8" fmla="*/ 0 w 177"/>
                <a:gd name="T9" fmla="*/ 89 h 253"/>
                <a:gd name="T10" fmla="*/ 4 w 177"/>
                <a:gd name="T11" fmla="*/ 117 h 253"/>
                <a:gd name="T12" fmla="*/ 10 w 177"/>
                <a:gd name="T13" fmla="*/ 129 h 253"/>
                <a:gd name="T14" fmla="*/ 10 w 177"/>
                <a:gd name="T15" fmla="*/ 129 h 253"/>
                <a:gd name="T16" fmla="*/ 10 w 177"/>
                <a:gd name="T17" fmla="*/ 129 h 253"/>
                <a:gd name="T18" fmla="*/ 21 w 177"/>
                <a:gd name="T19" fmla="*/ 149 h 253"/>
                <a:gd name="T20" fmla="*/ 88 w 177"/>
                <a:gd name="T21" fmla="*/ 253 h 253"/>
                <a:gd name="T22" fmla="*/ 154 w 177"/>
                <a:gd name="T23" fmla="*/ 151 h 253"/>
                <a:gd name="T24" fmla="*/ 165 w 177"/>
                <a:gd name="T25" fmla="*/ 132 h 253"/>
                <a:gd name="T26" fmla="*/ 166 w 177"/>
                <a:gd name="T27" fmla="*/ 131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7" h="253" extrusionOk="0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8" y="0"/>
                  </a:cubicBezTo>
                  <a:cubicBezTo>
                    <a:pt x="39" y="0"/>
                    <a:pt x="0" y="40"/>
                    <a:pt x="0" y="89"/>
                  </a:cubicBezTo>
                  <a:cubicBezTo>
                    <a:pt x="0" y="99"/>
                    <a:pt x="1" y="108"/>
                    <a:pt x="4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8" y="253"/>
                    <a:pt x="88" y="253"/>
                    <a:pt x="88" y="253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5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FC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  <p:sp>
          <p:nvSpPr>
            <p:cNvPr id="420" name="Google Shape;93;p13"/>
            <p:cNvSpPr txBox="1">
              <a:spLocks noChangeArrowheads="1"/>
            </p:cNvSpPr>
            <p:nvPr/>
          </p:nvSpPr>
          <p:spPr bwMode="auto">
            <a:xfrm>
              <a:off x="5782311" y="1612900"/>
              <a:ext cx="696912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FFFFFF"/>
                </a:buClr>
                <a:buSzPts val="2100"/>
                <a:buFont typeface="Open Sans SemiBold" panose="020B0706030804020204" pitchFamily="34" charset="0"/>
                <a:buNone/>
              </a:pPr>
              <a:r>
                <a:rPr lang="en-US" altLang="en-US" sz="2100" b="1" dirty="0">
                  <a:solidFill>
                    <a:srgbClr val="FFFFFF"/>
                  </a:solidFill>
                  <a:latin typeface="Open Sans SemiBold" panose="020B0706030804020204" pitchFamily="34" charset="0"/>
                  <a:cs typeface="Open Sans SemiBold" panose="020B0706030804020204" pitchFamily="34" charset="0"/>
                  <a:sym typeface="Open Sans SemiBold" panose="020B0706030804020204" pitchFamily="34" charset="0"/>
                </a:rPr>
                <a:t>61%</a:t>
              </a:r>
              <a:endParaRPr lang="en-US" altLang="en-US" dirty="0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A78F543-59A3-764D-8121-06E76ECD67BF}"/>
              </a:ext>
            </a:extLst>
          </p:cNvPr>
          <p:cNvGrpSpPr/>
          <p:nvPr/>
        </p:nvGrpSpPr>
        <p:grpSpPr>
          <a:xfrm>
            <a:off x="6292692" y="3579814"/>
            <a:ext cx="782002" cy="1104900"/>
            <a:chOff x="6292692" y="3579814"/>
            <a:chExt cx="782002" cy="1104900"/>
          </a:xfrm>
        </p:grpSpPr>
        <p:sp>
          <p:nvSpPr>
            <p:cNvPr id="415" name="Google Shape;88;p13"/>
            <p:cNvSpPr>
              <a:spLocks/>
            </p:cNvSpPr>
            <p:nvPr/>
          </p:nvSpPr>
          <p:spPr bwMode="auto">
            <a:xfrm>
              <a:off x="6298407" y="3579814"/>
              <a:ext cx="776287" cy="1104900"/>
            </a:xfrm>
            <a:custGeom>
              <a:avLst/>
              <a:gdLst>
                <a:gd name="T0" fmla="*/ 166 w 177"/>
                <a:gd name="T1" fmla="*/ 131 h 252"/>
                <a:gd name="T2" fmla="*/ 166 w 177"/>
                <a:gd name="T3" fmla="*/ 131 h 252"/>
                <a:gd name="T4" fmla="*/ 177 w 177"/>
                <a:gd name="T5" fmla="*/ 89 h 252"/>
                <a:gd name="T6" fmla="*/ 89 w 177"/>
                <a:gd name="T7" fmla="*/ 0 h 252"/>
                <a:gd name="T8" fmla="*/ 0 w 177"/>
                <a:gd name="T9" fmla="*/ 89 h 252"/>
                <a:gd name="T10" fmla="*/ 5 w 177"/>
                <a:gd name="T11" fmla="*/ 117 h 252"/>
                <a:gd name="T12" fmla="*/ 10 w 177"/>
                <a:gd name="T13" fmla="*/ 129 h 252"/>
                <a:gd name="T14" fmla="*/ 10 w 177"/>
                <a:gd name="T15" fmla="*/ 129 h 252"/>
                <a:gd name="T16" fmla="*/ 10 w 177"/>
                <a:gd name="T17" fmla="*/ 129 h 252"/>
                <a:gd name="T18" fmla="*/ 21 w 177"/>
                <a:gd name="T19" fmla="*/ 149 h 252"/>
                <a:gd name="T20" fmla="*/ 89 w 177"/>
                <a:gd name="T21" fmla="*/ 252 h 252"/>
                <a:gd name="T22" fmla="*/ 154 w 177"/>
                <a:gd name="T23" fmla="*/ 151 h 252"/>
                <a:gd name="T24" fmla="*/ 166 w 177"/>
                <a:gd name="T25" fmla="*/ 132 h 252"/>
                <a:gd name="T26" fmla="*/ 166 w 177"/>
                <a:gd name="T27" fmla="*/ 13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7" h="252" extrusionOk="0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9"/>
                    <a:pt x="177" y="104"/>
                    <a:pt x="177" y="89"/>
                  </a:cubicBezTo>
                  <a:cubicBezTo>
                    <a:pt x="177" y="40"/>
                    <a:pt x="137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34B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  <p:sp>
          <p:nvSpPr>
            <p:cNvPr id="421" name="Google Shape;94;p13"/>
            <p:cNvSpPr txBox="1">
              <a:spLocks noChangeArrowheads="1"/>
            </p:cNvSpPr>
            <p:nvPr/>
          </p:nvSpPr>
          <p:spPr bwMode="auto">
            <a:xfrm>
              <a:off x="6292692" y="3745866"/>
              <a:ext cx="696912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FFFFFF"/>
                </a:buClr>
                <a:buSzPts val="2100"/>
                <a:buFont typeface="Open Sans SemiBold" panose="020B0706030804020204" pitchFamily="34" charset="0"/>
                <a:buNone/>
              </a:pPr>
              <a:r>
                <a:rPr lang="en-US" altLang="en-US" sz="2100" b="1" dirty="0">
                  <a:solidFill>
                    <a:srgbClr val="FFFFFF"/>
                  </a:solidFill>
                  <a:latin typeface="Open Sans SemiBold" panose="020B0706030804020204" pitchFamily="34" charset="0"/>
                  <a:cs typeface="Open Sans SemiBold" panose="020B0706030804020204" pitchFamily="34" charset="0"/>
                  <a:sym typeface="Open Sans SemiBold" panose="020B0706030804020204" pitchFamily="34" charset="0"/>
                </a:rPr>
                <a:t>26%</a:t>
              </a:r>
              <a:endParaRPr lang="en-US" altLang="en-US" dirty="0"/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CFB2741-9CAF-CD45-BE38-3E4F2ECF1B92}"/>
              </a:ext>
            </a:extLst>
          </p:cNvPr>
          <p:cNvGrpSpPr/>
          <p:nvPr/>
        </p:nvGrpSpPr>
        <p:grpSpPr>
          <a:xfrm>
            <a:off x="8430578" y="2173288"/>
            <a:ext cx="794385" cy="1104900"/>
            <a:chOff x="8430578" y="2173288"/>
            <a:chExt cx="794385" cy="1104900"/>
          </a:xfrm>
        </p:grpSpPr>
        <p:sp>
          <p:nvSpPr>
            <p:cNvPr id="416" name="Google Shape;89;p13"/>
            <p:cNvSpPr>
              <a:spLocks/>
            </p:cNvSpPr>
            <p:nvPr/>
          </p:nvSpPr>
          <p:spPr bwMode="auto">
            <a:xfrm>
              <a:off x="8448675" y="2173288"/>
              <a:ext cx="776288" cy="1104900"/>
            </a:xfrm>
            <a:custGeom>
              <a:avLst/>
              <a:gdLst>
                <a:gd name="T0" fmla="*/ 166 w 177"/>
                <a:gd name="T1" fmla="*/ 131 h 252"/>
                <a:gd name="T2" fmla="*/ 166 w 177"/>
                <a:gd name="T3" fmla="*/ 131 h 252"/>
                <a:gd name="T4" fmla="*/ 177 w 177"/>
                <a:gd name="T5" fmla="*/ 88 h 252"/>
                <a:gd name="T6" fmla="*/ 89 w 177"/>
                <a:gd name="T7" fmla="*/ 0 h 252"/>
                <a:gd name="T8" fmla="*/ 0 w 177"/>
                <a:gd name="T9" fmla="*/ 88 h 252"/>
                <a:gd name="T10" fmla="*/ 5 w 177"/>
                <a:gd name="T11" fmla="*/ 117 h 252"/>
                <a:gd name="T12" fmla="*/ 10 w 177"/>
                <a:gd name="T13" fmla="*/ 129 h 252"/>
                <a:gd name="T14" fmla="*/ 10 w 177"/>
                <a:gd name="T15" fmla="*/ 129 h 252"/>
                <a:gd name="T16" fmla="*/ 10 w 177"/>
                <a:gd name="T17" fmla="*/ 129 h 252"/>
                <a:gd name="T18" fmla="*/ 22 w 177"/>
                <a:gd name="T19" fmla="*/ 149 h 252"/>
                <a:gd name="T20" fmla="*/ 89 w 177"/>
                <a:gd name="T21" fmla="*/ 252 h 252"/>
                <a:gd name="T22" fmla="*/ 154 w 177"/>
                <a:gd name="T23" fmla="*/ 151 h 252"/>
                <a:gd name="T24" fmla="*/ 166 w 177"/>
                <a:gd name="T25" fmla="*/ 132 h 252"/>
                <a:gd name="T26" fmla="*/ 166 w 177"/>
                <a:gd name="T27" fmla="*/ 13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7" h="252" extrusionOk="0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8"/>
                    <a:pt x="177" y="104"/>
                    <a:pt x="177" y="88"/>
                  </a:cubicBezTo>
                  <a:cubicBezTo>
                    <a:pt x="177" y="40"/>
                    <a:pt x="138" y="0"/>
                    <a:pt x="89" y="0"/>
                  </a:cubicBezTo>
                  <a:cubicBezTo>
                    <a:pt x="40" y="0"/>
                    <a:pt x="0" y="40"/>
                    <a:pt x="0" y="88"/>
                  </a:cubicBezTo>
                  <a:cubicBezTo>
                    <a:pt x="0" y="98"/>
                    <a:pt x="2" y="108"/>
                    <a:pt x="5" y="117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3" y="134"/>
                    <a:pt x="19" y="145"/>
                    <a:pt x="22" y="149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154" y="151"/>
                    <a:pt x="154" y="151"/>
                    <a:pt x="154" y="151"/>
                  </a:cubicBezTo>
                  <a:cubicBezTo>
                    <a:pt x="156" y="148"/>
                    <a:pt x="164" y="135"/>
                    <a:pt x="166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E249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  <p:sp>
          <p:nvSpPr>
            <p:cNvPr id="422" name="Google Shape;95;p13"/>
            <p:cNvSpPr txBox="1">
              <a:spLocks noChangeArrowheads="1"/>
            </p:cNvSpPr>
            <p:nvPr/>
          </p:nvSpPr>
          <p:spPr bwMode="auto">
            <a:xfrm>
              <a:off x="8430578" y="2347913"/>
              <a:ext cx="696912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FFFFFF"/>
                </a:buClr>
                <a:buSzPts val="2100"/>
                <a:buFont typeface="Open Sans SemiBold" panose="020B0706030804020204" pitchFamily="34" charset="0"/>
                <a:buNone/>
              </a:pPr>
              <a:r>
                <a:rPr lang="en-US" altLang="en-US" sz="2100" b="1" dirty="0">
                  <a:solidFill>
                    <a:srgbClr val="FFFFFF"/>
                  </a:solidFill>
                  <a:latin typeface="Open Sans SemiBold" panose="020B0706030804020204" pitchFamily="34" charset="0"/>
                  <a:cs typeface="Open Sans SemiBold" panose="020B0706030804020204" pitchFamily="34" charset="0"/>
                  <a:sym typeface="Open Sans SemiBold" panose="020B0706030804020204" pitchFamily="34" charset="0"/>
                </a:rPr>
                <a:t>48%</a:t>
              </a:r>
              <a:endParaRPr lang="en-US" altLang="en-US" dirty="0"/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878D18F1-C3E9-3A41-AFD4-4CDE2B73B1FA}"/>
              </a:ext>
            </a:extLst>
          </p:cNvPr>
          <p:cNvGrpSpPr/>
          <p:nvPr/>
        </p:nvGrpSpPr>
        <p:grpSpPr>
          <a:xfrm>
            <a:off x="9784081" y="4035425"/>
            <a:ext cx="809307" cy="1104900"/>
            <a:chOff x="9784081" y="4035425"/>
            <a:chExt cx="809307" cy="1104900"/>
          </a:xfrm>
        </p:grpSpPr>
        <p:sp>
          <p:nvSpPr>
            <p:cNvPr id="417" name="Google Shape;90;p13"/>
            <p:cNvSpPr>
              <a:spLocks/>
            </p:cNvSpPr>
            <p:nvPr/>
          </p:nvSpPr>
          <p:spPr bwMode="auto">
            <a:xfrm>
              <a:off x="9817101" y="4035425"/>
              <a:ext cx="776287" cy="1104900"/>
            </a:xfrm>
            <a:custGeom>
              <a:avLst/>
              <a:gdLst>
                <a:gd name="T0" fmla="*/ 166 w 177"/>
                <a:gd name="T1" fmla="*/ 131 h 252"/>
                <a:gd name="T2" fmla="*/ 166 w 177"/>
                <a:gd name="T3" fmla="*/ 131 h 252"/>
                <a:gd name="T4" fmla="*/ 177 w 177"/>
                <a:gd name="T5" fmla="*/ 88 h 252"/>
                <a:gd name="T6" fmla="*/ 88 w 177"/>
                <a:gd name="T7" fmla="*/ 0 h 252"/>
                <a:gd name="T8" fmla="*/ 0 w 177"/>
                <a:gd name="T9" fmla="*/ 88 h 252"/>
                <a:gd name="T10" fmla="*/ 4 w 177"/>
                <a:gd name="T11" fmla="*/ 116 h 252"/>
                <a:gd name="T12" fmla="*/ 10 w 177"/>
                <a:gd name="T13" fmla="*/ 129 h 252"/>
                <a:gd name="T14" fmla="*/ 10 w 177"/>
                <a:gd name="T15" fmla="*/ 129 h 252"/>
                <a:gd name="T16" fmla="*/ 10 w 177"/>
                <a:gd name="T17" fmla="*/ 129 h 252"/>
                <a:gd name="T18" fmla="*/ 21 w 177"/>
                <a:gd name="T19" fmla="*/ 149 h 252"/>
                <a:gd name="T20" fmla="*/ 88 w 177"/>
                <a:gd name="T21" fmla="*/ 252 h 252"/>
                <a:gd name="T22" fmla="*/ 154 w 177"/>
                <a:gd name="T23" fmla="*/ 150 h 252"/>
                <a:gd name="T24" fmla="*/ 165 w 177"/>
                <a:gd name="T25" fmla="*/ 132 h 252"/>
                <a:gd name="T26" fmla="*/ 166 w 177"/>
                <a:gd name="T27" fmla="*/ 13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7" h="252" extrusionOk="0">
                  <a:moveTo>
                    <a:pt x="166" y="131"/>
                  </a:moveTo>
                  <a:cubicBezTo>
                    <a:pt x="166" y="131"/>
                    <a:pt x="166" y="131"/>
                    <a:pt x="166" y="131"/>
                  </a:cubicBezTo>
                  <a:cubicBezTo>
                    <a:pt x="173" y="118"/>
                    <a:pt x="177" y="104"/>
                    <a:pt x="177" y="88"/>
                  </a:cubicBezTo>
                  <a:cubicBezTo>
                    <a:pt x="177" y="39"/>
                    <a:pt x="137" y="0"/>
                    <a:pt x="88" y="0"/>
                  </a:cubicBezTo>
                  <a:cubicBezTo>
                    <a:pt x="39" y="0"/>
                    <a:pt x="0" y="39"/>
                    <a:pt x="0" y="88"/>
                  </a:cubicBezTo>
                  <a:cubicBezTo>
                    <a:pt x="0" y="98"/>
                    <a:pt x="1" y="108"/>
                    <a:pt x="4" y="116"/>
                  </a:cubicBezTo>
                  <a:cubicBezTo>
                    <a:pt x="6" y="121"/>
                    <a:pt x="8" y="125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2" y="134"/>
                    <a:pt x="18" y="145"/>
                    <a:pt x="21" y="149"/>
                  </a:cubicBezTo>
                  <a:cubicBezTo>
                    <a:pt x="88" y="252"/>
                    <a:pt x="88" y="252"/>
                    <a:pt x="88" y="252"/>
                  </a:cubicBezTo>
                  <a:cubicBezTo>
                    <a:pt x="154" y="150"/>
                    <a:pt x="154" y="150"/>
                    <a:pt x="154" y="150"/>
                  </a:cubicBezTo>
                  <a:cubicBezTo>
                    <a:pt x="156" y="148"/>
                    <a:pt x="164" y="134"/>
                    <a:pt x="165" y="132"/>
                  </a:cubicBezTo>
                  <a:lnTo>
                    <a:pt x="166" y="131"/>
                  </a:lnTo>
                  <a:close/>
                </a:path>
              </a:pathLst>
            </a:custGeom>
            <a:solidFill>
              <a:srgbClr val="64D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  <p:sp>
          <p:nvSpPr>
            <p:cNvPr id="423" name="Google Shape;96;p13"/>
            <p:cNvSpPr txBox="1">
              <a:spLocks noChangeArrowheads="1"/>
            </p:cNvSpPr>
            <p:nvPr/>
          </p:nvSpPr>
          <p:spPr bwMode="auto">
            <a:xfrm>
              <a:off x="9784081" y="4206875"/>
              <a:ext cx="696912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FFFFFF"/>
                </a:buClr>
                <a:buSzPts val="2100"/>
                <a:buFont typeface="Open Sans SemiBold" panose="020B0706030804020204" pitchFamily="34" charset="0"/>
                <a:buNone/>
              </a:pPr>
              <a:r>
                <a:rPr lang="en-US" altLang="en-US" sz="2100" b="1" dirty="0">
                  <a:solidFill>
                    <a:srgbClr val="FFFFFF"/>
                  </a:solidFill>
                  <a:latin typeface="Open Sans SemiBold" panose="020B0706030804020204" pitchFamily="34" charset="0"/>
                  <a:cs typeface="Open Sans SemiBold" panose="020B0706030804020204" pitchFamily="34" charset="0"/>
                  <a:sym typeface="Open Sans SemiBold" panose="020B0706030804020204" pitchFamily="34" charset="0"/>
                </a:rPr>
                <a:t>35%</a:t>
              </a:r>
              <a:endParaRPr lang="en-US" altLang="en-US" dirty="0"/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FC00FFBA-4AE1-A544-9790-90D484AE1CFD}"/>
              </a:ext>
            </a:extLst>
          </p:cNvPr>
          <p:cNvGrpSpPr/>
          <p:nvPr/>
        </p:nvGrpSpPr>
        <p:grpSpPr>
          <a:xfrm>
            <a:off x="511175" y="5022850"/>
            <a:ext cx="2413454" cy="1457325"/>
            <a:chOff x="511175" y="5022850"/>
            <a:chExt cx="2413454" cy="1457325"/>
          </a:xfrm>
        </p:grpSpPr>
        <p:sp>
          <p:nvSpPr>
            <p:cNvPr id="424" name="Google Shape;97;p13"/>
            <p:cNvSpPr txBox="1">
              <a:spLocks noChangeArrowheads="1"/>
            </p:cNvSpPr>
            <p:nvPr/>
          </p:nvSpPr>
          <p:spPr bwMode="auto">
            <a:xfrm>
              <a:off x="511175" y="5022850"/>
              <a:ext cx="2413454" cy="143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SzPts val="3000"/>
                <a:buFont typeface="Montserrat" panose="02000505000000020004" pitchFamily="2" charset="0"/>
                <a:buNone/>
              </a:pPr>
              <a:r>
                <a:rPr lang="ar-SA" altLang="en-US" sz="4800" b="1" dirty="0">
                  <a:sym typeface="Montserrat" panose="02000505000000020004" pitchFamily="2" charset="0"/>
                </a:rPr>
                <a:t>خريطة قارات العالم</a:t>
              </a:r>
              <a:endParaRPr lang="en-US" altLang="en-US" sz="2800" b="1" dirty="0"/>
            </a:p>
          </p:txBody>
        </p:sp>
        <p:grpSp>
          <p:nvGrpSpPr>
            <p:cNvPr id="425" name="Group 424"/>
            <p:cNvGrpSpPr/>
            <p:nvPr/>
          </p:nvGrpSpPr>
          <p:grpSpPr>
            <a:xfrm>
              <a:off x="511175" y="6454775"/>
              <a:ext cx="2152650" cy="25400"/>
              <a:chOff x="511175" y="6454775"/>
              <a:chExt cx="2152650" cy="25400"/>
            </a:xfrm>
          </p:grpSpPr>
          <p:sp>
            <p:nvSpPr>
              <p:cNvPr id="426" name="Google Shape;98;p13"/>
              <p:cNvSpPr txBox="1">
                <a:spLocks noChangeArrowheads="1"/>
              </p:cNvSpPr>
              <p:nvPr/>
            </p:nvSpPr>
            <p:spPr bwMode="auto">
              <a:xfrm>
                <a:off x="511175" y="6454775"/>
                <a:ext cx="360363" cy="25400"/>
              </a:xfrm>
              <a:prstGeom prst="rect">
                <a:avLst/>
              </a:prstGeom>
              <a:solidFill>
                <a:srgbClr val="FFB3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180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427" name="Google Shape;99;p13"/>
              <p:cNvSpPr txBox="1">
                <a:spLocks noChangeArrowheads="1"/>
              </p:cNvSpPr>
              <p:nvPr/>
            </p:nvSpPr>
            <p:spPr bwMode="auto">
              <a:xfrm>
                <a:off x="871538" y="6454775"/>
                <a:ext cx="358775" cy="25400"/>
              </a:xfrm>
              <a:prstGeom prst="rect">
                <a:avLst/>
              </a:prstGeom>
              <a:solidFill>
                <a:srgbClr val="FC7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180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428" name="Google Shape;100;p13"/>
              <p:cNvSpPr txBox="1">
                <a:spLocks noChangeArrowheads="1"/>
              </p:cNvSpPr>
              <p:nvPr/>
            </p:nvSpPr>
            <p:spPr bwMode="auto">
              <a:xfrm>
                <a:off x="1230313" y="6454775"/>
                <a:ext cx="358775" cy="25400"/>
              </a:xfrm>
              <a:prstGeom prst="rect">
                <a:avLst/>
              </a:prstGeom>
              <a:solidFill>
                <a:srgbClr val="E249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180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429" name="Google Shape;101;p13"/>
              <p:cNvSpPr txBox="1">
                <a:spLocks noChangeArrowheads="1"/>
              </p:cNvSpPr>
              <p:nvPr/>
            </p:nvSpPr>
            <p:spPr bwMode="auto">
              <a:xfrm>
                <a:off x="1589088" y="6454775"/>
                <a:ext cx="355600" cy="25400"/>
              </a:xfrm>
              <a:prstGeom prst="rect">
                <a:avLst/>
              </a:prstGeom>
              <a:solidFill>
                <a:srgbClr val="0652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180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430" name="Google Shape;102;p13"/>
              <p:cNvSpPr txBox="1">
                <a:spLocks noChangeArrowheads="1"/>
              </p:cNvSpPr>
              <p:nvPr/>
            </p:nvSpPr>
            <p:spPr bwMode="auto">
              <a:xfrm>
                <a:off x="1944688" y="6454775"/>
                <a:ext cx="358775" cy="25400"/>
              </a:xfrm>
              <a:prstGeom prst="rect">
                <a:avLst/>
              </a:prstGeom>
              <a:solidFill>
                <a:srgbClr val="34B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180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431" name="Google Shape;103;p13"/>
              <p:cNvSpPr txBox="1">
                <a:spLocks noChangeArrowheads="1"/>
              </p:cNvSpPr>
              <p:nvPr/>
            </p:nvSpPr>
            <p:spPr bwMode="auto">
              <a:xfrm>
                <a:off x="2303463" y="6454775"/>
                <a:ext cx="360362" cy="25400"/>
              </a:xfrm>
              <a:prstGeom prst="rect">
                <a:avLst/>
              </a:prstGeom>
              <a:solidFill>
                <a:srgbClr val="64D1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180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352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53" presetClass="entr" presetSubtype="16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4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4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4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4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4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4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4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4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4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4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4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4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4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4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4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4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1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Google Shape;1237;p28"/>
          <p:cNvSpPr txBox="1">
            <a:spLocks noChangeArrowheads="1"/>
          </p:cNvSpPr>
          <p:nvPr/>
        </p:nvSpPr>
        <p:spPr bwMode="auto">
          <a:xfrm>
            <a:off x="1654175" y="559496"/>
            <a:ext cx="8883650" cy="5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4100"/>
              <a:buFont typeface="Montserrat" panose="02000505000000020004" pitchFamily="2" charset="0"/>
              <a:buNone/>
            </a:pPr>
            <a:r>
              <a:rPr lang="ar-SA" altLang="en-US" sz="3600" b="1" dirty="0">
                <a:sym typeface="Montserrat" panose="02000505000000020004" pitchFamily="2" charset="0"/>
              </a:rPr>
              <a:t>العنوان هنا</a:t>
            </a:r>
            <a:endParaRPr lang="en-US" altLang="en-US" sz="36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9DE35FC-30F8-3C4B-A766-6319967D48B5}"/>
              </a:ext>
            </a:extLst>
          </p:cNvPr>
          <p:cNvGrpSpPr/>
          <p:nvPr/>
        </p:nvGrpSpPr>
        <p:grpSpPr>
          <a:xfrm>
            <a:off x="1063625" y="2130425"/>
            <a:ext cx="4652963" cy="1384300"/>
            <a:chOff x="1063625" y="2130425"/>
            <a:chExt cx="4652963" cy="1384300"/>
          </a:xfrm>
        </p:grpSpPr>
        <p:sp>
          <p:nvSpPr>
            <p:cNvPr id="45058" name="Google Shape;1236;p28"/>
            <p:cNvSpPr txBox="1">
              <a:spLocks noChangeArrowheads="1"/>
            </p:cNvSpPr>
            <p:nvPr/>
          </p:nvSpPr>
          <p:spPr bwMode="auto">
            <a:xfrm>
              <a:off x="3103563" y="2601913"/>
              <a:ext cx="2173287" cy="877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SzPts val="1700"/>
                <a:buFont typeface="Open Sans" panose="020B0606030504020204" pitchFamily="34" charset="0"/>
                <a:buNone/>
              </a:pPr>
              <a:r>
                <a:rPr lang="ar-SA" altLang="en-US" sz="1700"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هذا النص هو مثال لنص يمكن أن يستبدل في نفس المساحة </a:t>
              </a:r>
              <a:endParaRPr lang="en-US" altLang="en-US" dirty="0"/>
            </a:p>
          </p:txBody>
        </p:sp>
        <p:sp>
          <p:nvSpPr>
            <p:cNvPr id="45064" name="Google Shape;1242;p28"/>
            <p:cNvSpPr txBox="1">
              <a:spLocks noChangeArrowheads="1"/>
            </p:cNvSpPr>
            <p:nvPr/>
          </p:nvSpPr>
          <p:spPr bwMode="auto">
            <a:xfrm>
              <a:off x="3182938" y="2214563"/>
              <a:ext cx="2533650" cy="57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SzPts val="2700"/>
                <a:buFont typeface="Open Sans SemiBold" panose="020B0706030804020204" pitchFamily="34" charset="0"/>
                <a:buNone/>
              </a:pPr>
              <a:r>
                <a:rPr lang="en-US" altLang="en-US" sz="2700" b="1" dirty="0">
                  <a:latin typeface="Open Sans SemiBold" panose="020B0706030804020204" pitchFamily="34" charset="0"/>
                  <a:cs typeface="Open Sans SemiBold" panose="020B0706030804020204" pitchFamily="34" charset="0"/>
                  <a:sym typeface="Open Sans SemiBold" panose="020B0706030804020204" pitchFamily="34" charset="0"/>
                </a:rPr>
                <a:t>EUROPE - 54%</a:t>
              </a:r>
              <a:endParaRPr lang="en-US" altLang="en-US" dirty="0"/>
            </a:p>
          </p:txBody>
        </p:sp>
        <p:grpSp>
          <p:nvGrpSpPr>
            <p:cNvPr id="45074" name="Google Shape;1252;p28"/>
            <p:cNvGrpSpPr>
              <a:grpSpLocks/>
            </p:cNvGrpSpPr>
            <p:nvPr/>
          </p:nvGrpSpPr>
          <p:grpSpPr bwMode="auto">
            <a:xfrm>
              <a:off x="1063625" y="2130425"/>
              <a:ext cx="1655763" cy="1384300"/>
              <a:chOff x="1063625" y="2130559"/>
              <a:chExt cx="1655763" cy="1384387"/>
            </a:xfrm>
          </p:grpSpPr>
          <p:sp>
            <p:nvSpPr>
              <p:cNvPr id="45170" name="Google Shape;1253;p28"/>
              <p:cNvSpPr>
                <a:spLocks/>
              </p:cNvSpPr>
              <p:nvPr/>
            </p:nvSpPr>
            <p:spPr bwMode="auto">
              <a:xfrm>
                <a:off x="2139950" y="2365375"/>
                <a:ext cx="6350" cy="3175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0 h 1"/>
                  <a:gd name="T4" fmla="*/ 0 w 2"/>
                  <a:gd name="T5" fmla="*/ 1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 extrusionOk="0">
                    <a:moveTo>
                      <a:pt x="0" y="1"/>
                    </a:move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171" name="Google Shape;1254;p28"/>
              <p:cNvSpPr>
                <a:spLocks/>
              </p:cNvSpPr>
              <p:nvPr/>
            </p:nvSpPr>
            <p:spPr bwMode="auto">
              <a:xfrm>
                <a:off x="2125663" y="2336800"/>
                <a:ext cx="6350" cy="11113"/>
              </a:xfrm>
              <a:custGeom>
                <a:avLst/>
                <a:gdLst>
                  <a:gd name="T0" fmla="*/ 1 w 2"/>
                  <a:gd name="T1" fmla="*/ 2 h 3"/>
                  <a:gd name="T2" fmla="*/ 2 w 2"/>
                  <a:gd name="T3" fmla="*/ 2 h 3"/>
                  <a:gd name="T4" fmla="*/ 2 w 2"/>
                  <a:gd name="T5" fmla="*/ 3 h 3"/>
                  <a:gd name="T6" fmla="*/ 1 w 2"/>
                  <a:gd name="T7" fmla="*/ 1 h 3"/>
                  <a:gd name="T8" fmla="*/ 0 w 2"/>
                  <a:gd name="T9" fmla="*/ 1 h 3"/>
                  <a:gd name="T10" fmla="*/ 1 w 2"/>
                  <a:gd name="T11" fmla="*/ 2 h 3"/>
                  <a:gd name="T12" fmla="*/ 1 w 2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3" extrusionOk="0">
                    <a:moveTo>
                      <a:pt x="1" y="2"/>
                    </a:moveTo>
                    <a:cubicBezTo>
                      <a:pt x="1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1" y="1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172" name="Google Shape;1255;p28"/>
              <p:cNvSpPr>
                <a:spLocks/>
              </p:cNvSpPr>
              <p:nvPr/>
            </p:nvSpPr>
            <p:spPr bwMode="auto">
              <a:xfrm>
                <a:off x="2128838" y="2368550"/>
                <a:ext cx="3175" cy="0"/>
              </a:xfrm>
              <a:custGeom>
                <a:avLst/>
                <a:gdLst>
                  <a:gd name="T0" fmla="*/ 1 w 1"/>
                  <a:gd name="T1" fmla="*/ 0 h 120000"/>
                  <a:gd name="T2" fmla="*/ 0 w 1"/>
                  <a:gd name="T3" fmla="*/ 0 h 120000"/>
                  <a:gd name="T4" fmla="*/ 1 w 1"/>
                  <a:gd name="T5" fmla="*/ 0 h 1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20000" extrusionOk="0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173" name="Google Shape;1256;p28"/>
              <p:cNvSpPr>
                <a:spLocks/>
              </p:cNvSpPr>
              <p:nvPr/>
            </p:nvSpPr>
            <p:spPr bwMode="auto">
              <a:xfrm>
                <a:off x="2132013" y="2355850"/>
                <a:ext cx="3175" cy="3175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174" name="Google Shape;1257;p28"/>
              <p:cNvSpPr>
                <a:spLocks/>
              </p:cNvSpPr>
              <p:nvPr/>
            </p:nvSpPr>
            <p:spPr bwMode="auto">
              <a:xfrm>
                <a:off x="2493963" y="2446338"/>
                <a:ext cx="11113" cy="7938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0 h 2"/>
                  <a:gd name="T4" fmla="*/ 3 w 3"/>
                  <a:gd name="T5" fmla="*/ 2 h 2"/>
                  <a:gd name="T6" fmla="*/ 2 w 3"/>
                  <a:gd name="T7" fmla="*/ 2 h 2"/>
                  <a:gd name="T8" fmla="*/ 3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 extrusionOk="0">
                    <a:moveTo>
                      <a:pt x="3" y="2"/>
                    </a:moveTo>
                    <a:cubicBezTo>
                      <a:pt x="2" y="2"/>
                      <a:pt x="1" y="1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175" name="Google Shape;1258;p28"/>
              <p:cNvSpPr>
                <a:spLocks/>
              </p:cNvSpPr>
              <p:nvPr/>
            </p:nvSpPr>
            <p:spPr bwMode="auto">
              <a:xfrm>
                <a:off x="2054225" y="2544763"/>
                <a:ext cx="11113" cy="3175"/>
              </a:xfrm>
              <a:custGeom>
                <a:avLst/>
                <a:gdLst>
                  <a:gd name="T0" fmla="*/ 2 w 3"/>
                  <a:gd name="T1" fmla="*/ 1 h 1"/>
                  <a:gd name="T2" fmla="*/ 2 w 3"/>
                  <a:gd name="T3" fmla="*/ 0 h 1"/>
                  <a:gd name="T4" fmla="*/ 0 w 3"/>
                  <a:gd name="T5" fmla="*/ 0 h 1"/>
                  <a:gd name="T6" fmla="*/ 1 w 3"/>
                  <a:gd name="T7" fmla="*/ 1 h 1"/>
                  <a:gd name="T8" fmla="*/ 1 w 3"/>
                  <a:gd name="T9" fmla="*/ 1 h 1"/>
                  <a:gd name="T10" fmla="*/ 2 w 3"/>
                  <a:gd name="T11" fmla="*/ 1 h 1"/>
                  <a:gd name="T12" fmla="*/ 2 w 3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" extrusionOk="0">
                    <a:moveTo>
                      <a:pt x="2" y="1"/>
                    </a:moveTo>
                    <a:cubicBezTo>
                      <a:pt x="2" y="1"/>
                      <a:pt x="3" y="1"/>
                      <a:pt x="2" y="0"/>
                    </a:cubicBezTo>
                    <a:cubicBezTo>
                      <a:pt x="2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176" name="Google Shape;1259;p28"/>
              <p:cNvSpPr>
                <a:spLocks/>
              </p:cNvSpPr>
              <p:nvPr/>
            </p:nvSpPr>
            <p:spPr bwMode="auto">
              <a:xfrm>
                <a:off x="2058988" y="2533650"/>
                <a:ext cx="0" cy="4763"/>
              </a:xfrm>
              <a:custGeom>
                <a:avLst/>
                <a:gdLst>
                  <a:gd name="T0" fmla="*/ 0 w 120000"/>
                  <a:gd name="T1" fmla="*/ 1 h 1"/>
                  <a:gd name="T2" fmla="*/ 0 w 120000"/>
                  <a:gd name="T3" fmla="*/ 0 h 1"/>
                  <a:gd name="T4" fmla="*/ 0 w 120000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0000" h="1" extrusionOk="0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177" name="Google Shape;1260;p28"/>
              <p:cNvSpPr>
                <a:spLocks/>
              </p:cNvSpPr>
              <p:nvPr/>
            </p:nvSpPr>
            <p:spPr bwMode="auto">
              <a:xfrm>
                <a:off x="2054225" y="2541588"/>
                <a:ext cx="4763" cy="3175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 extrusionOk="0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178" name="Google Shape;1261;p28"/>
              <p:cNvSpPr>
                <a:spLocks/>
              </p:cNvSpPr>
              <p:nvPr/>
            </p:nvSpPr>
            <p:spPr bwMode="auto">
              <a:xfrm>
                <a:off x="2073275" y="2298700"/>
                <a:ext cx="6350" cy="3175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1 w 2"/>
                  <a:gd name="T5" fmla="*/ 1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 extrusionOk="0">
                    <a:moveTo>
                      <a:pt x="1" y="1"/>
                    </a:moveTo>
                    <a:cubicBezTo>
                      <a:pt x="1" y="1"/>
                      <a:pt x="2" y="1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ubicBezTo>
                      <a:pt x="1" y="1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179" name="Google Shape;1262;p28"/>
              <p:cNvSpPr>
                <a:spLocks/>
              </p:cNvSpPr>
              <p:nvPr/>
            </p:nvSpPr>
            <p:spPr bwMode="auto">
              <a:xfrm>
                <a:off x="2054225" y="2284413"/>
                <a:ext cx="4763" cy="3175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180" name="Google Shape;1263;p28"/>
              <p:cNvSpPr>
                <a:spLocks/>
              </p:cNvSpPr>
              <p:nvPr/>
            </p:nvSpPr>
            <p:spPr bwMode="auto">
              <a:xfrm>
                <a:off x="2132013" y="2336800"/>
                <a:ext cx="7938" cy="4763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2 w 2"/>
                  <a:gd name="T5" fmla="*/ 0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 extrusionOk="0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181" name="Google Shape;1264;p28"/>
              <p:cNvSpPr>
                <a:spLocks/>
              </p:cNvSpPr>
              <p:nvPr/>
            </p:nvSpPr>
            <p:spPr bwMode="auto">
              <a:xfrm>
                <a:off x="2085975" y="2306638"/>
                <a:ext cx="4763" cy="3175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182" name="Google Shape;1265;p28"/>
              <p:cNvSpPr>
                <a:spLocks/>
              </p:cNvSpPr>
              <p:nvPr/>
            </p:nvSpPr>
            <p:spPr bwMode="auto">
              <a:xfrm>
                <a:off x="2336800" y="3019425"/>
                <a:ext cx="6350" cy="14288"/>
              </a:xfrm>
              <a:custGeom>
                <a:avLst/>
                <a:gdLst>
                  <a:gd name="T0" fmla="*/ 2 w 2"/>
                  <a:gd name="T1" fmla="*/ 0 h 4"/>
                  <a:gd name="T2" fmla="*/ 1 w 2"/>
                  <a:gd name="T3" fmla="*/ 1 h 4"/>
                  <a:gd name="T4" fmla="*/ 1 w 2"/>
                  <a:gd name="T5" fmla="*/ 2 h 4"/>
                  <a:gd name="T6" fmla="*/ 0 w 2"/>
                  <a:gd name="T7" fmla="*/ 3 h 4"/>
                  <a:gd name="T8" fmla="*/ 2 w 2"/>
                  <a:gd name="T9" fmla="*/ 0 h 4"/>
                  <a:gd name="T10" fmla="*/ 2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 extrusionOk="0">
                    <a:moveTo>
                      <a:pt x="2" y="0"/>
                    </a:moveTo>
                    <a:cubicBezTo>
                      <a:pt x="1" y="0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1" y="4"/>
                      <a:pt x="2" y="1"/>
                      <a:pt x="2" y="0"/>
                    </a:cubicBezTo>
                    <a:cubicBezTo>
                      <a:pt x="1" y="0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183" name="Google Shape;1266;p28"/>
              <p:cNvSpPr>
                <a:spLocks/>
              </p:cNvSpPr>
              <p:nvPr/>
            </p:nvSpPr>
            <p:spPr bwMode="auto">
              <a:xfrm>
                <a:off x="2360613" y="3001963"/>
                <a:ext cx="6350" cy="6350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1 h 2"/>
                  <a:gd name="T4" fmla="*/ 0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 extrusionOk="0">
                    <a:moveTo>
                      <a:pt x="0" y="0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2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184" name="Google Shape;1267;p28"/>
              <p:cNvSpPr>
                <a:spLocks/>
              </p:cNvSpPr>
              <p:nvPr/>
            </p:nvSpPr>
            <p:spPr bwMode="auto">
              <a:xfrm>
                <a:off x="2135188" y="3300413"/>
                <a:ext cx="11113" cy="1111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3 w 3"/>
                  <a:gd name="T5" fmla="*/ 1 h 3"/>
                  <a:gd name="T6" fmla="*/ 2 w 3"/>
                  <a:gd name="T7" fmla="*/ 0 h 3"/>
                  <a:gd name="T8" fmla="*/ 2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 extrusionOk="0">
                    <a:moveTo>
                      <a:pt x="2" y="0"/>
                    </a:moveTo>
                    <a:cubicBezTo>
                      <a:pt x="2" y="1"/>
                      <a:pt x="0" y="1"/>
                      <a:pt x="0" y="2"/>
                    </a:cubicBezTo>
                    <a:cubicBezTo>
                      <a:pt x="0" y="3"/>
                      <a:pt x="3" y="1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185" name="Google Shape;1268;p28"/>
              <p:cNvSpPr>
                <a:spLocks/>
              </p:cNvSpPr>
              <p:nvPr/>
            </p:nvSpPr>
            <p:spPr bwMode="auto">
              <a:xfrm>
                <a:off x="2224088" y="3424238"/>
                <a:ext cx="6350" cy="6350"/>
              </a:xfrm>
              <a:custGeom>
                <a:avLst/>
                <a:gdLst>
                  <a:gd name="T0" fmla="*/ 1 w 2"/>
                  <a:gd name="T1" fmla="*/ 1 h 2"/>
                  <a:gd name="T2" fmla="*/ 2 w 2"/>
                  <a:gd name="T3" fmla="*/ 1 h 2"/>
                  <a:gd name="T4" fmla="*/ 1 w 2"/>
                  <a:gd name="T5" fmla="*/ 1 h 2"/>
                  <a:gd name="T6" fmla="*/ 1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 extrusionOk="0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0" y="0"/>
                      <a:pt x="1" y="2"/>
                      <a:pt x="1" y="1"/>
                    </a:cubicBezTo>
                    <a:cubicBezTo>
                      <a:pt x="2" y="1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186" name="Google Shape;1269;p28"/>
              <p:cNvSpPr>
                <a:spLocks/>
              </p:cNvSpPr>
              <p:nvPr/>
            </p:nvSpPr>
            <p:spPr bwMode="auto">
              <a:xfrm>
                <a:off x="2166938" y="3325813"/>
                <a:ext cx="4763" cy="6350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 extrusionOk="0">
                    <a:moveTo>
                      <a:pt x="1" y="2"/>
                    </a:moveTo>
                    <a:cubicBezTo>
                      <a:pt x="1" y="0"/>
                      <a:pt x="0" y="2"/>
                      <a:pt x="1" y="2"/>
                    </a:cubicBezTo>
                    <a:cubicBezTo>
                      <a:pt x="1" y="2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187" name="Google Shape;1270;p28"/>
              <p:cNvSpPr>
                <a:spLocks/>
              </p:cNvSpPr>
              <p:nvPr/>
            </p:nvSpPr>
            <p:spPr bwMode="auto">
              <a:xfrm>
                <a:off x="2227263" y="3259138"/>
                <a:ext cx="3175" cy="3175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 extrusionOk="0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188" name="Google Shape;1271;p28"/>
              <p:cNvSpPr>
                <a:spLocks/>
              </p:cNvSpPr>
              <p:nvPr/>
            </p:nvSpPr>
            <p:spPr bwMode="auto">
              <a:xfrm>
                <a:off x="2146300" y="3314700"/>
                <a:ext cx="3175" cy="3175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189" name="Google Shape;1272;p28"/>
              <p:cNvSpPr>
                <a:spLocks/>
              </p:cNvSpPr>
              <p:nvPr/>
            </p:nvSpPr>
            <p:spPr bwMode="auto">
              <a:xfrm>
                <a:off x="2276475" y="3430588"/>
                <a:ext cx="3175" cy="3175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190" name="Google Shape;1273;p28"/>
              <p:cNvSpPr>
                <a:spLocks/>
              </p:cNvSpPr>
              <p:nvPr/>
            </p:nvSpPr>
            <p:spPr bwMode="auto">
              <a:xfrm>
                <a:off x="2206625" y="3416300"/>
                <a:ext cx="23813" cy="11113"/>
              </a:xfrm>
              <a:custGeom>
                <a:avLst/>
                <a:gdLst>
                  <a:gd name="T0" fmla="*/ 1 w 7"/>
                  <a:gd name="T1" fmla="*/ 2 h 3"/>
                  <a:gd name="T2" fmla="*/ 0 w 7"/>
                  <a:gd name="T3" fmla="*/ 3 h 3"/>
                  <a:gd name="T4" fmla="*/ 3 w 7"/>
                  <a:gd name="T5" fmla="*/ 3 h 3"/>
                  <a:gd name="T6" fmla="*/ 4 w 7"/>
                  <a:gd name="T7" fmla="*/ 2 h 3"/>
                  <a:gd name="T8" fmla="*/ 6 w 7"/>
                  <a:gd name="T9" fmla="*/ 0 h 3"/>
                  <a:gd name="T10" fmla="*/ 6 w 7"/>
                  <a:gd name="T11" fmla="*/ 1 h 3"/>
                  <a:gd name="T12" fmla="*/ 3 w 7"/>
                  <a:gd name="T13" fmla="*/ 1 h 3"/>
                  <a:gd name="T14" fmla="*/ 2 w 7"/>
                  <a:gd name="T15" fmla="*/ 2 h 3"/>
                  <a:gd name="T16" fmla="*/ 1 w 7"/>
                  <a:gd name="T17" fmla="*/ 2 h 3"/>
                  <a:gd name="T18" fmla="*/ 1 w 7"/>
                  <a:gd name="T19" fmla="*/ 2 h 3"/>
                  <a:gd name="T20" fmla="*/ 1 w 7"/>
                  <a:gd name="T2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3" extrusionOk="0">
                    <a:moveTo>
                      <a:pt x="1" y="2"/>
                    </a:moveTo>
                    <a:cubicBezTo>
                      <a:pt x="1" y="3"/>
                      <a:pt x="0" y="2"/>
                      <a:pt x="0" y="3"/>
                    </a:cubicBezTo>
                    <a:cubicBezTo>
                      <a:pt x="1" y="3"/>
                      <a:pt x="2" y="3"/>
                      <a:pt x="3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7" y="1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191" name="Google Shape;1274;p28"/>
              <p:cNvSpPr>
                <a:spLocks/>
              </p:cNvSpPr>
              <p:nvPr/>
            </p:nvSpPr>
            <p:spPr bwMode="auto">
              <a:xfrm>
                <a:off x="2189163" y="3282950"/>
                <a:ext cx="3175" cy="3175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 extrusionOk="0">
                    <a:moveTo>
                      <a:pt x="0" y="0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192" name="Google Shape;1275;p28"/>
              <p:cNvSpPr>
                <a:spLocks/>
              </p:cNvSpPr>
              <p:nvPr/>
            </p:nvSpPr>
            <p:spPr bwMode="auto">
              <a:xfrm>
                <a:off x="2279650" y="3430588"/>
                <a:ext cx="3175" cy="3175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 extrusionOk="0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193" name="Google Shape;1276;p28"/>
              <p:cNvSpPr>
                <a:spLocks/>
              </p:cNvSpPr>
              <p:nvPr/>
            </p:nvSpPr>
            <p:spPr bwMode="auto">
              <a:xfrm>
                <a:off x="2184400" y="3276600"/>
                <a:ext cx="7938" cy="3175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1 w 2"/>
                  <a:gd name="T5" fmla="*/ 0 h 1"/>
                  <a:gd name="T6" fmla="*/ 1 w 2"/>
                  <a:gd name="T7" fmla="*/ 1 h 1"/>
                  <a:gd name="T8" fmla="*/ 2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 extrusionOk="0">
                    <a:moveTo>
                      <a:pt x="2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194" name="Google Shape;1277;p28"/>
              <p:cNvSpPr>
                <a:spLocks/>
              </p:cNvSpPr>
              <p:nvPr/>
            </p:nvSpPr>
            <p:spPr bwMode="auto">
              <a:xfrm>
                <a:off x="2212975" y="3273425"/>
                <a:ext cx="3175" cy="3175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195" name="Google Shape;1278;p28"/>
              <p:cNvSpPr>
                <a:spLocks/>
              </p:cNvSpPr>
              <p:nvPr/>
            </p:nvSpPr>
            <p:spPr bwMode="auto">
              <a:xfrm>
                <a:off x="2184400" y="3282950"/>
                <a:ext cx="4763" cy="3175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 extrusionOk="0">
                    <a:moveTo>
                      <a:pt x="0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196" name="Google Shape;1279;p28"/>
              <p:cNvSpPr>
                <a:spLocks/>
              </p:cNvSpPr>
              <p:nvPr/>
            </p:nvSpPr>
            <p:spPr bwMode="auto">
              <a:xfrm>
                <a:off x="1063625" y="3384550"/>
                <a:ext cx="4763" cy="7938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0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 extrusionOk="0">
                    <a:moveTo>
                      <a:pt x="1" y="1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197" name="Google Shape;1280;p28"/>
              <p:cNvSpPr>
                <a:spLocks/>
              </p:cNvSpPr>
              <p:nvPr/>
            </p:nvSpPr>
            <p:spPr bwMode="auto">
              <a:xfrm>
                <a:off x="1106488" y="3402013"/>
                <a:ext cx="6350" cy="4763"/>
              </a:xfrm>
              <a:custGeom>
                <a:avLst/>
                <a:gdLst>
                  <a:gd name="T0" fmla="*/ 1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 extrusionOk="0">
                    <a:moveTo>
                      <a:pt x="1" y="0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198" name="Google Shape;1281;p28"/>
              <p:cNvSpPr>
                <a:spLocks/>
              </p:cNvSpPr>
              <p:nvPr/>
            </p:nvSpPr>
            <p:spPr bwMode="auto">
              <a:xfrm>
                <a:off x="1098550" y="3402013"/>
                <a:ext cx="4763" cy="7938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0 h 2"/>
                  <a:gd name="T4" fmla="*/ 0 w 1"/>
                  <a:gd name="T5" fmla="*/ 1 h 2"/>
                  <a:gd name="T6" fmla="*/ 0 w 1"/>
                  <a:gd name="T7" fmla="*/ 1 h 2"/>
                  <a:gd name="T8" fmla="*/ 0 w 1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 extrusionOk="0">
                    <a:moveTo>
                      <a:pt x="0" y="1"/>
                    </a:moveTo>
                    <a:cubicBezTo>
                      <a:pt x="1" y="2"/>
                      <a:pt x="1" y="0"/>
                      <a:pt x="1" y="0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199" name="Google Shape;1282;p28"/>
              <p:cNvSpPr>
                <a:spLocks/>
              </p:cNvSpPr>
              <p:nvPr/>
            </p:nvSpPr>
            <p:spPr bwMode="auto">
              <a:xfrm>
                <a:off x="1152525" y="3433763"/>
                <a:ext cx="3175" cy="476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200" name="Google Shape;1283;p28"/>
              <p:cNvSpPr>
                <a:spLocks/>
              </p:cNvSpPr>
              <p:nvPr/>
            </p:nvSpPr>
            <p:spPr bwMode="auto">
              <a:xfrm>
                <a:off x="1109663" y="3395663"/>
                <a:ext cx="3175" cy="3175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1"/>
                      <a:pt x="1" y="0"/>
                    </a:cubicBezTo>
                    <a:cubicBezTo>
                      <a:pt x="1" y="0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201" name="Google Shape;1284;p28"/>
              <p:cNvSpPr>
                <a:spLocks/>
              </p:cNvSpPr>
              <p:nvPr/>
            </p:nvSpPr>
            <p:spPr bwMode="auto">
              <a:xfrm>
                <a:off x="1063625" y="3381375"/>
                <a:ext cx="4763" cy="3175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 extrusionOk="0">
                    <a:moveTo>
                      <a:pt x="0" y="0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202" name="Google Shape;1285;p28"/>
              <p:cNvSpPr>
                <a:spLocks/>
              </p:cNvSpPr>
              <p:nvPr/>
            </p:nvSpPr>
            <p:spPr bwMode="auto">
              <a:xfrm>
                <a:off x="1141413" y="3416300"/>
                <a:ext cx="14288" cy="7938"/>
              </a:xfrm>
              <a:custGeom>
                <a:avLst/>
                <a:gdLst>
                  <a:gd name="T0" fmla="*/ 4 w 4"/>
                  <a:gd name="T1" fmla="*/ 0 h 2"/>
                  <a:gd name="T2" fmla="*/ 2 w 4"/>
                  <a:gd name="T3" fmla="*/ 0 h 2"/>
                  <a:gd name="T4" fmla="*/ 0 w 4"/>
                  <a:gd name="T5" fmla="*/ 0 h 2"/>
                  <a:gd name="T6" fmla="*/ 4 w 4"/>
                  <a:gd name="T7" fmla="*/ 0 h 2"/>
                  <a:gd name="T8" fmla="*/ 4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 extrusionOk="0">
                    <a:moveTo>
                      <a:pt x="4" y="0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4" y="2"/>
                      <a:pt x="4" y="0"/>
                    </a:cubicBezTo>
                    <a:cubicBezTo>
                      <a:pt x="3" y="0"/>
                      <a:pt x="4" y="1"/>
                      <a:pt x="4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203" name="Google Shape;1286;p28"/>
              <p:cNvSpPr>
                <a:spLocks/>
              </p:cNvSpPr>
              <p:nvPr/>
            </p:nvSpPr>
            <p:spPr bwMode="auto">
              <a:xfrm>
                <a:off x="1077913" y="3360738"/>
                <a:ext cx="17463" cy="11113"/>
              </a:xfrm>
              <a:custGeom>
                <a:avLst/>
                <a:gdLst>
                  <a:gd name="T0" fmla="*/ 5 w 5"/>
                  <a:gd name="T1" fmla="*/ 2 h 3"/>
                  <a:gd name="T2" fmla="*/ 5 w 5"/>
                  <a:gd name="T3" fmla="*/ 1 h 3"/>
                  <a:gd name="T4" fmla="*/ 4 w 5"/>
                  <a:gd name="T5" fmla="*/ 0 h 3"/>
                  <a:gd name="T6" fmla="*/ 2 w 5"/>
                  <a:gd name="T7" fmla="*/ 0 h 3"/>
                  <a:gd name="T8" fmla="*/ 1 w 5"/>
                  <a:gd name="T9" fmla="*/ 0 h 3"/>
                  <a:gd name="T10" fmla="*/ 0 w 5"/>
                  <a:gd name="T11" fmla="*/ 1 h 3"/>
                  <a:gd name="T12" fmla="*/ 2 w 5"/>
                  <a:gd name="T13" fmla="*/ 2 h 3"/>
                  <a:gd name="T14" fmla="*/ 4 w 5"/>
                  <a:gd name="T15" fmla="*/ 3 h 3"/>
                  <a:gd name="T16" fmla="*/ 5 w 5"/>
                  <a:gd name="T17" fmla="*/ 2 h 3"/>
                  <a:gd name="T18" fmla="*/ 5 w 5"/>
                  <a:gd name="T1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3" extrusionOk="0">
                    <a:moveTo>
                      <a:pt x="5" y="2"/>
                    </a:moveTo>
                    <a:cubicBezTo>
                      <a:pt x="5" y="2"/>
                      <a:pt x="5" y="1"/>
                      <a:pt x="5" y="1"/>
                    </a:cubicBezTo>
                    <a:cubicBezTo>
                      <a:pt x="5" y="1"/>
                      <a:pt x="4" y="1"/>
                      <a:pt x="4" y="0"/>
                    </a:cubicBezTo>
                    <a:cubicBezTo>
                      <a:pt x="3" y="0"/>
                      <a:pt x="3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2" y="2"/>
                      <a:pt x="2" y="2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5" y="2"/>
                      <a:pt x="5" y="2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204" name="Google Shape;1287;p28"/>
              <p:cNvSpPr>
                <a:spLocks/>
              </p:cNvSpPr>
              <p:nvPr/>
            </p:nvSpPr>
            <p:spPr bwMode="auto">
              <a:xfrm>
                <a:off x="1120775" y="3398838"/>
                <a:ext cx="6350" cy="7938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1 h 2"/>
                  <a:gd name="T4" fmla="*/ 2 w 2"/>
                  <a:gd name="T5" fmla="*/ 2 h 2"/>
                  <a:gd name="T6" fmla="*/ 0 w 2"/>
                  <a:gd name="T7" fmla="*/ 0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 extrusionOk="0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2"/>
                      <a:pt x="2" y="2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205" name="Google Shape;1288;p28"/>
              <p:cNvSpPr>
                <a:spLocks/>
              </p:cNvSpPr>
              <p:nvPr/>
            </p:nvSpPr>
            <p:spPr bwMode="auto">
              <a:xfrm>
                <a:off x="1103313" y="3406775"/>
                <a:ext cx="6350" cy="3175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 extrusionOk="0">
                    <a:moveTo>
                      <a:pt x="0" y="0"/>
                    </a:moveTo>
                    <a:cubicBezTo>
                      <a:pt x="0" y="1"/>
                      <a:pt x="2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206" name="Google Shape;1289;p28"/>
              <p:cNvSpPr>
                <a:spLocks/>
              </p:cNvSpPr>
              <p:nvPr/>
            </p:nvSpPr>
            <p:spPr bwMode="auto">
              <a:xfrm>
                <a:off x="1812925" y="3490913"/>
                <a:ext cx="6350" cy="3175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0 h 1"/>
                  <a:gd name="T6" fmla="*/ 2 w 2"/>
                  <a:gd name="T7" fmla="*/ 1 h 1"/>
                  <a:gd name="T8" fmla="*/ 2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 extrusionOk="0">
                    <a:moveTo>
                      <a:pt x="2" y="1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1" y="1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207" name="Google Shape;1290;p28"/>
              <p:cNvSpPr>
                <a:spLocks/>
              </p:cNvSpPr>
              <p:nvPr/>
            </p:nvSpPr>
            <p:spPr bwMode="auto">
              <a:xfrm>
                <a:off x="1819275" y="3494088"/>
                <a:ext cx="7938" cy="6350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2 w 2"/>
                  <a:gd name="T7" fmla="*/ 0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 extrusionOk="0">
                    <a:moveTo>
                      <a:pt x="2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2" y="2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208" name="Google Shape;1291;p28"/>
              <p:cNvSpPr>
                <a:spLocks/>
              </p:cNvSpPr>
              <p:nvPr/>
            </p:nvSpPr>
            <p:spPr bwMode="auto">
              <a:xfrm>
                <a:off x="1970088" y="2654300"/>
                <a:ext cx="7938" cy="3175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 extrusionOk="0">
                    <a:moveTo>
                      <a:pt x="2" y="1"/>
                    </a:moveTo>
                    <a:cubicBezTo>
                      <a:pt x="2" y="0"/>
                      <a:pt x="0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209" name="Google Shape;1292;p28"/>
              <p:cNvSpPr>
                <a:spLocks/>
              </p:cNvSpPr>
              <p:nvPr/>
            </p:nvSpPr>
            <p:spPr bwMode="auto">
              <a:xfrm>
                <a:off x="1268413" y="2735263"/>
                <a:ext cx="6350" cy="9525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2 h 3"/>
                  <a:gd name="T6" fmla="*/ 1 w 2"/>
                  <a:gd name="T7" fmla="*/ 3 h 3"/>
                  <a:gd name="T8" fmla="*/ 2 w 2"/>
                  <a:gd name="T9" fmla="*/ 1 h 3"/>
                  <a:gd name="T10" fmla="*/ 2 w 2"/>
                  <a:gd name="T11" fmla="*/ 0 h 3"/>
                  <a:gd name="T12" fmla="*/ 0 w 2"/>
                  <a:gd name="T13" fmla="*/ 0 h 3"/>
                  <a:gd name="T14" fmla="*/ 0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 extrusionOk="0">
                    <a:moveTo>
                      <a:pt x="0" y="0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1" y="2"/>
                      <a:pt x="0" y="2"/>
                      <a:pt x="1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210" name="Google Shape;1293;p28"/>
              <p:cNvSpPr>
                <a:spLocks/>
              </p:cNvSpPr>
              <p:nvPr/>
            </p:nvSpPr>
            <p:spPr bwMode="auto">
              <a:xfrm>
                <a:off x="1268413" y="2744788"/>
                <a:ext cx="3175" cy="476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211" name="Google Shape;1294;p28"/>
              <p:cNvSpPr>
                <a:spLocks/>
              </p:cNvSpPr>
              <p:nvPr/>
            </p:nvSpPr>
            <p:spPr bwMode="auto">
              <a:xfrm>
                <a:off x="1271588" y="2724150"/>
                <a:ext cx="6350" cy="7938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1 h 2"/>
                  <a:gd name="T4" fmla="*/ 0 w 2"/>
                  <a:gd name="T5" fmla="*/ 2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 extrusionOk="0">
                    <a:moveTo>
                      <a:pt x="0" y="2"/>
                    </a:moveTo>
                    <a:cubicBezTo>
                      <a:pt x="1" y="2"/>
                      <a:pt x="2" y="1"/>
                      <a:pt x="2" y="1"/>
                    </a:cubicBezTo>
                    <a:cubicBezTo>
                      <a:pt x="1" y="0"/>
                      <a:pt x="0" y="2"/>
                      <a:pt x="0" y="2"/>
                    </a:cubicBezTo>
                    <a:cubicBezTo>
                      <a:pt x="1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212" name="Google Shape;1295;p28"/>
              <p:cNvSpPr>
                <a:spLocks/>
              </p:cNvSpPr>
              <p:nvPr/>
            </p:nvSpPr>
            <p:spPr bwMode="auto">
              <a:xfrm>
                <a:off x="1254125" y="2833688"/>
                <a:ext cx="3175" cy="0"/>
              </a:xfrm>
              <a:custGeom>
                <a:avLst/>
                <a:gdLst>
                  <a:gd name="T0" fmla="*/ 0 w 1"/>
                  <a:gd name="T1" fmla="*/ 0 h 120000"/>
                  <a:gd name="T2" fmla="*/ 0 w 1"/>
                  <a:gd name="T3" fmla="*/ 0 h 120000"/>
                  <a:gd name="T4" fmla="*/ 0 w 1"/>
                  <a:gd name="T5" fmla="*/ 0 h 120000"/>
                  <a:gd name="T6" fmla="*/ 0 w 1"/>
                  <a:gd name="T7" fmla="*/ 0 h 1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2000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213" name="Google Shape;1296;p28"/>
              <p:cNvSpPr>
                <a:spLocks/>
              </p:cNvSpPr>
              <p:nvPr/>
            </p:nvSpPr>
            <p:spPr bwMode="auto">
              <a:xfrm>
                <a:off x="1312863" y="2706688"/>
                <a:ext cx="4763" cy="6350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 extrusionOk="0">
                    <a:moveTo>
                      <a:pt x="1" y="1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214" name="Google Shape;1297;p28"/>
              <p:cNvSpPr>
                <a:spLocks/>
              </p:cNvSpPr>
              <p:nvPr/>
            </p:nvSpPr>
            <p:spPr bwMode="auto">
              <a:xfrm>
                <a:off x="1260475" y="2744788"/>
                <a:ext cx="7938" cy="4763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1 h 1"/>
                  <a:gd name="T4" fmla="*/ 2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 extrusionOk="0">
                    <a:moveTo>
                      <a:pt x="2" y="1"/>
                    </a:moveTo>
                    <a:cubicBezTo>
                      <a:pt x="2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215" name="Google Shape;1298;p28"/>
              <p:cNvSpPr>
                <a:spLocks/>
              </p:cNvSpPr>
              <p:nvPr/>
            </p:nvSpPr>
            <p:spPr bwMode="auto">
              <a:xfrm>
                <a:off x="1268413" y="2767013"/>
                <a:ext cx="6350" cy="6350"/>
              </a:xfrm>
              <a:custGeom>
                <a:avLst/>
                <a:gdLst>
                  <a:gd name="T0" fmla="*/ 0 w 2"/>
                  <a:gd name="T1" fmla="*/ 1 h 2"/>
                  <a:gd name="T2" fmla="*/ 2 w 2"/>
                  <a:gd name="T3" fmla="*/ 2 h 2"/>
                  <a:gd name="T4" fmla="*/ 0 w 2"/>
                  <a:gd name="T5" fmla="*/ 1 h 2"/>
                  <a:gd name="T6" fmla="*/ 0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 extrusionOk="0">
                    <a:moveTo>
                      <a:pt x="0" y="1"/>
                    </a:moveTo>
                    <a:cubicBezTo>
                      <a:pt x="0" y="2"/>
                      <a:pt x="1" y="2"/>
                      <a:pt x="2" y="2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216" name="Google Shape;1299;p28"/>
              <p:cNvSpPr>
                <a:spLocks/>
              </p:cNvSpPr>
              <p:nvPr/>
            </p:nvSpPr>
            <p:spPr bwMode="auto">
              <a:xfrm>
                <a:off x="1317625" y="2695575"/>
                <a:ext cx="9525" cy="7938"/>
              </a:xfrm>
              <a:custGeom>
                <a:avLst/>
                <a:gdLst>
                  <a:gd name="T0" fmla="*/ 3 w 3"/>
                  <a:gd name="T1" fmla="*/ 1 h 2"/>
                  <a:gd name="T2" fmla="*/ 2 w 3"/>
                  <a:gd name="T3" fmla="*/ 1 h 2"/>
                  <a:gd name="T4" fmla="*/ 3 w 3"/>
                  <a:gd name="T5" fmla="*/ 1 h 2"/>
                  <a:gd name="T6" fmla="*/ 3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 extrusionOk="0">
                    <a:moveTo>
                      <a:pt x="3" y="1"/>
                    </a:moveTo>
                    <a:cubicBezTo>
                      <a:pt x="0" y="0"/>
                      <a:pt x="2" y="1"/>
                      <a:pt x="2" y="1"/>
                    </a:cubicBezTo>
                    <a:cubicBezTo>
                      <a:pt x="2" y="1"/>
                      <a:pt x="2" y="2"/>
                      <a:pt x="3" y="1"/>
                    </a:cubicBezTo>
                    <a:cubicBezTo>
                      <a:pt x="2" y="1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217" name="Google Shape;1300;p28"/>
              <p:cNvSpPr>
                <a:spLocks/>
              </p:cNvSpPr>
              <p:nvPr/>
            </p:nvSpPr>
            <p:spPr bwMode="auto">
              <a:xfrm>
                <a:off x="1239838" y="2703513"/>
                <a:ext cx="133350" cy="130175"/>
              </a:xfrm>
              <a:custGeom>
                <a:avLst/>
                <a:gdLst>
                  <a:gd name="T0" fmla="*/ 25 w 38"/>
                  <a:gd name="T1" fmla="*/ 35 h 37"/>
                  <a:gd name="T2" fmla="*/ 28 w 38"/>
                  <a:gd name="T3" fmla="*/ 31 h 37"/>
                  <a:gd name="T4" fmla="*/ 31 w 38"/>
                  <a:gd name="T5" fmla="*/ 27 h 37"/>
                  <a:gd name="T6" fmla="*/ 31 w 38"/>
                  <a:gd name="T7" fmla="*/ 22 h 37"/>
                  <a:gd name="T8" fmla="*/ 32 w 38"/>
                  <a:gd name="T9" fmla="*/ 18 h 37"/>
                  <a:gd name="T10" fmla="*/ 34 w 38"/>
                  <a:gd name="T11" fmla="*/ 15 h 37"/>
                  <a:gd name="T12" fmla="*/ 37 w 38"/>
                  <a:gd name="T13" fmla="*/ 14 h 37"/>
                  <a:gd name="T14" fmla="*/ 37 w 38"/>
                  <a:gd name="T15" fmla="*/ 14 h 37"/>
                  <a:gd name="T16" fmla="*/ 37 w 38"/>
                  <a:gd name="T17" fmla="*/ 9 h 37"/>
                  <a:gd name="T18" fmla="*/ 35 w 38"/>
                  <a:gd name="T19" fmla="*/ 3 h 37"/>
                  <a:gd name="T20" fmla="*/ 31 w 38"/>
                  <a:gd name="T21" fmla="*/ 3 h 37"/>
                  <a:gd name="T22" fmla="*/ 30 w 38"/>
                  <a:gd name="T23" fmla="*/ 0 h 37"/>
                  <a:gd name="T24" fmla="*/ 27 w 38"/>
                  <a:gd name="T25" fmla="*/ 4 h 37"/>
                  <a:gd name="T26" fmla="*/ 27 w 38"/>
                  <a:gd name="T27" fmla="*/ 2 h 37"/>
                  <a:gd name="T28" fmla="*/ 25 w 38"/>
                  <a:gd name="T29" fmla="*/ 0 h 37"/>
                  <a:gd name="T30" fmla="*/ 22 w 38"/>
                  <a:gd name="T31" fmla="*/ 4 h 37"/>
                  <a:gd name="T32" fmla="*/ 20 w 38"/>
                  <a:gd name="T33" fmla="*/ 6 h 37"/>
                  <a:gd name="T34" fmla="*/ 21 w 38"/>
                  <a:gd name="T35" fmla="*/ 8 h 37"/>
                  <a:gd name="T36" fmla="*/ 19 w 38"/>
                  <a:gd name="T37" fmla="*/ 10 h 37"/>
                  <a:gd name="T38" fmla="*/ 16 w 38"/>
                  <a:gd name="T39" fmla="*/ 9 h 37"/>
                  <a:gd name="T40" fmla="*/ 11 w 38"/>
                  <a:gd name="T41" fmla="*/ 6 h 37"/>
                  <a:gd name="T42" fmla="*/ 10 w 38"/>
                  <a:gd name="T43" fmla="*/ 10 h 37"/>
                  <a:gd name="T44" fmla="*/ 11 w 38"/>
                  <a:gd name="T45" fmla="*/ 12 h 37"/>
                  <a:gd name="T46" fmla="*/ 8 w 38"/>
                  <a:gd name="T47" fmla="*/ 13 h 37"/>
                  <a:gd name="T48" fmla="*/ 8 w 38"/>
                  <a:gd name="T49" fmla="*/ 15 h 37"/>
                  <a:gd name="T50" fmla="*/ 9 w 38"/>
                  <a:gd name="T51" fmla="*/ 16 h 37"/>
                  <a:gd name="T52" fmla="*/ 9 w 38"/>
                  <a:gd name="T53" fmla="*/ 17 h 37"/>
                  <a:gd name="T54" fmla="*/ 13 w 38"/>
                  <a:gd name="T55" fmla="*/ 20 h 37"/>
                  <a:gd name="T56" fmla="*/ 10 w 38"/>
                  <a:gd name="T57" fmla="*/ 22 h 37"/>
                  <a:gd name="T58" fmla="*/ 7 w 38"/>
                  <a:gd name="T59" fmla="*/ 24 h 37"/>
                  <a:gd name="T60" fmla="*/ 9 w 38"/>
                  <a:gd name="T61" fmla="*/ 25 h 37"/>
                  <a:gd name="T62" fmla="*/ 12 w 38"/>
                  <a:gd name="T63" fmla="*/ 24 h 37"/>
                  <a:gd name="T64" fmla="*/ 13 w 38"/>
                  <a:gd name="T65" fmla="*/ 26 h 37"/>
                  <a:gd name="T66" fmla="*/ 5 w 38"/>
                  <a:gd name="T67" fmla="*/ 26 h 37"/>
                  <a:gd name="T68" fmla="*/ 5 w 38"/>
                  <a:gd name="T69" fmla="*/ 28 h 37"/>
                  <a:gd name="T70" fmla="*/ 5 w 38"/>
                  <a:gd name="T71" fmla="*/ 32 h 37"/>
                  <a:gd name="T72" fmla="*/ 5 w 38"/>
                  <a:gd name="T73" fmla="*/ 34 h 37"/>
                  <a:gd name="T74" fmla="*/ 3 w 38"/>
                  <a:gd name="T75" fmla="*/ 36 h 37"/>
                  <a:gd name="T76" fmla="*/ 8 w 38"/>
                  <a:gd name="T77" fmla="*/ 37 h 37"/>
                  <a:gd name="T78" fmla="*/ 9 w 38"/>
                  <a:gd name="T79" fmla="*/ 37 h 37"/>
                  <a:gd name="T80" fmla="*/ 11 w 38"/>
                  <a:gd name="T81" fmla="*/ 37 h 37"/>
                  <a:gd name="T82" fmla="*/ 13 w 38"/>
                  <a:gd name="T83" fmla="*/ 35 h 37"/>
                  <a:gd name="T84" fmla="*/ 13 w 38"/>
                  <a:gd name="T85" fmla="*/ 36 h 37"/>
                  <a:gd name="T86" fmla="*/ 16 w 38"/>
                  <a:gd name="T87" fmla="*/ 35 h 37"/>
                  <a:gd name="T88" fmla="*/ 18 w 38"/>
                  <a:gd name="T89" fmla="*/ 35 h 37"/>
                  <a:gd name="T90" fmla="*/ 19 w 38"/>
                  <a:gd name="T91" fmla="*/ 33 h 37"/>
                  <a:gd name="T92" fmla="*/ 22 w 38"/>
                  <a:gd name="T93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8" h="37" extrusionOk="0">
                    <a:moveTo>
                      <a:pt x="22" y="34"/>
                    </a:moveTo>
                    <a:cubicBezTo>
                      <a:pt x="22" y="35"/>
                      <a:pt x="24" y="34"/>
                      <a:pt x="24" y="34"/>
                    </a:cubicBezTo>
                    <a:cubicBezTo>
                      <a:pt x="25" y="34"/>
                      <a:pt x="24" y="35"/>
                      <a:pt x="25" y="35"/>
                    </a:cubicBezTo>
                    <a:cubicBezTo>
                      <a:pt x="25" y="35"/>
                      <a:pt x="26" y="35"/>
                      <a:pt x="26" y="35"/>
                    </a:cubicBezTo>
                    <a:cubicBezTo>
                      <a:pt x="27" y="34"/>
                      <a:pt x="26" y="34"/>
                      <a:pt x="26" y="33"/>
                    </a:cubicBezTo>
                    <a:cubicBezTo>
                      <a:pt x="27" y="33"/>
                      <a:pt x="28" y="32"/>
                      <a:pt x="28" y="31"/>
                    </a:cubicBezTo>
                    <a:cubicBezTo>
                      <a:pt x="28" y="31"/>
                      <a:pt x="28" y="31"/>
                      <a:pt x="28" y="30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30" y="29"/>
                      <a:pt x="30" y="28"/>
                      <a:pt x="31" y="27"/>
                    </a:cubicBezTo>
                    <a:cubicBezTo>
                      <a:pt x="31" y="26"/>
                      <a:pt x="31" y="26"/>
                      <a:pt x="31" y="25"/>
                    </a:cubicBezTo>
                    <a:cubicBezTo>
                      <a:pt x="31" y="24"/>
                      <a:pt x="31" y="24"/>
                      <a:pt x="31" y="23"/>
                    </a:cubicBezTo>
                    <a:cubicBezTo>
                      <a:pt x="32" y="23"/>
                      <a:pt x="32" y="23"/>
                      <a:pt x="31" y="22"/>
                    </a:cubicBezTo>
                    <a:cubicBezTo>
                      <a:pt x="31" y="22"/>
                      <a:pt x="32" y="21"/>
                      <a:pt x="32" y="21"/>
                    </a:cubicBezTo>
                    <a:cubicBezTo>
                      <a:pt x="32" y="21"/>
                      <a:pt x="32" y="20"/>
                      <a:pt x="31" y="20"/>
                    </a:cubicBezTo>
                    <a:cubicBezTo>
                      <a:pt x="31" y="20"/>
                      <a:pt x="31" y="18"/>
                      <a:pt x="32" y="18"/>
                    </a:cubicBezTo>
                    <a:cubicBezTo>
                      <a:pt x="32" y="18"/>
                      <a:pt x="31" y="18"/>
                      <a:pt x="31" y="17"/>
                    </a:cubicBezTo>
                    <a:cubicBezTo>
                      <a:pt x="31" y="15"/>
                      <a:pt x="33" y="18"/>
                      <a:pt x="33" y="16"/>
                    </a:cubicBezTo>
                    <a:cubicBezTo>
                      <a:pt x="33" y="16"/>
                      <a:pt x="34" y="16"/>
                      <a:pt x="34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6" y="14"/>
                      <a:pt x="34" y="15"/>
                      <a:pt x="36" y="14"/>
                    </a:cubicBezTo>
                    <a:cubicBezTo>
                      <a:pt x="36" y="14"/>
                      <a:pt x="37" y="15"/>
                      <a:pt x="37" y="14"/>
                    </a:cubicBezTo>
                    <a:cubicBezTo>
                      <a:pt x="37" y="13"/>
                      <a:pt x="37" y="14"/>
                      <a:pt x="36" y="13"/>
                    </a:cubicBezTo>
                    <a:cubicBezTo>
                      <a:pt x="37" y="13"/>
                      <a:pt x="37" y="11"/>
                      <a:pt x="37" y="11"/>
                    </a:cubicBezTo>
                    <a:cubicBezTo>
                      <a:pt x="38" y="11"/>
                      <a:pt x="37" y="13"/>
                      <a:pt x="37" y="14"/>
                    </a:cubicBezTo>
                    <a:cubicBezTo>
                      <a:pt x="38" y="14"/>
                      <a:pt x="38" y="11"/>
                      <a:pt x="38" y="11"/>
                    </a:cubicBezTo>
                    <a:cubicBezTo>
                      <a:pt x="37" y="10"/>
                      <a:pt x="36" y="11"/>
                      <a:pt x="36" y="10"/>
                    </a:cubicBezTo>
                    <a:cubicBezTo>
                      <a:pt x="36" y="9"/>
                      <a:pt x="37" y="10"/>
                      <a:pt x="37" y="9"/>
                    </a:cubicBezTo>
                    <a:cubicBezTo>
                      <a:pt x="37" y="9"/>
                      <a:pt x="37" y="8"/>
                      <a:pt x="37" y="8"/>
                    </a:cubicBezTo>
                    <a:cubicBezTo>
                      <a:pt x="36" y="7"/>
                      <a:pt x="37" y="4"/>
                      <a:pt x="37" y="4"/>
                    </a:cubicBezTo>
                    <a:cubicBezTo>
                      <a:pt x="36" y="3"/>
                      <a:pt x="35" y="3"/>
                      <a:pt x="35" y="3"/>
                    </a:cubicBezTo>
                    <a:cubicBezTo>
                      <a:pt x="35" y="3"/>
                      <a:pt x="35" y="3"/>
                      <a:pt x="34" y="3"/>
                    </a:cubicBezTo>
                    <a:cubicBezTo>
                      <a:pt x="34" y="3"/>
                      <a:pt x="33" y="3"/>
                      <a:pt x="32" y="3"/>
                    </a:cubicBezTo>
                    <a:cubicBezTo>
                      <a:pt x="31" y="3"/>
                      <a:pt x="32" y="3"/>
                      <a:pt x="31" y="3"/>
                    </a:cubicBezTo>
                    <a:cubicBezTo>
                      <a:pt x="31" y="3"/>
                      <a:pt x="29" y="4"/>
                      <a:pt x="29" y="3"/>
                    </a:cubicBezTo>
                    <a:cubicBezTo>
                      <a:pt x="30" y="3"/>
                      <a:pt x="31" y="3"/>
                      <a:pt x="32" y="2"/>
                    </a:cubicBezTo>
                    <a:cubicBezTo>
                      <a:pt x="32" y="2"/>
                      <a:pt x="30" y="0"/>
                      <a:pt x="30" y="0"/>
                    </a:cubicBezTo>
                    <a:cubicBezTo>
                      <a:pt x="29" y="0"/>
                      <a:pt x="30" y="1"/>
                      <a:pt x="30" y="1"/>
                    </a:cubicBezTo>
                    <a:cubicBezTo>
                      <a:pt x="30" y="1"/>
                      <a:pt x="28" y="0"/>
                      <a:pt x="28" y="2"/>
                    </a:cubicBezTo>
                    <a:cubicBezTo>
                      <a:pt x="28" y="2"/>
                      <a:pt x="28" y="4"/>
                      <a:pt x="27" y="4"/>
                    </a:cubicBezTo>
                    <a:cubicBezTo>
                      <a:pt x="28" y="3"/>
                      <a:pt x="28" y="2"/>
                      <a:pt x="28" y="2"/>
                    </a:cubicBezTo>
                    <a:cubicBezTo>
                      <a:pt x="28" y="1"/>
                      <a:pt x="27" y="0"/>
                      <a:pt x="27" y="1"/>
                    </a:cubicBezTo>
                    <a:cubicBezTo>
                      <a:pt x="27" y="2"/>
                      <a:pt x="28" y="2"/>
                      <a:pt x="27" y="2"/>
                    </a:cubicBezTo>
                    <a:cubicBezTo>
                      <a:pt x="27" y="2"/>
                      <a:pt x="27" y="0"/>
                      <a:pt x="26" y="0"/>
                    </a:cubicBezTo>
                    <a:cubicBezTo>
                      <a:pt x="26" y="1"/>
                      <a:pt x="26" y="2"/>
                      <a:pt x="26" y="2"/>
                    </a:cubicBezTo>
                    <a:cubicBezTo>
                      <a:pt x="26" y="1"/>
                      <a:pt x="26" y="0"/>
                      <a:pt x="25" y="0"/>
                    </a:cubicBezTo>
                    <a:cubicBezTo>
                      <a:pt x="25" y="0"/>
                      <a:pt x="24" y="1"/>
                      <a:pt x="24" y="1"/>
                    </a:cubicBezTo>
                    <a:cubicBezTo>
                      <a:pt x="24" y="1"/>
                      <a:pt x="24" y="1"/>
                      <a:pt x="23" y="1"/>
                    </a:cubicBezTo>
                    <a:cubicBezTo>
                      <a:pt x="22" y="2"/>
                      <a:pt x="22" y="3"/>
                      <a:pt x="22" y="4"/>
                    </a:cubicBezTo>
                    <a:cubicBezTo>
                      <a:pt x="22" y="3"/>
                      <a:pt x="21" y="3"/>
                      <a:pt x="21" y="3"/>
                    </a:cubicBezTo>
                    <a:cubicBezTo>
                      <a:pt x="21" y="5"/>
                      <a:pt x="19" y="4"/>
                      <a:pt x="19" y="5"/>
                    </a:cubicBezTo>
                    <a:cubicBezTo>
                      <a:pt x="19" y="5"/>
                      <a:pt x="20" y="6"/>
                      <a:pt x="20" y="6"/>
                    </a:cubicBezTo>
                    <a:cubicBezTo>
                      <a:pt x="21" y="7"/>
                      <a:pt x="21" y="5"/>
                      <a:pt x="21" y="7"/>
                    </a:cubicBezTo>
                    <a:cubicBezTo>
                      <a:pt x="21" y="7"/>
                      <a:pt x="22" y="6"/>
                      <a:pt x="22" y="7"/>
                    </a:cubicBezTo>
                    <a:cubicBezTo>
                      <a:pt x="22" y="7"/>
                      <a:pt x="21" y="7"/>
                      <a:pt x="21" y="8"/>
                    </a:cubicBezTo>
                    <a:cubicBezTo>
                      <a:pt x="20" y="8"/>
                      <a:pt x="19" y="8"/>
                      <a:pt x="19" y="8"/>
                    </a:cubicBezTo>
                    <a:cubicBezTo>
                      <a:pt x="18" y="9"/>
                      <a:pt x="20" y="9"/>
                      <a:pt x="20" y="9"/>
                    </a:cubicBezTo>
                    <a:cubicBezTo>
                      <a:pt x="18" y="9"/>
                      <a:pt x="19" y="10"/>
                      <a:pt x="19" y="10"/>
                    </a:cubicBezTo>
                    <a:cubicBezTo>
                      <a:pt x="18" y="10"/>
                      <a:pt x="19" y="10"/>
                      <a:pt x="18" y="10"/>
                    </a:cubicBezTo>
                    <a:cubicBezTo>
                      <a:pt x="18" y="10"/>
                      <a:pt x="18" y="9"/>
                      <a:pt x="17" y="9"/>
                    </a:cubicBezTo>
                    <a:cubicBezTo>
                      <a:pt x="16" y="8"/>
                      <a:pt x="16" y="9"/>
                      <a:pt x="16" y="9"/>
                    </a:cubicBezTo>
                    <a:cubicBezTo>
                      <a:pt x="16" y="9"/>
                      <a:pt x="15" y="8"/>
                      <a:pt x="15" y="8"/>
                    </a:cubicBezTo>
                    <a:cubicBezTo>
                      <a:pt x="15" y="7"/>
                      <a:pt x="14" y="7"/>
                      <a:pt x="14" y="7"/>
                    </a:cubicBezTo>
                    <a:cubicBezTo>
                      <a:pt x="13" y="7"/>
                      <a:pt x="12" y="6"/>
                      <a:pt x="11" y="6"/>
                    </a:cubicBezTo>
                    <a:cubicBezTo>
                      <a:pt x="12" y="6"/>
                      <a:pt x="11" y="8"/>
                      <a:pt x="11" y="8"/>
                    </a:cubicBezTo>
                    <a:cubicBezTo>
                      <a:pt x="10" y="8"/>
                      <a:pt x="10" y="8"/>
                      <a:pt x="10" y="9"/>
                    </a:cubicBezTo>
                    <a:cubicBezTo>
                      <a:pt x="10" y="8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10"/>
                    </a:cubicBezTo>
                    <a:cubicBezTo>
                      <a:pt x="11" y="10"/>
                      <a:pt x="10" y="10"/>
                      <a:pt x="10" y="11"/>
                    </a:cubicBezTo>
                    <a:cubicBezTo>
                      <a:pt x="11" y="11"/>
                      <a:pt x="13" y="12"/>
                      <a:pt x="11" y="12"/>
                    </a:cubicBezTo>
                    <a:cubicBezTo>
                      <a:pt x="11" y="12"/>
                      <a:pt x="10" y="11"/>
                      <a:pt x="9" y="12"/>
                    </a:cubicBezTo>
                    <a:cubicBezTo>
                      <a:pt x="9" y="13"/>
                      <a:pt x="9" y="13"/>
                      <a:pt x="10" y="14"/>
                    </a:cubicBezTo>
                    <a:cubicBezTo>
                      <a:pt x="9" y="14"/>
                      <a:pt x="9" y="13"/>
                      <a:pt x="8" y="13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7" y="14"/>
                      <a:pt x="7" y="13"/>
                      <a:pt x="7" y="14"/>
                    </a:cubicBezTo>
                    <a:cubicBezTo>
                      <a:pt x="7" y="14"/>
                      <a:pt x="8" y="14"/>
                      <a:pt x="8" y="15"/>
                    </a:cubicBezTo>
                    <a:cubicBezTo>
                      <a:pt x="8" y="15"/>
                      <a:pt x="6" y="15"/>
                      <a:pt x="6" y="15"/>
                    </a:cubicBezTo>
                    <a:cubicBezTo>
                      <a:pt x="6" y="15"/>
                      <a:pt x="8" y="16"/>
                      <a:pt x="8" y="16"/>
                    </a:cubicBezTo>
                    <a:cubicBezTo>
                      <a:pt x="8" y="16"/>
                      <a:pt x="9" y="16"/>
                      <a:pt x="9" y="16"/>
                    </a:cubicBezTo>
                    <a:cubicBezTo>
                      <a:pt x="8" y="16"/>
                      <a:pt x="7" y="17"/>
                      <a:pt x="8" y="17"/>
                    </a:cubicBezTo>
                    <a:cubicBezTo>
                      <a:pt x="8" y="17"/>
                      <a:pt x="10" y="17"/>
                      <a:pt x="10" y="17"/>
                    </a:cubicBezTo>
                    <a:cubicBezTo>
                      <a:pt x="10" y="17"/>
                      <a:pt x="9" y="17"/>
                      <a:pt x="9" y="17"/>
                    </a:cubicBezTo>
                    <a:cubicBezTo>
                      <a:pt x="9" y="17"/>
                      <a:pt x="10" y="19"/>
                      <a:pt x="10" y="19"/>
                    </a:cubicBezTo>
                    <a:cubicBezTo>
                      <a:pt x="10" y="19"/>
                      <a:pt x="11" y="19"/>
                      <a:pt x="11" y="19"/>
                    </a:cubicBezTo>
                    <a:cubicBezTo>
                      <a:pt x="13" y="19"/>
                      <a:pt x="13" y="19"/>
                      <a:pt x="13" y="20"/>
                    </a:cubicBezTo>
                    <a:cubicBezTo>
                      <a:pt x="13" y="20"/>
                      <a:pt x="11" y="20"/>
                      <a:pt x="11" y="20"/>
                    </a:cubicBezTo>
                    <a:cubicBezTo>
                      <a:pt x="10" y="20"/>
                      <a:pt x="10" y="21"/>
                      <a:pt x="9" y="22"/>
                    </a:cubicBezTo>
                    <a:cubicBezTo>
                      <a:pt x="9" y="22"/>
                      <a:pt x="10" y="22"/>
                      <a:pt x="10" y="22"/>
                    </a:cubicBezTo>
                    <a:cubicBezTo>
                      <a:pt x="10" y="22"/>
                      <a:pt x="8" y="23"/>
                      <a:pt x="8" y="23"/>
                    </a:cubicBezTo>
                    <a:cubicBezTo>
                      <a:pt x="7" y="24"/>
                      <a:pt x="6" y="24"/>
                      <a:pt x="5" y="24"/>
                    </a:cubicBezTo>
                    <a:cubicBezTo>
                      <a:pt x="5" y="26"/>
                      <a:pt x="7" y="25"/>
                      <a:pt x="7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7" y="24"/>
                      <a:pt x="8" y="24"/>
                    </a:cubicBezTo>
                    <a:cubicBezTo>
                      <a:pt x="8" y="24"/>
                      <a:pt x="8" y="25"/>
                      <a:pt x="9" y="25"/>
                    </a:cubicBezTo>
                    <a:cubicBezTo>
                      <a:pt x="9" y="25"/>
                      <a:pt x="9" y="25"/>
                      <a:pt x="10" y="25"/>
                    </a:cubicBezTo>
                    <a:cubicBezTo>
                      <a:pt x="10" y="25"/>
                      <a:pt x="9" y="25"/>
                      <a:pt x="9" y="25"/>
                    </a:cubicBezTo>
                    <a:cubicBezTo>
                      <a:pt x="11" y="26"/>
                      <a:pt x="11" y="24"/>
                      <a:pt x="12" y="24"/>
                    </a:cubicBezTo>
                    <a:cubicBezTo>
                      <a:pt x="12" y="24"/>
                      <a:pt x="12" y="25"/>
                      <a:pt x="12" y="25"/>
                    </a:cubicBezTo>
                    <a:cubicBezTo>
                      <a:pt x="12" y="24"/>
                      <a:pt x="12" y="25"/>
                      <a:pt x="12" y="25"/>
                    </a:cubicBezTo>
                    <a:cubicBezTo>
                      <a:pt x="12" y="25"/>
                      <a:pt x="13" y="26"/>
                      <a:pt x="13" y="26"/>
                    </a:cubicBezTo>
                    <a:cubicBezTo>
                      <a:pt x="12" y="25"/>
                      <a:pt x="10" y="26"/>
                      <a:pt x="9" y="26"/>
                    </a:cubicBezTo>
                    <a:cubicBezTo>
                      <a:pt x="8" y="25"/>
                      <a:pt x="8" y="25"/>
                      <a:pt x="7" y="25"/>
                    </a:cubicBezTo>
                    <a:cubicBezTo>
                      <a:pt x="6" y="26"/>
                      <a:pt x="6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7"/>
                      <a:pt x="5" y="27"/>
                    </a:cubicBezTo>
                    <a:cubicBezTo>
                      <a:pt x="5" y="27"/>
                      <a:pt x="5" y="27"/>
                      <a:pt x="5" y="28"/>
                    </a:cubicBezTo>
                    <a:cubicBezTo>
                      <a:pt x="4" y="28"/>
                      <a:pt x="4" y="28"/>
                      <a:pt x="5" y="29"/>
                    </a:cubicBezTo>
                    <a:cubicBezTo>
                      <a:pt x="4" y="29"/>
                      <a:pt x="0" y="30"/>
                      <a:pt x="0" y="31"/>
                    </a:cubicBezTo>
                    <a:cubicBezTo>
                      <a:pt x="0" y="33"/>
                      <a:pt x="5" y="32"/>
                      <a:pt x="5" y="32"/>
                    </a:cubicBezTo>
                    <a:cubicBezTo>
                      <a:pt x="4" y="33"/>
                      <a:pt x="3" y="33"/>
                      <a:pt x="2" y="33"/>
                    </a:cubicBezTo>
                    <a:cubicBezTo>
                      <a:pt x="2" y="33"/>
                      <a:pt x="0" y="34"/>
                      <a:pt x="0" y="34"/>
                    </a:cubicBezTo>
                    <a:cubicBezTo>
                      <a:pt x="1" y="35"/>
                      <a:pt x="4" y="34"/>
                      <a:pt x="5" y="34"/>
                    </a:cubicBezTo>
                    <a:cubicBezTo>
                      <a:pt x="6" y="35"/>
                      <a:pt x="3" y="34"/>
                      <a:pt x="3" y="35"/>
                    </a:cubicBezTo>
                    <a:cubicBezTo>
                      <a:pt x="3" y="35"/>
                      <a:pt x="4" y="35"/>
                      <a:pt x="4" y="35"/>
                    </a:cubicBezTo>
                    <a:cubicBezTo>
                      <a:pt x="4" y="36"/>
                      <a:pt x="3" y="36"/>
                      <a:pt x="3" y="36"/>
                    </a:cubicBezTo>
                    <a:cubicBezTo>
                      <a:pt x="2" y="36"/>
                      <a:pt x="2" y="36"/>
                      <a:pt x="3" y="37"/>
                    </a:cubicBezTo>
                    <a:cubicBezTo>
                      <a:pt x="3" y="37"/>
                      <a:pt x="5" y="35"/>
                      <a:pt x="5" y="37"/>
                    </a:cubicBezTo>
                    <a:cubicBezTo>
                      <a:pt x="6" y="37"/>
                      <a:pt x="7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9" y="37"/>
                      <a:pt x="8" y="37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10" y="37"/>
                      <a:pt x="10" y="37"/>
                      <a:pt x="10" y="37"/>
                    </a:cubicBezTo>
                    <a:cubicBezTo>
                      <a:pt x="10" y="37"/>
                      <a:pt x="10" y="37"/>
                      <a:pt x="11" y="37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11" y="36"/>
                      <a:pt x="12" y="36"/>
                      <a:pt x="12" y="36"/>
                    </a:cubicBezTo>
                    <a:cubicBezTo>
                      <a:pt x="12" y="36"/>
                      <a:pt x="13" y="36"/>
                      <a:pt x="13" y="36"/>
                    </a:cubicBezTo>
                    <a:cubicBezTo>
                      <a:pt x="13" y="36"/>
                      <a:pt x="13" y="35"/>
                      <a:pt x="13" y="35"/>
                    </a:cubicBezTo>
                    <a:cubicBezTo>
                      <a:pt x="13" y="35"/>
                      <a:pt x="12" y="34"/>
                      <a:pt x="12" y="34"/>
                    </a:cubicBezTo>
                    <a:cubicBezTo>
                      <a:pt x="13" y="34"/>
                      <a:pt x="14" y="35"/>
                      <a:pt x="14" y="35"/>
                    </a:cubicBezTo>
                    <a:cubicBezTo>
                      <a:pt x="14" y="35"/>
                      <a:pt x="13" y="35"/>
                      <a:pt x="13" y="36"/>
                    </a:cubicBezTo>
                    <a:cubicBezTo>
                      <a:pt x="13" y="36"/>
                      <a:pt x="14" y="36"/>
                      <a:pt x="14" y="36"/>
                    </a:cubicBezTo>
                    <a:cubicBezTo>
                      <a:pt x="14" y="36"/>
                      <a:pt x="15" y="36"/>
                      <a:pt x="15" y="36"/>
                    </a:cubicBezTo>
                    <a:cubicBezTo>
                      <a:pt x="15" y="36"/>
                      <a:pt x="16" y="35"/>
                      <a:pt x="16" y="35"/>
                    </a:cubicBezTo>
                    <a:cubicBezTo>
                      <a:pt x="16" y="35"/>
                      <a:pt x="16" y="34"/>
                      <a:pt x="16" y="34"/>
                    </a:cubicBezTo>
                    <a:cubicBezTo>
                      <a:pt x="17" y="34"/>
                      <a:pt x="17" y="35"/>
                      <a:pt x="17" y="35"/>
                    </a:cubicBezTo>
                    <a:cubicBezTo>
                      <a:pt x="18" y="35"/>
                      <a:pt x="17" y="35"/>
                      <a:pt x="18" y="35"/>
                    </a:cubicBezTo>
                    <a:cubicBezTo>
                      <a:pt x="18" y="34"/>
                      <a:pt x="18" y="34"/>
                      <a:pt x="19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9" y="34"/>
                      <a:pt x="19" y="34"/>
                      <a:pt x="19" y="33"/>
                    </a:cubicBezTo>
                    <a:cubicBezTo>
                      <a:pt x="19" y="34"/>
                      <a:pt x="22" y="34"/>
                      <a:pt x="22" y="34"/>
                    </a:cubicBezTo>
                    <a:cubicBezTo>
                      <a:pt x="22" y="34"/>
                      <a:pt x="22" y="33"/>
                      <a:pt x="22" y="33"/>
                    </a:cubicBezTo>
                    <a:cubicBezTo>
                      <a:pt x="23" y="34"/>
                      <a:pt x="23" y="34"/>
                      <a:pt x="22" y="34"/>
                    </a:cubicBezTo>
                    <a:cubicBezTo>
                      <a:pt x="22" y="35"/>
                      <a:pt x="23" y="34"/>
                      <a:pt x="22" y="34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218" name="Google Shape;1301;p28"/>
              <p:cNvSpPr>
                <a:spLocks/>
              </p:cNvSpPr>
              <p:nvPr/>
            </p:nvSpPr>
            <p:spPr bwMode="auto">
              <a:xfrm>
                <a:off x="1254125" y="2833688"/>
                <a:ext cx="0" cy="3175"/>
              </a:xfrm>
              <a:custGeom>
                <a:avLst/>
                <a:gdLst>
                  <a:gd name="T0" fmla="*/ 0 w 120000"/>
                  <a:gd name="T1" fmla="*/ 1 h 1"/>
                  <a:gd name="T2" fmla="*/ 0 w 120000"/>
                  <a:gd name="T3" fmla="*/ 0 h 1"/>
                  <a:gd name="T4" fmla="*/ 0 w 120000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0000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219" name="Google Shape;1302;p28"/>
              <p:cNvSpPr>
                <a:spLocks/>
              </p:cNvSpPr>
              <p:nvPr/>
            </p:nvSpPr>
            <p:spPr bwMode="auto">
              <a:xfrm>
                <a:off x="1239838" y="2798763"/>
                <a:ext cx="14288" cy="6350"/>
              </a:xfrm>
              <a:custGeom>
                <a:avLst/>
                <a:gdLst>
                  <a:gd name="T0" fmla="*/ 2 w 4"/>
                  <a:gd name="T1" fmla="*/ 1 h 2"/>
                  <a:gd name="T2" fmla="*/ 3 w 4"/>
                  <a:gd name="T3" fmla="*/ 1 h 2"/>
                  <a:gd name="T4" fmla="*/ 3 w 4"/>
                  <a:gd name="T5" fmla="*/ 2 h 2"/>
                  <a:gd name="T6" fmla="*/ 4 w 4"/>
                  <a:gd name="T7" fmla="*/ 1 h 2"/>
                  <a:gd name="T8" fmla="*/ 2 w 4"/>
                  <a:gd name="T9" fmla="*/ 0 h 2"/>
                  <a:gd name="T10" fmla="*/ 0 w 4"/>
                  <a:gd name="T11" fmla="*/ 1 h 2"/>
                  <a:gd name="T12" fmla="*/ 2 w 4"/>
                  <a:gd name="T13" fmla="*/ 1 h 2"/>
                  <a:gd name="T14" fmla="*/ 2 w 4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2" extrusionOk="0">
                    <a:moveTo>
                      <a:pt x="2" y="1"/>
                    </a:move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4" y="0"/>
                      <a:pt x="2" y="0"/>
                      <a:pt x="2" y="0"/>
                    </a:cubicBezTo>
                    <a:cubicBezTo>
                      <a:pt x="2" y="0"/>
                      <a:pt x="0" y="0"/>
                      <a:pt x="0" y="1"/>
                    </a:cubicBezTo>
                    <a:cubicBezTo>
                      <a:pt x="0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220" name="Google Shape;1303;p28"/>
              <p:cNvSpPr>
                <a:spLocks/>
              </p:cNvSpPr>
              <p:nvPr/>
            </p:nvSpPr>
            <p:spPr bwMode="auto">
              <a:xfrm>
                <a:off x="1268413" y="2767013"/>
                <a:ext cx="6350" cy="0"/>
              </a:xfrm>
              <a:custGeom>
                <a:avLst/>
                <a:gdLst>
                  <a:gd name="T0" fmla="*/ 1 w 2"/>
                  <a:gd name="T1" fmla="*/ 0 h 120000"/>
                  <a:gd name="T2" fmla="*/ 2 w 2"/>
                  <a:gd name="T3" fmla="*/ 0 h 120000"/>
                  <a:gd name="T4" fmla="*/ 1 w 2"/>
                  <a:gd name="T5" fmla="*/ 0 h 120000"/>
                  <a:gd name="T6" fmla="*/ 1 w 2"/>
                  <a:gd name="T7" fmla="*/ 0 h 120000"/>
                  <a:gd name="T8" fmla="*/ 1 w 2"/>
                  <a:gd name="T9" fmla="*/ 0 h 1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20000" extrusionOk="0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221" name="Google Shape;1304;p28"/>
              <p:cNvSpPr>
                <a:spLocks/>
              </p:cNvSpPr>
              <p:nvPr/>
            </p:nvSpPr>
            <p:spPr bwMode="auto">
              <a:xfrm>
                <a:off x="1352550" y="2781300"/>
                <a:ext cx="0" cy="0"/>
              </a:xfrm>
              <a:custGeom>
                <a:avLst/>
                <a:gdLst>
                  <a:gd name="T0" fmla="*/ 0 w 120000"/>
                  <a:gd name="T1" fmla="*/ 0 h 120000"/>
                  <a:gd name="T2" fmla="*/ 0 w 120000"/>
                  <a:gd name="T3" fmla="*/ 0 h 120000"/>
                  <a:gd name="T4" fmla="*/ 0 w 120000"/>
                  <a:gd name="T5" fmla="*/ 0 h 120000"/>
                  <a:gd name="T6" fmla="*/ 0 w 120000"/>
                  <a:gd name="T7" fmla="*/ 0 h 1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000" h="12000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222" name="Google Shape;1305;p28"/>
              <p:cNvSpPr>
                <a:spLocks/>
              </p:cNvSpPr>
              <p:nvPr/>
            </p:nvSpPr>
            <p:spPr bwMode="auto">
              <a:xfrm>
                <a:off x="1123950" y="2154238"/>
                <a:ext cx="1595438" cy="1308100"/>
              </a:xfrm>
              <a:custGeom>
                <a:avLst/>
                <a:gdLst>
                  <a:gd name="T0" fmla="*/ 402 w 454"/>
                  <a:gd name="T1" fmla="*/ 209 h 372"/>
                  <a:gd name="T2" fmla="*/ 385 w 454"/>
                  <a:gd name="T3" fmla="*/ 138 h 372"/>
                  <a:gd name="T4" fmla="*/ 360 w 454"/>
                  <a:gd name="T5" fmla="*/ 58 h 372"/>
                  <a:gd name="T6" fmla="*/ 291 w 454"/>
                  <a:gd name="T7" fmla="*/ 51 h 372"/>
                  <a:gd name="T8" fmla="*/ 273 w 454"/>
                  <a:gd name="T9" fmla="*/ 40 h 372"/>
                  <a:gd name="T10" fmla="*/ 253 w 454"/>
                  <a:gd name="T11" fmla="*/ 11 h 372"/>
                  <a:gd name="T12" fmla="*/ 226 w 454"/>
                  <a:gd name="T13" fmla="*/ 6 h 372"/>
                  <a:gd name="T14" fmla="*/ 206 w 454"/>
                  <a:gd name="T15" fmla="*/ 22 h 372"/>
                  <a:gd name="T16" fmla="*/ 193 w 454"/>
                  <a:gd name="T17" fmla="*/ 40 h 372"/>
                  <a:gd name="T18" fmla="*/ 184 w 454"/>
                  <a:gd name="T19" fmla="*/ 63 h 372"/>
                  <a:gd name="T20" fmla="*/ 161 w 454"/>
                  <a:gd name="T21" fmla="*/ 89 h 372"/>
                  <a:gd name="T22" fmla="*/ 146 w 454"/>
                  <a:gd name="T23" fmla="*/ 98 h 372"/>
                  <a:gd name="T24" fmla="*/ 145 w 454"/>
                  <a:gd name="T25" fmla="*/ 119 h 372"/>
                  <a:gd name="T26" fmla="*/ 158 w 454"/>
                  <a:gd name="T27" fmla="*/ 142 h 372"/>
                  <a:gd name="T28" fmla="*/ 183 w 454"/>
                  <a:gd name="T29" fmla="*/ 168 h 372"/>
                  <a:gd name="T30" fmla="*/ 210 w 454"/>
                  <a:gd name="T31" fmla="*/ 135 h 372"/>
                  <a:gd name="T32" fmla="*/ 212 w 454"/>
                  <a:gd name="T33" fmla="*/ 90 h 372"/>
                  <a:gd name="T34" fmla="*/ 233 w 454"/>
                  <a:gd name="T35" fmla="*/ 79 h 372"/>
                  <a:gd name="T36" fmla="*/ 251 w 454"/>
                  <a:gd name="T37" fmla="*/ 114 h 372"/>
                  <a:gd name="T38" fmla="*/ 243 w 454"/>
                  <a:gd name="T39" fmla="*/ 127 h 372"/>
                  <a:gd name="T40" fmla="*/ 219 w 454"/>
                  <a:gd name="T41" fmla="*/ 178 h 372"/>
                  <a:gd name="T42" fmla="*/ 165 w 454"/>
                  <a:gd name="T43" fmla="*/ 170 h 372"/>
                  <a:gd name="T44" fmla="*/ 158 w 454"/>
                  <a:gd name="T45" fmla="*/ 173 h 372"/>
                  <a:gd name="T46" fmla="*/ 122 w 454"/>
                  <a:gd name="T47" fmla="*/ 209 h 372"/>
                  <a:gd name="T48" fmla="*/ 62 w 454"/>
                  <a:gd name="T49" fmla="*/ 236 h 372"/>
                  <a:gd name="T50" fmla="*/ 52 w 454"/>
                  <a:gd name="T51" fmla="*/ 287 h 372"/>
                  <a:gd name="T52" fmla="*/ 5 w 454"/>
                  <a:gd name="T53" fmla="*/ 330 h 372"/>
                  <a:gd name="T54" fmla="*/ 71 w 454"/>
                  <a:gd name="T55" fmla="*/ 349 h 372"/>
                  <a:gd name="T56" fmla="*/ 137 w 454"/>
                  <a:gd name="T57" fmla="*/ 301 h 372"/>
                  <a:gd name="T58" fmla="*/ 209 w 454"/>
                  <a:gd name="T59" fmla="*/ 352 h 372"/>
                  <a:gd name="T60" fmla="*/ 190 w 454"/>
                  <a:gd name="T61" fmla="*/ 299 h 372"/>
                  <a:gd name="T62" fmla="*/ 217 w 454"/>
                  <a:gd name="T63" fmla="*/ 302 h 372"/>
                  <a:gd name="T64" fmla="*/ 255 w 454"/>
                  <a:gd name="T65" fmla="*/ 352 h 372"/>
                  <a:gd name="T66" fmla="*/ 275 w 454"/>
                  <a:gd name="T67" fmla="*/ 359 h 372"/>
                  <a:gd name="T68" fmla="*/ 273 w 454"/>
                  <a:gd name="T69" fmla="*/ 332 h 372"/>
                  <a:gd name="T70" fmla="*/ 301 w 454"/>
                  <a:gd name="T71" fmla="*/ 301 h 372"/>
                  <a:gd name="T72" fmla="*/ 325 w 454"/>
                  <a:gd name="T73" fmla="*/ 254 h 372"/>
                  <a:gd name="T74" fmla="*/ 343 w 454"/>
                  <a:gd name="T75" fmla="*/ 252 h 372"/>
                  <a:gd name="T76" fmla="*/ 366 w 454"/>
                  <a:gd name="T77" fmla="*/ 243 h 372"/>
                  <a:gd name="T78" fmla="*/ 356 w 454"/>
                  <a:gd name="T79" fmla="*/ 291 h 372"/>
                  <a:gd name="T80" fmla="*/ 299 w 454"/>
                  <a:gd name="T81" fmla="*/ 343 h 372"/>
                  <a:gd name="T82" fmla="*/ 336 w 454"/>
                  <a:gd name="T83" fmla="*/ 356 h 372"/>
                  <a:gd name="T84" fmla="*/ 447 w 454"/>
                  <a:gd name="T85" fmla="*/ 316 h 372"/>
                  <a:gd name="T86" fmla="*/ 273 w 454"/>
                  <a:gd name="T87" fmla="*/ 80 h 372"/>
                  <a:gd name="T88" fmla="*/ 248 w 454"/>
                  <a:gd name="T89" fmla="*/ 20 h 372"/>
                  <a:gd name="T90" fmla="*/ 170 w 454"/>
                  <a:gd name="T91" fmla="*/ 86 h 372"/>
                  <a:gd name="T92" fmla="*/ 217 w 454"/>
                  <a:gd name="T93" fmla="*/ 28 h 372"/>
                  <a:gd name="T94" fmla="*/ 249 w 454"/>
                  <a:gd name="T95" fmla="*/ 20 h 372"/>
                  <a:gd name="T96" fmla="*/ 260 w 454"/>
                  <a:gd name="T97" fmla="*/ 62 h 372"/>
                  <a:gd name="T98" fmla="*/ 27 w 454"/>
                  <a:gd name="T99" fmla="*/ 311 h 372"/>
                  <a:gd name="T100" fmla="*/ 369 w 454"/>
                  <a:gd name="T101" fmla="*/ 212 h 372"/>
                  <a:gd name="T102" fmla="*/ 287 w 454"/>
                  <a:gd name="T103" fmla="*/ 286 h 372"/>
                  <a:gd name="T104" fmla="*/ 307 w 454"/>
                  <a:gd name="T105" fmla="*/ 176 h 372"/>
                  <a:gd name="T106" fmla="*/ 266 w 454"/>
                  <a:gd name="T107" fmla="*/ 135 h 372"/>
                  <a:gd name="T108" fmla="*/ 247 w 454"/>
                  <a:gd name="T109" fmla="*/ 234 h 372"/>
                  <a:gd name="T110" fmla="*/ 301 w 454"/>
                  <a:gd name="T111" fmla="*/ 202 h 372"/>
                  <a:gd name="T112" fmla="*/ 303 w 454"/>
                  <a:gd name="T113" fmla="*/ 181 h 372"/>
                  <a:gd name="T114" fmla="*/ 244 w 454"/>
                  <a:gd name="T115" fmla="*/ 311 h 372"/>
                  <a:gd name="T116" fmla="*/ 274 w 454"/>
                  <a:gd name="T117" fmla="*/ 154 h 372"/>
                  <a:gd name="T118" fmla="*/ 260 w 454"/>
                  <a:gd name="T119" fmla="*/ 142 h 372"/>
                  <a:gd name="T120" fmla="*/ 158 w 454"/>
                  <a:gd name="T121" fmla="*/ 267 h 372"/>
                  <a:gd name="T122" fmla="*/ 299 w 454"/>
                  <a:gd name="T123" fmla="*/ 306 h 372"/>
                  <a:gd name="T124" fmla="*/ 362 w 454"/>
                  <a:gd name="T125" fmla="*/ 200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54" h="372" extrusionOk="0">
                    <a:moveTo>
                      <a:pt x="451" y="274"/>
                    </a:moveTo>
                    <a:cubicBezTo>
                      <a:pt x="450" y="273"/>
                      <a:pt x="449" y="272"/>
                      <a:pt x="449" y="271"/>
                    </a:cubicBezTo>
                    <a:cubicBezTo>
                      <a:pt x="450" y="271"/>
                      <a:pt x="450" y="271"/>
                      <a:pt x="450" y="270"/>
                    </a:cubicBezTo>
                    <a:cubicBezTo>
                      <a:pt x="450" y="269"/>
                      <a:pt x="448" y="269"/>
                      <a:pt x="448" y="269"/>
                    </a:cubicBezTo>
                    <a:cubicBezTo>
                      <a:pt x="446" y="268"/>
                      <a:pt x="445" y="268"/>
                      <a:pt x="443" y="267"/>
                    </a:cubicBezTo>
                    <a:cubicBezTo>
                      <a:pt x="442" y="267"/>
                      <a:pt x="442" y="267"/>
                      <a:pt x="441" y="267"/>
                    </a:cubicBezTo>
                    <a:cubicBezTo>
                      <a:pt x="441" y="266"/>
                      <a:pt x="441" y="265"/>
                      <a:pt x="440" y="264"/>
                    </a:cubicBezTo>
                    <a:cubicBezTo>
                      <a:pt x="439" y="263"/>
                      <a:pt x="437" y="263"/>
                      <a:pt x="435" y="264"/>
                    </a:cubicBezTo>
                    <a:cubicBezTo>
                      <a:pt x="434" y="264"/>
                      <a:pt x="432" y="263"/>
                      <a:pt x="430" y="265"/>
                    </a:cubicBezTo>
                    <a:cubicBezTo>
                      <a:pt x="429" y="265"/>
                      <a:pt x="428" y="267"/>
                      <a:pt x="427" y="267"/>
                    </a:cubicBezTo>
                    <a:cubicBezTo>
                      <a:pt x="426" y="267"/>
                      <a:pt x="425" y="266"/>
                      <a:pt x="423" y="265"/>
                    </a:cubicBezTo>
                    <a:cubicBezTo>
                      <a:pt x="421" y="265"/>
                      <a:pt x="420" y="265"/>
                      <a:pt x="418" y="265"/>
                    </a:cubicBezTo>
                    <a:cubicBezTo>
                      <a:pt x="417" y="264"/>
                      <a:pt x="416" y="263"/>
                      <a:pt x="414" y="263"/>
                    </a:cubicBezTo>
                    <a:cubicBezTo>
                      <a:pt x="413" y="263"/>
                      <a:pt x="412" y="264"/>
                      <a:pt x="411" y="264"/>
                    </a:cubicBezTo>
                    <a:cubicBezTo>
                      <a:pt x="410" y="264"/>
                      <a:pt x="409" y="264"/>
                      <a:pt x="408" y="264"/>
                    </a:cubicBezTo>
                    <a:cubicBezTo>
                      <a:pt x="408" y="265"/>
                      <a:pt x="408" y="265"/>
                      <a:pt x="407" y="265"/>
                    </a:cubicBezTo>
                    <a:cubicBezTo>
                      <a:pt x="406" y="265"/>
                      <a:pt x="406" y="264"/>
                      <a:pt x="405" y="264"/>
                    </a:cubicBezTo>
                    <a:cubicBezTo>
                      <a:pt x="403" y="264"/>
                      <a:pt x="401" y="264"/>
                      <a:pt x="399" y="264"/>
                    </a:cubicBezTo>
                    <a:cubicBezTo>
                      <a:pt x="399" y="263"/>
                      <a:pt x="398" y="263"/>
                      <a:pt x="398" y="263"/>
                    </a:cubicBezTo>
                    <a:cubicBezTo>
                      <a:pt x="397" y="263"/>
                      <a:pt x="397" y="263"/>
                      <a:pt x="397" y="263"/>
                    </a:cubicBezTo>
                    <a:cubicBezTo>
                      <a:pt x="396" y="262"/>
                      <a:pt x="396" y="261"/>
                      <a:pt x="396" y="260"/>
                    </a:cubicBezTo>
                    <a:cubicBezTo>
                      <a:pt x="396" y="259"/>
                      <a:pt x="397" y="258"/>
                      <a:pt x="397" y="258"/>
                    </a:cubicBezTo>
                    <a:cubicBezTo>
                      <a:pt x="396" y="257"/>
                      <a:pt x="396" y="257"/>
                      <a:pt x="396" y="256"/>
                    </a:cubicBezTo>
                    <a:cubicBezTo>
                      <a:pt x="396" y="256"/>
                      <a:pt x="399" y="255"/>
                      <a:pt x="399" y="255"/>
                    </a:cubicBezTo>
                    <a:cubicBezTo>
                      <a:pt x="398" y="257"/>
                      <a:pt x="401" y="256"/>
                      <a:pt x="401" y="255"/>
                    </a:cubicBezTo>
                    <a:cubicBezTo>
                      <a:pt x="402" y="254"/>
                      <a:pt x="402" y="253"/>
                      <a:pt x="401" y="252"/>
                    </a:cubicBezTo>
                    <a:cubicBezTo>
                      <a:pt x="401" y="252"/>
                      <a:pt x="401" y="252"/>
                      <a:pt x="401" y="252"/>
                    </a:cubicBezTo>
                    <a:cubicBezTo>
                      <a:pt x="401" y="251"/>
                      <a:pt x="402" y="250"/>
                      <a:pt x="401" y="250"/>
                    </a:cubicBezTo>
                    <a:cubicBezTo>
                      <a:pt x="401" y="249"/>
                      <a:pt x="400" y="250"/>
                      <a:pt x="400" y="250"/>
                    </a:cubicBezTo>
                    <a:cubicBezTo>
                      <a:pt x="399" y="249"/>
                      <a:pt x="399" y="249"/>
                      <a:pt x="399" y="249"/>
                    </a:cubicBezTo>
                    <a:cubicBezTo>
                      <a:pt x="399" y="249"/>
                      <a:pt x="399" y="250"/>
                      <a:pt x="399" y="250"/>
                    </a:cubicBezTo>
                    <a:cubicBezTo>
                      <a:pt x="398" y="249"/>
                      <a:pt x="400" y="245"/>
                      <a:pt x="398" y="245"/>
                    </a:cubicBezTo>
                    <a:cubicBezTo>
                      <a:pt x="397" y="245"/>
                      <a:pt x="397" y="245"/>
                      <a:pt x="397" y="245"/>
                    </a:cubicBezTo>
                    <a:cubicBezTo>
                      <a:pt x="396" y="245"/>
                      <a:pt x="396" y="244"/>
                      <a:pt x="396" y="244"/>
                    </a:cubicBezTo>
                    <a:cubicBezTo>
                      <a:pt x="396" y="244"/>
                      <a:pt x="395" y="243"/>
                      <a:pt x="395" y="243"/>
                    </a:cubicBezTo>
                    <a:cubicBezTo>
                      <a:pt x="394" y="243"/>
                      <a:pt x="394" y="243"/>
                      <a:pt x="393" y="243"/>
                    </a:cubicBezTo>
                    <a:cubicBezTo>
                      <a:pt x="392" y="244"/>
                      <a:pt x="392" y="243"/>
                      <a:pt x="391" y="242"/>
                    </a:cubicBezTo>
                    <a:cubicBezTo>
                      <a:pt x="391" y="241"/>
                      <a:pt x="390" y="241"/>
                      <a:pt x="390" y="239"/>
                    </a:cubicBezTo>
                    <a:cubicBezTo>
                      <a:pt x="391" y="238"/>
                      <a:pt x="392" y="239"/>
                      <a:pt x="392" y="238"/>
                    </a:cubicBezTo>
                    <a:cubicBezTo>
                      <a:pt x="393" y="236"/>
                      <a:pt x="391" y="235"/>
                      <a:pt x="390" y="235"/>
                    </a:cubicBezTo>
                    <a:cubicBezTo>
                      <a:pt x="391" y="234"/>
                      <a:pt x="392" y="235"/>
                      <a:pt x="393" y="234"/>
                    </a:cubicBezTo>
                    <a:cubicBezTo>
                      <a:pt x="394" y="233"/>
                      <a:pt x="393" y="232"/>
                      <a:pt x="393" y="231"/>
                    </a:cubicBezTo>
                    <a:cubicBezTo>
                      <a:pt x="394" y="231"/>
                      <a:pt x="394" y="232"/>
                      <a:pt x="395" y="231"/>
                    </a:cubicBezTo>
                    <a:cubicBezTo>
                      <a:pt x="395" y="230"/>
                      <a:pt x="394" y="230"/>
                      <a:pt x="394" y="230"/>
                    </a:cubicBezTo>
                    <a:cubicBezTo>
                      <a:pt x="394" y="229"/>
                      <a:pt x="395" y="230"/>
                      <a:pt x="395" y="229"/>
                    </a:cubicBezTo>
                    <a:cubicBezTo>
                      <a:pt x="397" y="228"/>
                      <a:pt x="394" y="229"/>
                      <a:pt x="394" y="227"/>
                    </a:cubicBezTo>
                    <a:cubicBezTo>
                      <a:pt x="394" y="226"/>
                      <a:pt x="396" y="226"/>
                      <a:pt x="397" y="226"/>
                    </a:cubicBezTo>
                    <a:cubicBezTo>
                      <a:pt x="397" y="226"/>
                      <a:pt x="398" y="227"/>
                      <a:pt x="398" y="227"/>
                    </a:cubicBezTo>
                    <a:cubicBezTo>
                      <a:pt x="399" y="227"/>
                      <a:pt x="398" y="227"/>
                      <a:pt x="400" y="226"/>
                    </a:cubicBezTo>
                    <a:cubicBezTo>
                      <a:pt x="402" y="225"/>
                      <a:pt x="404" y="228"/>
                      <a:pt x="406" y="227"/>
                    </a:cubicBezTo>
                    <a:cubicBezTo>
                      <a:pt x="407" y="226"/>
                      <a:pt x="406" y="226"/>
                      <a:pt x="406" y="225"/>
                    </a:cubicBezTo>
                    <a:cubicBezTo>
                      <a:pt x="407" y="223"/>
                      <a:pt x="408" y="225"/>
                      <a:pt x="408" y="224"/>
                    </a:cubicBezTo>
                    <a:cubicBezTo>
                      <a:pt x="408" y="224"/>
                      <a:pt x="408" y="223"/>
                      <a:pt x="407" y="222"/>
                    </a:cubicBezTo>
                    <a:cubicBezTo>
                      <a:pt x="407" y="221"/>
                      <a:pt x="406" y="221"/>
                      <a:pt x="407" y="220"/>
                    </a:cubicBezTo>
                    <a:cubicBezTo>
                      <a:pt x="407" y="219"/>
                      <a:pt x="407" y="219"/>
                      <a:pt x="407" y="218"/>
                    </a:cubicBezTo>
                    <a:cubicBezTo>
                      <a:pt x="408" y="217"/>
                      <a:pt x="407" y="216"/>
                      <a:pt x="407" y="215"/>
                    </a:cubicBezTo>
                    <a:cubicBezTo>
                      <a:pt x="407" y="214"/>
                      <a:pt x="407" y="212"/>
                      <a:pt x="406" y="211"/>
                    </a:cubicBezTo>
                    <a:cubicBezTo>
                      <a:pt x="404" y="211"/>
                      <a:pt x="404" y="213"/>
                      <a:pt x="403" y="214"/>
                    </a:cubicBezTo>
                    <a:cubicBezTo>
                      <a:pt x="403" y="214"/>
                      <a:pt x="402" y="213"/>
                      <a:pt x="402" y="213"/>
                    </a:cubicBezTo>
                    <a:cubicBezTo>
                      <a:pt x="402" y="213"/>
                      <a:pt x="402" y="213"/>
                      <a:pt x="402" y="212"/>
                    </a:cubicBezTo>
                    <a:cubicBezTo>
                      <a:pt x="402" y="211"/>
                      <a:pt x="401" y="210"/>
                      <a:pt x="402" y="209"/>
                    </a:cubicBezTo>
                    <a:cubicBezTo>
                      <a:pt x="402" y="208"/>
                      <a:pt x="402" y="208"/>
                      <a:pt x="402" y="208"/>
                    </a:cubicBezTo>
                    <a:cubicBezTo>
                      <a:pt x="402" y="208"/>
                      <a:pt x="402" y="207"/>
                      <a:pt x="402" y="207"/>
                    </a:cubicBezTo>
                    <a:cubicBezTo>
                      <a:pt x="403" y="206"/>
                      <a:pt x="404" y="206"/>
                      <a:pt x="404" y="206"/>
                    </a:cubicBezTo>
                    <a:cubicBezTo>
                      <a:pt x="406" y="205"/>
                      <a:pt x="403" y="204"/>
                      <a:pt x="402" y="203"/>
                    </a:cubicBezTo>
                    <a:cubicBezTo>
                      <a:pt x="402" y="201"/>
                      <a:pt x="405" y="202"/>
                      <a:pt x="405" y="203"/>
                    </a:cubicBezTo>
                    <a:cubicBezTo>
                      <a:pt x="405" y="203"/>
                      <a:pt x="406" y="202"/>
                      <a:pt x="406" y="202"/>
                    </a:cubicBezTo>
                    <a:cubicBezTo>
                      <a:pt x="406" y="202"/>
                      <a:pt x="406" y="202"/>
                      <a:pt x="407" y="202"/>
                    </a:cubicBezTo>
                    <a:cubicBezTo>
                      <a:pt x="406" y="201"/>
                      <a:pt x="406" y="201"/>
                      <a:pt x="406" y="201"/>
                    </a:cubicBezTo>
                    <a:cubicBezTo>
                      <a:pt x="407" y="201"/>
                      <a:pt x="407" y="201"/>
                      <a:pt x="407" y="200"/>
                    </a:cubicBezTo>
                    <a:cubicBezTo>
                      <a:pt x="407" y="199"/>
                      <a:pt x="406" y="200"/>
                      <a:pt x="406" y="200"/>
                    </a:cubicBezTo>
                    <a:cubicBezTo>
                      <a:pt x="403" y="198"/>
                      <a:pt x="407" y="198"/>
                      <a:pt x="408" y="197"/>
                    </a:cubicBezTo>
                    <a:cubicBezTo>
                      <a:pt x="407" y="197"/>
                      <a:pt x="407" y="197"/>
                      <a:pt x="406" y="196"/>
                    </a:cubicBezTo>
                    <a:cubicBezTo>
                      <a:pt x="406" y="195"/>
                      <a:pt x="408" y="195"/>
                      <a:pt x="408" y="194"/>
                    </a:cubicBezTo>
                    <a:cubicBezTo>
                      <a:pt x="409" y="193"/>
                      <a:pt x="409" y="193"/>
                      <a:pt x="409" y="191"/>
                    </a:cubicBezTo>
                    <a:cubicBezTo>
                      <a:pt x="409" y="189"/>
                      <a:pt x="413" y="190"/>
                      <a:pt x="415" y="190"/>
                    </a:cubicBezTo>
                    <a:cubicBezTo>
                      <a:pt x="415" y="189"/>
                      <a:pt x="414" y="188"/>
                      <a:pt x="414" y="186"/>
                    </a:cubicBezTo>
                    <a:cubicBezTo>
                      <a:pt x="414" y="186"/>
                      <a:pt x="415" y="185"/>
                      <a:pt x="414" y="185"/>
                    </a:cubicBezTo>
                    <a:cubicBezTo>
                      <a:pt x="414" y="183"/>
                      <a:pt x="412" y="184"/>
                      <a:pt x="411" y="182"/>
                    </a:cubicBezTo>
                    <a:cubicBezTo>
                      <a:pt x="411" y="181"/>
                      <a:pt x="411" y="180"/>
                      <a:pt x="411" y="179"/>
                    </a:cubicBezTo>
                    <a:cubicBezTo>
                      <a:pt x="410" y="178"/>
                      <a:pt x="410" y="178"/>
                      <a:pt x="410" y="177"/>
                    </a:cubicBezTo>
                    <a:cubicBezTo>
                      <a:pt x="411" y="176"/>
                      <a:pt x="411" y="176"/>
                      <a:pt x="411" y="175"/>
                    </a:cubicBezTo>
                    <a:cubicBezTo>
                      <a:pt x="411" y="174"/>
                      <a:pt x="410" y="173"/>
                      <a:pt x="410" y="172"/>
                    </a:cubicBezTo>
                    <a:cubicBezTo>
                      <a:pt x="412" y="172"/>
                      <a:pt x="410" y="170"/>
                      <a:pt x="412" y="170"/>
                    </a:cubicBezTo>
                    <a:cubicBezTo>
                      <a:pt x="413" y="170"/>
                      <a:pt x="413" y="171"/>
                      <a:pt x="414" y="171"/>
                    </a:cubicBezTo>
                    <a:cubicBezTo>
                      <a:pt x="415" y="172"/>
                      <a:pt x="416" y="172"/>
                      <a:pt x="417" y="173"/>
                    </a:cubicBezTo>
                    <a:cubicBezTo>
                      <a:pt x="418" y="173"/>
                      <a:pt x="418" y="174"/>
                      <a:pt x="419" y="173"/>
                    </a:cubicBezTo>
                    <a:cubicBezTo>
                      <a:pt x="419" y="173"/>
                      <a:pt x="421" y="172"/>
                      <a:pt x="421" y="172"/>
                    </a:cubicBezTo>
                    <a:cubicBezTo>
                      <a:pt x="422" y="170"/>
                      <a:pt x="419" y="168"/>
                      <a:pt x="418" y="167"/>
                    </a:cubicBezTo>
                    <a:cubicBezTo>
                      <a:pt x="416" y="165"/>
                      <a:pt x="417" y="165"/>
                      <a:pt x="419" y="163"/>
                    </a:cubicBezTo>
                    <a:cubicBezTo>
                      <a:pt x="419" y="163"/>
                      <a:pt x="419" y="161"/>
                      <a:pt x="420" y="161"/>
                    </a:cubicBezTo>
                    <a:cubicBezTo>
                      <a:pt x="420" y="160"/>
                      <a:pt x="420" y="160"/>
                      <a:pt x="420" y="160"/>
                    </a:cubicBezTo>
                    <a:cubicBezTo>
                      <a:pt x="420" y="160"/>
                      <a:pt x="420" y="160"/>
                      <a:pt x="419" y="159"/>
                    </a:cubicBezTo>
                    <a:cubicBezTo>
                      <a:pt x="419" y="159"/>
                      <a:pt x="419" y="159"/>
                      <a:pt x="419" y="158"/>
                    </a:cubicBezTo>
                    <a:cubicBezTo>
                      <a:pt x="419" y="157"/>
                      <a:pt x="420" y="157"/>
                      <a:pt x="421" y="156"/>
                    </a:cubicBezTo>
                    <a:cubicBezTo>
                      <a:pt x="422" y="155"/>
                      <a:pt x="422" y="155"/>
                      <a:pt x="423" y="154"/>
                    </a:cubicBezTo>
                    <a:cubicBezTo>
                      <a:pt x="423" y="152"/>
                      <a:pt x="423" y="151"/>
                      <a:pt x="423" y="150"/>
                    </a:cubicBezTo>
                    <a:cubicBezTo>
                      <a:pt x="423" y="150"/>
                      <a:pt x="423" y="149"/>
                      <a:pt x="423" y="148"/>
                    </a:cubicBezTo>
                    <a:cubicBezTo>
                      <a:pt x="423" y="148"/>
                      <a:pt x="425" y="148"/>
                      <a:pt x="425" y="148"/>
                    </a:cubicBezTo>
                    <a:cubicBezTo>
                      <a:pt x="424" y="147"/>
                      <a:pt x="423" y="146"/>
                      <a:pt x="422" y="145"/>
                    </a:cubicBezTo>
                    <a:cubicBezTo>
                      <a:pt x="420" y="144"/>
                      <a:pt x="420" y="145"/>
                      <a:pt x="418" y="145"/>
                    </a:cubicBezTo>
                    <a:cubicBezTo>
                      <a:pt x="418" y="145"/>
                      <a:pt x="417" y="144"/>
                      <a:pt x="417" y="144"/>
                    </a:cubicBezTo>
                    <a:cubicBezTo>
                      <a:pt x="416" y="144"/>
                      <a:pt x="416" y="145"/>
                      <a:pt x="415" y="145"/>
                    </a:cubicBezTo>
                    <a:cubicBezTo>
                      <a:pt x="414" y="145"/>
                      <a:pt x="412" y="144"/>
                      <a:pt x="412" y="145"/>
                    </a:cubicBezTo>
                    <a:cubicBezTo>
                      <a:pt x="411" y="143"/>
                      <a:pt x="410" y="145"/>
                      <a:pt x="409" y="145"/>
                    </a:cubicBezTo>
                    <a:cubicBezTo>
                      <a:pt x="408" y="146"/>
                      <a:pt x="407" y="145"/>
                      <a:pt x="405" y="145"/>
                    </a:cubicBezTo>
                    <a:cubicBezTo>
                      <a:pt x="405" y="145"/>
                      <a:pt x="404" y="145"/>
                      <a:pt x="404" y="145"/>
                    </a:cubicBezTo>
                    <a:cubicBezTo>
                      <a:pt x="403" y="144"/>
                      <a:pt x="403" y="144"/>
                      <a:pt x="403" y="144"/>
                    </a:cubicBezTo>
                    <a:cubicBezTo>
                      <a:pt x="402" y="145"/>
                      <a:pt x="402" y="146"/>
                      <a:pt x="402" y="147"/>
                    </a:cubicBezTo>
                    <a:cubicBezTo>
                      <a:pt x="400" y="147"/>
                      <a:pt x="401" y="147"/>
                      <a:pt x="401" y="148"/>
                    </a:cubicBezTo>
                    <a:cubicBezTo>
                      <a:pt x="401" y="148"/>
                      <a:pt x="401" y="148"/>
                      <a:pt x="401" y="149"/>
                    </a:cubicBezTo>
                    <a:cubicBezTo>
                      <a:pt x="401" y="149"/>
                      <a:pt x="400" y="149"/>
                      <a:pt x="400" y="149"/>
                    </a:cubicBezTo>
                    <a:cubicBezTo>
                      <a:pt x="399" y="150"/>
                      <a:pt x="398" y="150"/>
                      <a:pt x="397" y="150"/>
                    </a:cubicBezTo>
                    <a:cubicBezTo>
                      <a:pt x="396" y="151"/>
                      <a:pt x="395" y="150"/>
                      <a:pt x="395" y="151"/>
                    </a:cubicBezTo>
                    <a:cubicBezTo>
                      <a:pt x="394" y="151"/>
                      <a:pt x="393" y="145"/>
                      <a:pt x="392" y="146"/>
                    </a:cubicBezTo>
                    <a:cubicBezTo>
                      <a:pt x="391" y="146"/>
                      <a:pt x="392" y="145"/>
                      <a:pt x="391" y="145"/>
                    </a:cubicBezTo>
                    <a:cubicBezTo>
                      <a:pt x="391" y="144"/>
                      <a:pt x="390" y="145"/>
                      <a:pt x="389" y="144"/>
                    </a:cubicBezTo>
                    <a:cubicBezTo>
                      <a:pt x="389" y="145"/>
                      <a:pt x="388" y="144"/>
                      <a:pt x="388" y="144"/>
                    </a:cubicBezTo>
                    <a:cubicBezTo>
                      <a:pt x="387" y="143"/>
                      <a:pt x="387" y="143"/>
                      <a:pt x="386" y="142"/>
                    </a:cubicBezTo>
                    <a:cubicBezTo>
                      <a:pt x="386" y="144"/>
                      <a:pt x="384" y="141"/>
                      <a:pt x="383" y="141"/>
                    </a:cubicBezTo>
                    <a:cubicBezTo>
                      <a:pt x="384" y="141"/>
                      <a:pt x="383" y="141"/>
                      <a:pt x="383" y="140"/>
                    </a:cubicBezTo>
                    <a:cubicBezTo>
                      <a:pt x="383" y="139"/>
                      <a:pt x="384" y="139"/>
                      <a:pt x="385" y="138"/>
                    </a:cubicBezTo>
                    <a:cubicBezTo>
                      <a:pt x="385" y="138"/>
                      <a:pt x="386" y="136"/>
                      <a:pt x="386" y="136"/>
                    </a:cubicBezTo>
                    <a:cubicBezTo>
                      <a:pt x="386" y="136"/>
                      <a:pt x="385" y="136"/>
                      <a:pt x="385" y="135"/>
                    </a:cubicBezTo>
                    <a:cubicBezTo>
                      <a:pt x="385" y="135"/>
                      <a:pt x="384" y="135"/>
                      <a:pt x="384" y="135"/>
                    </a:cubicBezTo>
                    <a:cubicBezTo>
                      <a:pt x="384" y="135"/>
                      <a:pt x="384" y="135"/>
                      <a:pt x="384" y="135"/>
                    </a:cubicBezTo>
                    <a:cubicBezTo>
                      <a:pt x="384" y="134"/>
                      <a:pt x="383" y="135"/>
                      <a:pt x="383" y="134"/>
                    </a:cubicBezTo>
                    <a:cubicBezTo>
                      <a:pt x="383" y="134"/>
                      <a:pt x="384" y="133"/>
                      <a:pt x="384" y="133"/>
                    </a:cubicBezTo>
                    <a:cubicBezTo>
                      <a:pt x="384" y="134"/>
                      <a:pt x="387" y="133"/>
                      <a:pt x="388" y="132"/>
                    </a:cubicBezTo>
                    <a:cubicBezTo>
                      <a:pt x="389" y="131"/>
                      <a:pt x="388" y="131"/>
                      <a:pt x="388" y="130"/>
                    </a:cubicBezTo>
                    <a:cubicBezTo>
                      <a:pt x="388" y="129"/>
                      <a:pt x="388" y="130"/>
                      <a:pt x="389" y="129"/>
                    </a:cubicBezTo>
                    <a:cubicBezTo>
                      <a:pt x="389" y="129"/>
                      <a:pt x="389" y="128"/>
                      <a:pt x="389" y="129"/>
                    </a:cubicBezTo>
                    <a:cubicBezTo>
                      <a:pt x="390" y="128"/>
                      <a:pt x="390" y="128"/>
                      <a:pt x="390" y="128"/>
                    </a:cubicBezTo>
                    <a:cubicBezTo>
                      <a:pt x="390" y="127"/>
                      <a:pt x="391" y="127"/>
                      <a:pt x="391" y="127"/>
                    </a:cubicBezTo>
                    <a:cubicBezTo>
                      <a:pt x="391" y="125"/>
                      <a:pt x="390" y="126"/>
                      <a:pt x="390" y="126"/>
                    </a:cubicBezTo>
                    <a:cubicBezTo>
                      <a:pt x="389" y="125"/>
                      <a:pt x="390" y="126"/>
                      <a:pt x="390" y="125"/>
                    </a:cubicBezTo>
                    <a:cubicBezTo>
                      <a:pt x="389" y="125"/>
                      <a:pt x="388" y="123"/>
                      <a:pt x="387" y="125"/>
                    </a:cubicBezTo>
                    <a:cubicBezTo>
                      <a:pt x="387" y="124"/>
                      <a:pt x="387" y="124"/>
                      <a:pt x="387" y="124"/>
                    </a:cubicBezTo>
                    <a:cubicBezTo>
                      <a:pt x="387" y="124"/>
                      <a:pt x="388" y="120"/>
                      <a:pt x="388" y="120"/>
                    </a:cubicBezTo>
                    <a:cubicBezTo>
                      <a:pt x="388" y="120"/>
                      <a:pt x="387" y="120"/>
                      <a:pt x="387" y="120"/>
                    </a:cubicBezTo>
                    <a:cubicBezTo>
                      <a:pt x="387" y="120"/>
                      <a:pt x="388" y="120"/>
                      <a:pt x="388" y="119"/>
                    </a:cubicBezTo>
                    <a:cubicBezTo>
                      <a:pt x="388" y="118"/>
                      <a:pt x="389" y="120"/>
                      <a:pt x="388" y="118"/>
                    </a:cubicBezTo>
                    <a:cubicBezTo>
                      <a:pt x="389" y="118"/>
                      <a:pt x="389" y="118"/>
                      <a:pt x="389" y="117"/>
                    </a:cubicBezTo>
                    <a:cubicBezTo>
                      <a:pt x="388" y="116"/>
                      <a:pt x="388" y="117"/>
                      <a:pt x="387" y="117"/>
                    </a:cubicBezTo>
                    <a:cubicBezTo>
                      <a:pt x="387" y="117"/>
                      <a:pt x="386" y="116"/>
                      <a:pt x="386" y="116"/>
                    </a:cubicBezTo>
                    <a:cubicBezTo>
                      <a:pt x="387" y="116"/>
                      <a:pt x="388" y="114"/>
                      <a:pt x="387" y="114"/>
                    </a:cubicBezTo>
                    <a:cubicBezTo>
                      <a:pt x="387" y="114"/>
                      <a:pt x="387" y="113"/>
                      <a:pt x="387" y="113"/>
                    </a:cubicBezTo>
                    <a:cubicBezTo>
                      <a:pt x="387" y="112"/>
                      <a:pt x="387" y="111"/>
                      <a:pt x="388" y="111"/>
                    </a:cubicBezTo>
                    <a:cubicBezTo>
                      <a:pt x="388" y="111"/>
                      <a:pt x="388" y="110"/>
                      <a:pt x="389" y="110"/>
                    </a:cubicBezTo>
                    <a:cubicBezTo>
                      <a:pt x="389" y="109"/>
                      <a:pt x="389" y="110"/>
                      <a:pt x="390" y="109"/>
                    </a:cubicBezTo>
                    <a:cubicBezTo>
                      <a:pt x="391" y="109"/>
                      <a:pt x="392" y="109"/>
                      <a:pt x="392" y="107"/>
                    </a:cubicBezTo>
                    <a:cubicBezTo>
                      <a:pt x="392" y="107"/>
                      <a:pt x="395" y="108"/>
                      <a:pt x="395" y="108"/>
                    </a:cubicBezTo>
                    <a:cubicBezTo>
                      <a:pt x="396" y="108"/>
                      <a:pt x="397" y="109"/>
                      <a:pt x="398" y="109"/>
                    </a:cubicBezTo>
                    <a:cubicBezTo>
                      <a:pt x="398" y="108"/>
                      <a:pt x="398" y="108"/>
                      <a:pt x="398" y="107"/>
                    </a:cubicBezTo>
                    <a:cubicBezTo>
                      <a:pt x="397" y="106"/>
                      <a:pt x="396" y="106"/>
                      <a:pt x="396" y="105"/>
                    </a:cubicBezTo>
                    <a:cubicBezTo>
                      <a:pt x="395" y="107"/>
                      <a:pt x="395" y="101"/>
                      <a:pt x="395" y="101"/>
                    </a:cubicBezTo>
                    <a:cubicBezTo>
                      <a:pt x="394" y="99"/>
                      <a:pt x="391" y="98"/>
                      <a:pt x="391" y="96"/>
                    </a:cubicBezTo>
                    <a:cubicBezTo>
                      <a:pt x="391" y="95"/>
                      <a:pt x="392" y="95"/>
                      <a:pt x="392" y="95"/>
                    </a:cubicBezTo>
                    <a:cubicBezTo>
                      <a:pt x="392" y="94"/>
                      <a:pt x="393" y="94"/>
                      <a:pt x="393" y="94"/>
                    </a:cubicBezTo>
                    <a:cubicBezTo>
                      <a:pt x="393" y="94"/>
                      <a:pt x="393" y="94"/>
                      <a:pt x="393" y="93"/>
                    </a:cubicBezTo>
                    <a:cubicBezTo>
                      <a:pt x="394" y="92"/>
                      <a:pt x="393" y="92"/>
                      <a:pt x="393" y="91"/>
                    </a:cubicBezTo>
                    <a:cubicBezTo>
                      <a:pt x="392" y="89"/>
                      <a:pt x="392" y="88"/>
                      <a:pt x="391" y="86"/>
                    </a:cubicBezTo>
                    <a:cubicBezTo>
                      <a:pt x="390" y="86"/>
                      <a:pt x="389" y="84"/>
                      <a:pt x="390" y="83"/>
                    </a:cubicBezTo>
                    <a:cubicBezTo>
                      <a:pt x="390" y="83"/>
                      <a:pt x="390" y="83"/>
                      <a:pt x="390" y="83"/>
                    </a:cubicBezTo>
                    <a:cubicBezTo>
                      <a:pt x="390" y="83"/>
                      <a:pt x="386" y="79"/>
                      <a:pt x="386" y="79"/>
                    </a:cubicBezTo>
                    <a:cubicBezTo>
                      <a:pt x="387" y="78"/>
                      <a:pt x="387" y="78"/>
                      <a:pt x="386" y="77"/>
                    </a:cubicBezTo>
                    <a:cubicBezTo>
                      <a:pt x="386" y="77"/>
                      <a:pt x="381" y="74"/>
                      <a:pt x="382" y="74"/>
                    </a:cubicBezTo>
                    <a:cubicBezTo>
                      <a:pt x="382" y="74"/>
                      <a:pt x="383" y="74"/>
                      <a:pt x="383" y="74"/>
                    </a:cubicBezTo>
                    <a:cubicBezTo>
                      <a:pt x="383" y="73"/>
                      <a:pt x="383" y="73"/>
                      <a:pt x="382" y="72"/>
                    </a:cubicBezTo>
                    <a:cubicBezTo>
                      <a:pt x="381" y="71"/>
                      <a:pt x="380" y="70"/>
                      <a:pt x="379" y="69"/>
                    </a:cubicBezTo>
                    <a:cubicBezTo>
                      <a:pt x="379" y="69"/>
                      <a:pt x="379" y="69"/>
                      <a:pt x="379" y="69"/>
                    </a:cubicBezTo>
                    <a:cubicBezTo>
                      <a:pt x="378" y="69"/>
                      <a:pt x="374" y="66"/>
                      <a:pt x="375" y="65"/>
                    </a:cubicBezTo>
                    <a:cubicBezTo>
                      <a:pt x="375" y="65"/>
                      <a:pt x="376" y="65"/>
                      <a:pt x="376" y="65"/>
                    </a:cubicBezTo>
                    <a:cubicBezTo>
                      <a:pt x="375" y="64"/>
                      <a:pt x="375" y="64"/>
                      <a:pt x="374" y="64"/>
                    </a:cubicBezTo>
                    <a:cubicBezTo>
                      <a:pt x="373" y="64"/>
                      <a:pt x="372" y="63"/>
                      <a:pt x="371" y="63"/>
                    </a:cubicBezTo>
                    <a:cubicBezTo>
                      <a:pt x="370" y="63"/>
                      <a:pt x="366" y="63"/>
                      <a:pt x="366" y="62"/>
                    </a:cubicBezTo>
                    <a:cubicBezTo>
                      <a:pt x="365" y="62"/>
                      <a:pt x="366" y="61"/>
                      <a:pt x="366" y="61"/>
                    </a:cubicBezTo>
                    <a:cubicBezTo>
                      <a:pt x="365" y="60"/>
                      <a:pt x="365" y="59"/>
                      <a:pt x="365" y="59"/>
                    </a:cubicBezTo>
                    <a:cubicBezTo>
                      <a:pt x="365" y="59"/>
                      <a:pt x="365" y="59"/>
                      <a:pt x="365" y="59"/>
                    </a:cubicBezTo>
                    <a:cubicBezTo>
                      <a:pt x="365" y="59"/>
                      <a:pt x="365" y="58"/>
                      <a:pt x="364" y="58"/>
                    </a:cubicBezTo>
                    <a:cubicBezTo>
                      <a:pt x="365" y="58"/>
                      <a:pt x="364" y="58"/>
                      <a:pt x="364" y="58"/>
                    </a:cubicBezTo>
                    <a:cubicBezTo>
                      <a:pt x="363" y="57"/>
                      <a:pt x="363" y="57"/>
                      <a:pt x="362" y="57"/>
                    </a:cubicBezTo>
                    <a:cubicBezTo>
                      <a:pt x="362" y="57"/>
                      <a:pt x="361" y="58"/>
                      <a:pt x="360" y="58"/>
                    </a:cubicBezTo>
                    <a:cubicBezTo>
                      <a:pt x="359" y="58"/>
                      <a:pt x="357" y="57"/>
                      <a:pt x="356" y="57"/>
                    </a:cubicBezTo>
                    <a:cubicBezTo>
                      <a:pt x="357" y="57"/>
                      <a:pt x="356" y="55"/>
                      <a:pt x="356" y="55"/>
                    </a:cubicBezTo>
                    <a:cubicBezTo>
                      <a:pt x="356" y="55"/>
                      <a:pt x="355" y="55"/>
                      <a:pt x="354" y="54"/>
                    </a:cubicBezTo>
                    <a:cubicBezTo>
                      <a:pt x="353" y="54"/>
                      <a:pt x="352" y="53"/>
                      <a:pt x="351" y="53"/>
                    </a:cubicBezTo>
                    <a:cubicBezTo>
                      <a:pt x="350" y="53"/>
                      <a:pt x="349" y="53"/>
                      <a:pt x="347" y="52"/>
                    </a:cubicBezTo>
                    <a:cubicBezTo>
                      <a:pt x="346" y="52"/>
                      <a:pt x="345" y="51"/>
                      <a:pt x="345" y="51"/>
                    </a:cubicBezTo>
                    <a:cubicBezTo>
                      <a:pt x="343" y="50"/>
                      <a:pt x="343" y="49"/>
                      <a:pt x="341" y="49"/>
                    </a:cubicBezTo>
                    <a:cubicBezTo>
                      <a:pt x="340" y="48"/>
                      <a:pt x="338" y="49"/>
                      <a:pt x="337" y="48"/>
                    </a:cubicBezTo>
                    <a:cubicBezTo>
                      <a:pt x="336" y="48"/>
                      <a:pt x="336" y="48"/>
                      <a:pt x="336" y="47"/>
                    </a:cubicBezTo>
                    <a:cubicBezTo>
                      <a:pt x="336" y="46"/>
                      <a:pt x="335" y="45"/>
                      <a:pt x="334" y="44"/>
                    </a:cubicBezTo>
                    <a:cubicBezTo>
                      <a:pt x="333" y="43"/>
                      <a:pt x="332" y="43"/>
                      <a:pt x="331" y="43"/>
                    </a:cubicBezTo>
                    <a:cubicBezTo>
                      <a:pt x="328" y="42"/>
                      <a:pt x="329" y="41"/>
                      <a:pt x="327" y="39"/>
                    </a:cubicBezTo>
                    <a:cubicBezTo>
                      <a:pt x="326" y="38"/>
                      <a:pt x="325" y="38"/>
                      <a:pt x="323" y="38"/>
                    </a:cubicBezTo>
                    <a:cubicBezTo>
                      <a:pt x="323" y="38"/>
                      <a:pt x="322" y="38"/>
                      <a:pt x="322" y="38"/>
                    </a:cubicBezTo>
                    <a:cubicBezTo>
                      <a:pt x="322" y="38"/>
                      <a:pt x="322" y="37"/>
                      <a:pt x="322" y="37"/>
                    </a:cubicBezTo>
                    <a:cubicBezTo>
                      <a:pt x="321" y="37"/>
                      <a:pt x="321" y="36"/>
                      <a:pt x="320" y="36"/>
                    </a:cubicBezTo>
                    <a:cubicBezTo>
                      <a:pt x="320" y="36"/>
                      <a:pt x="320" y="36"/>
                      <a:pt x="320" y="36"/>
                    </a:cubicBezTo>
                    <a:cubicBezTo>
                      <a:pt x="319" y="35"/>
                      <a:pt x="319" y="35"/>
                      <a:pt x="319" y="33"/>
                    </a:cubicBezTo>
                    <a:cubicBezTo>
                      <a:pt x="319" y="32"/>
                      <a:pt x="318" y="31"/>
                      <a:pt x="317" y="32"/>
                    </a:cubicBezTo>
                    <a:cubicBezTo>
                      <a:pt x="317" y="31"/>
                      <a:pt x="316" y="31"/>
                      <a:pt x="316" y="30"/>
                    </a:cubicBezTo>
                    <a:cubicBezTo>
                      <a:pt x="316" y="30"/>
                      <a:pt x="317" y="30"/>
                      <a:pt x="317" y="30"/>
                    </a:cubicBezTo>
                    <a:cubicBezTo>
                      <a:pt x="317" y="30"/>
                      <a:pt x="316" y="28"/>
                      <a:pt x="315" y="28"/>
                    </a:cubicBezTo>
                    <a:cubicBezTo>
                      <a:pt x="315" y="28"/>
                      <a:pt x="314" y="27"/>
                      <a:pt x="314" y="27"/>
                    </a:cubicBezTo>
                    <a:cubicBezTo>
                      <a:pt x="314" y="28"/>
                      <a:pt x="315" y="29"/>
                      <a:pt x="316" y="29"/>
                    </a:cubicBezTo>
                    <a:cubicBezTo>
                      <a:pt x="314" y="29"/>
                      <a:pt x="314" y="30"/>
                      <a:pt x="314" y="31"/>
                    </a:cubicBezTo>
                    <a:cubicBezTo>
                      <a:pt x="314" y="31"/>
                      <a:pt x="314" y="31"/>
                      <a:pt x="314" y="31"/>
                    </a:cubicBezTo>
                    <a:cubicBezTo>
                      <a:pt x="313" y="31"/>
                      <a:pt x="314" y="29"/>
                      <a:pt x="314" y="29"/>
                    </a:cubicBezTo>
                    <a:cubicBezTo>
                      <a:pt x="314" y="28"/>
                      <a:pt x="313" y="28"/>
                      <a:pt x="313" y="28"/>
                    </a:cubicBezTo>
                    <a:cubicBezTo>
                      <a:pt x="312" y="28"/>
                      <a:pt x="312" y="28"/>
                      <a:pt x="311" y="28"/>
                    </a:cubicBezTo>
                    <a:cubicBezTo>
                      <a:pt x="311" y="28"/>
                      <a:pt x="309" y="29"/>
                      <a:pt x="309" y="29"/>
                    </a:cubicBezTo>
                    <a:cubicBezTo>
                      <a:pt x="309" y="29"/>
                      <a:pt x="308" y="28"/>
                      <a:pt x="307" y="29"/>
                    </a:cubicBezTo>
                    <a:cubicBezTo>
                      <a:pt x="307" y="29"/>
                      <a:pt x="307" y="31"/>
                      <a:pt x="307" y="32"/>
                    </a:cubicBezTo>
                    <a:cubicBezTo>
                      <a:pt x="306" y="32"/>
                      <a:pt x="306" y="33"/>
                      <a:pt x="306" y="34"/>
                    </a:cubicBezTo>
                    <a:cubicBezTo>
                      <a:pt x="306" y="34"/>
                      <a:pt x="306" y="34"/>
                      <a:pt x="305" y="35"/>
                    </a:cubicBezTo>
                    <a:cubicBezTo>
                      <a:pt x="305" y="35"/>
                      <a:pt x="304" y="36"/>
                      <a:pt x="304" y="36"/>
                    </a:cubicBezTo>
                    <a:cubicBezTo>
                      <a:pt x="303" y="37"/>
                      <a:pt x="304" y="38"/>
                      <a:pt x="303" y="39"/>
                    </a:cubicBezTo>
                    <a:cubicBezTo>
                      <a:pt x="303" y="39"/>
                      <a:pt x="303" y="40"/>
                      <a:pt x="303" y="40"/>
                    </a:cubicBezTo>
                    <a:cubicBezTo>
                      <a:pt x="302" y="41"/>
                      <a:pt x="301" y="42"/>
                      <a:pt x="301" y="43"/>
                    </a:cubicBezTo>
                    <a:cubicBezTo>
                      <a:pt x="301" y="43"/>
                      <a:pt x="301" y="44"/>
                      <a:pt x="302" y="44"/>
                    </a:cubicBezTo>
                    <a:cubicBezTo>
                      <a:pt x="302" y="45"/>
                      <a:pt x="302" y="45"/>
                      <a:pt x="303" y="45"/>
                    </a:cubicBezTo>
                    <a:cubicBezTo>
                      <a:pt x="304" y="46"/>
                      <a:pt x="305" y="47"/>
                      <a:pt x="306" y="47"/>
                    </a:cubicBezTo>
                    <a:cubicBezTo>
                      <a:pt x="306" y="48"/>
                      <a:pt x="305" y="47"/>
                      <a:pt x="306" y="48"/>
                    </a:cubicBezTo>
                    <a:cubicBezTo>
                      <a:pt x="306" y="48"/>
                      <a:pt x="307" y="49"/>
                      <a:pt x="307" y="48"/>
                    </a:cubicBezTo>
                    <a:cubicBezTo>
                      <a:pt x="307" y="48"/>
                      <a:pt x="306" y="48"/>
                      <a:pt x="306" y="47"/>
                    </a:cubicBezTo>
                    <a:cubicBezTo>
                      <a:pt x="306" y="47"/>
                      <a:pt x="308" y="49"/>
                      <a:pt x="308" y="49"/>
                    </a:cubicBezTo>
                    <a:cubicBezTo>
                      <a:pt x="308" y="49"/>
                      <a:pt x="308" y="49"/>
                      <a:pt x="307" y="49"/>
                    </a:cubicBezTo>
                    <a:cubicBezTo>
                      <a:pt x="308" y="49"/>
                      <a:pt x="307" y="50"/>
                      <a:pt x="307" y="50"/>
                    </a:cubicBezTo>
                    <a:cubicBezTo>
                      <a:pt x="307" y="50"/>
                      <a:pt x="308" y="50"/>
                      <a:pt x="308" y="50"/>
                    </a:cubicBezTo>
                    <a:cubicBezTo>
                      <a:pt x="307" y="51"/>
                      <a:pt x="306" y="50"/>
                      <a:pt x="306" y="50"/>
                    </a:cubicBezTo>
                    <a:cubicBezTo>
                      <a:pt x="306" y="51"/>
                      <a:pt x="307" y="51"/>
                      <a:pt x="308" y="52"/>
                    </a:cubicBezTo>
                    <a:cubicBezTo>
                      <a:pt x="307" y="52"/>
                      <a:pt x="306" y="51"/>
                      <a:pt x="306" y="51"/>
                    </a:cubicBezTo>
                    <a:cubicBezTo>
                      <a:pt x="305" y="51"/>
                      <a:pt x="306" y="52"/>
                      <a:pt x="305" y="52"/>
                    </a:cubicBezTo>
                    <a:cubicBezTo>
                      <a:pt x="305" y="53"/>
                      <a:pt x="305" y="52"/>
                      <a:pt x="304" y="52"/>
                    </a:cubicBezTo>
                    <a:cubicBezTo>
                      <a:pt x="303" y="52"/>
                      <a:pt x="299" y="52"/>
                      <a:pt x="299" y="52"/>
                    </a:cubicBezTo>
                    <a:cubicBezTo>
                      <a:pt x="299" y="52"/>
                      <a:pt x="299" y="53"/>
                      <a:pt x="299" y="53"/>
                    </a:cubicBezTo>
                    <a:cubicBezTo>
                      <a:pt x="298" y="52"/>
                      <a:pt x="298" y="54"/>
                      <a:pt x="298" y="54"/>
                    </a:cubicBezTo>
                    <a:cubicBezTo>
                      <a:pt x="297" y="54"/>
                      <a:pt x="298" y="53"/>
                      <a:pt x="298" y="53"/>
                    </a:cubicBezTo>
                    <a:cubicBezTo>
                      <a:pt x="298" y="52"/>
                      <a:pt x="298" y="52"/>
                      <a:pt x="298" y="52"/>
                    </a:cubicBezTo>
                    <a:cubicBezTo>
                      <a:pt x="297" y="52"/>
                      <a:pt x="296" y="52"/>
                      <a:pt x="295" y="52"/>
                    </a:cubicBezTo>
                    <a:cubicBezTo>
                      <a:pt x="295" y="51"/>
                      <a:pt x="295" y="51"/>
                      <a:pt x="294" y="50"/>
                    </a:cubicBezTo>
                    <a:cubicBezTo>
                      <a:pt x="293" y="50"/>
                      <a:pt x="292" y="50"/>
                      <a:pt x="291" y="51"/>
                    </a:cubicBezTo>
                    <a:cubicBezTo>
                      <a:pt x="290" y="52"/>
                      <a:pt x="293" y="54"/>
                      <a:pt x="290" y="54"/>
                    </a:cubicBezTo>
                    <a:cubicBezTo>
                      <a:pt x="290" y="54"/>
                      <a:pt x="291" y="56"/>
                      <a:pt x="291" y="56"/>
                    </a:cubicBezTo>
                    <a:cubicBezTo>
                      <a:pt x="291" y="56"/>
                      <a:pt x="292" y="56"/>
                      <a:pt x="292" y="56"/>
                    </a:cubicBezTo>
                    <a:cubicBezTo>
                      <a:pt x="293" y="56"/>
                      <a:pt x="293" y="56"/>
                      <a:pt x="293" y="57"/>
                    </a:cubicBezTo>
                    <a:cubicBezTo>
                      <a:pt x="294" y="57"/>
                      <a:pt x="295" y="58"/>
                      <a:pt x="296" y="58"/>
                    </a:cubicBezTo>
                    <a:cubicBezTo>
                      <a:pt x="296" y="58"/>
                      <a:pt x="296" y="58"/>
                      <a:pt x="296" y="58"/>
                    </a:cubicBezTo>
                    <a:cubicBezTo>
                      <a:pt x="296" y="57"/>
                      <a:pt x="298" y="58"/>
                      <a:pt x="297" y="57"/>
                    </a:cubicBezTo>
                    <a:cubicBezTo>
                      <a:pt x="297" y="57"/>
                      <a:pt x="298" y="57"/>
                      <a:pt x="298" y="57"/>
                    </a:cubicBezTo>
                    <a:cubicBezTo>
                      <a:pt x="297" y="57"/>
                      <a:pt x="299" y="58"/>
                      <a:pt x="299" y="58"/>
                    </a:cubicBezTo>
                    <a:cubicBezTo>
                      <a:pt x="299" y="58"/>
                      <a:pt x="299" y="59"/>
                      <a:pt x="299" y="59"/>
                    </a:cubicBezTo>
                    <a:cubicBezTo>
                      <a:pt x="299" y="60"/>
                      <a:pt x="300" y="60"/>
                      <a:pt x="300" y="60"/>
                    </a:cubicBezTo>
                    <a:cubicBezTo>
                      <a:pt x="300" y="61"/>
                      <a:pt x="300" y="61"/>
                      <a:pt x="300" y="61"/>
                    </a:cubicBezTo>
                    <a:cubicBezTo>
                      <a:pt x="300" y="62"/>
                      <a:pt x="299" y="62"/>
                      <a:pt x="299" y="62"/>
                    </a:cubicBezTo>
                    <a:cubicBezTo>
                      <a:pt x="299" y="63"/>
                      <a:pt x="299" y="63"/>
                      <a:pt x="298" y="64"/>
                    </a:cubicBezTo>
                    <a:cubicBezTo>
                      <a:pt x="298" y="64"/>
                      <a:pt x="297" y="63"/>
                      <a:pt x="296" y="63"/>
                    </a:cubicBezTo>
                    <a:cubicBezTo>
                      <a:pt x="295" y="63"/>
                      <a:pt x="294" y="64"/>
                      <a:pt x="293" y="63"/>
                    </a:cubicBezTo>
                    <a:cubicBezTo>
                      <a:pt x="293" y="63"/>
                      <a:pt x="292" y="63"/>
                      <a:pt x="292" y="62"/>
                    </a:cubicBezTo>
                    <a:cubicBezTo>
                      <a:pt x="292" y="62"/>
                      <a:pt x="292" y="62"/>
                      <a:pt x="291" y="62"/>
                    </a:cubicBezTo>
                    <a:cubicBezTo>
                      <a:pt x="290" y="61"/>
                      <a:pt x="291" y="62"/>
                      <a:pt x="291" y="62"/>
                    </a:cubicBezTo>
                    <a:cubicBezTo>
                      <a:pt x="290" y="62"/>
                      <a:pt x="289" y="61"/>
                      <a:pt x="289" y="61"/>
                    </a:cubicBezTo>
                    <a:cubicBezTo>
                      <a:pt x="288" y="60"/>
                      <a:pt x="289" y="61"/>
                      <a:pt x="288" y="62"/>
                    </a:cubicBezTo>
                    <a:cubicBezTo>
                      <a:pt x="287" y="62"/>
                      <a:pt x="286" y="61"/>
                      <a:pt x="286" y="61"/>
                    </a:cubicBezTo>
                    <a:cubicBezTo>
                      <a:pt x="286" y="61"/>
                      <a:pt x="286" y="60"/>
                      <a:pt x="286" y="60"/>
                    </a:cubicBezTo>
                    <a:cubicBezTo>
                      <a:pt x="285" y="60"/>
                      <a:pt x="285" y="60"/>
                      <a:pt x="284" y="60"/>
                    </a:cubicBezTo>
                    <a:cubicBezTo>
                      <a:pt x="284" y="60"/>
                      <a:pt x="285" y="60"/>
                      <a:pt x="285" y="59"/>
                    </a:cubicBezTo>
                    <a:cubicBezTo>
                      <a:pt x="285" y="59"/>
                      <a:pt x="284" y="59"/>
                      <a:pt x="284" y="59"/>
                    </a:cubicBezTo>
                    <a:cubicBezTo>
                      <a:pt x="284" y="59"/>
                      <a:pt x="284" y="58"/>
                      <a:pt x="284" y="58"/>
                    </a:cubicBezTo>
                    <a:cubicBezTo>
                      <a:pt x="284" y="58"/>
                      <a:pt x="283" y="58"/>
                      <a:pt x="283" y="58"/>
                    </a:cubicBezTo>
                    <a:cubicBezTo>
                      <a:pt x="284" y="58"/>
                      <a:pt x="284" y="56"/>
                      <a:pt x="282" y="56"/>
                    </a:cubicBezTo>
                    <a:cubicBezTo>
                      <a:pt x="283" y="55"/>
                      <a:pt x="282" y="55"/>
                      <a:pt x="281" y="54"/>
                    </a:cubicBezTo>
                    <a:cubicBezTo>
                      <a:pt x="281" y="54"/>
                      <a:pt x="280" y="52"/>
                      <a:pt x="280" y="52"/>
                    </a:cubicBezTo>
                    <a:cubicBezTo>
                      <a:pt x="280" y="52"/>
                      <a:pt x="280" y="52"/>
                      <a:pt x="281" y="52"/>
                    </a:cubicBezTo>
                    <a:cubicBezTo>
                      <a:pt x="281" y="51"/>
                      <a:pt x="281" y="51"/>
                      <a:pt x="281" y="51"/>
                    </a:cubicBezTo>
                    <a:cubicBezTo>
                      <a:pt x="281" y="50"/>
                      <a:pt x="281" y="50"/>
                      <a:pt x="280" y="49"/>
                    </a:cubicBezTo>
                    <a:cubicBezTo>
                      <a:pt x="280" y="49"/>
                      <a:pt x="279" y="48"/>
                      <a:pt x="280" y="48"/>
                    </a:cubicBezTo>
                    <a:cubicBezTo>
                      <a:pt x="280" y="48"/>
                      <a:pt x="281" y="49"/>
                      <a:pt x="281" y="49"/>
                    </a:cubicBezTo>
                    <a:cubicBezTo>
                      <a:pt x="281" y="48"/>
                      <a:pt x="280" y="47"/>
                      <a:pt x="280" y="47"/>
                    </a:cubicBezTo>
                    <a:cubicBezTo>
                      <a:pt x="279" y="46"/>
                      <a:pt x="279" y="45"/>
                      <a:pt x="278" y="45"/>
                    </a:cubicBezTo>
                    <a:cubicBezTo>
                      <a:pt x="277" y="45"/>
                      <a:pt x="276" y="44"/>
                      <a:pt x="275" y="44"/>
                    </a:cubicBezTo>
                    <a:cubicBezTo>
                      <a:pt x="275" y="44"/>
                      <a:pt x="275" y="44"/>
                      <a:pt x="274" y="44"/>
                    </a:cubicBezTo>
                    <a:cubicBezTo>
                      <a:pt x="274" y="44"/>
                      <a:pt x="274" y="43"/>
                      <a:pt x="273" y="43"/>
                    </a:cubicBezTo>
                    <a:cubicBezTo>
                      <a:pt x="274" y="43"/>
                      <a:pt x="272" y="45"/>
                      <a:pt x="271" y="45"/>
                    </a:cubicBezTo>
                    <a:cubicBezTo>
                      <a:pt x="271" y="45"/>
                      <a:pt x="273" y="43"/>
                      <a:pt x="273" y="43"/>
                    </a:cubicBezTo>
                    <a:cubicBezTo>
                      <a:pt x="273" y="43"/>
                      <a:pt x="273" y="43"/>
                      <a:pt x="273" y="43"/>
                    </a:cubicBezTo>
                    <a:cubicBezTo>
                      <a:pt x="273" y="42"/>
                      <a:pt x="273" y="42"/>
                      <a:pt x="272" y="42"/>
                    </a:cubicBezTo>
                    <a:cubicBezTo>
                      <a:pt x="272" y="42"/>
                      <a:pt x="271" y="42"/>
                      <a:pt x="271" y="42"/>
                    </a:cubicBezTo>
                    <a:cubicBezTo>
                      <a:pt x="270" y="42"/>
                      <a:pt x="270" y="42"/>
                      <a:pt x="270" y="42"/>
                    </a:cubicBezTo>
                    <a:cubicBezTo>
                      <a:pt x="270" y="42"/>
                      <a:pt x="271" y="41"/>
                      <a:pt x="271" y="41"/>
                    </a:cubicBezTo>
                    <a:cubicBezTo>
                      <a:pt x="271" y="40"/>
                      <a:pt x="269" y="41"/>
                      <a:pt x="269" y="41"/>
                    </a:cubicBezTo>
                    <a:cubicBezTo>
                      <a:pt x="269" y="41"/>
                      <a:pt x="269" y="40"/>
                      <a:pt x="269" y="40"/>
                    </a:cubicBezTo>
                    <a:cubicBezTo>
                      <a:pt x="268" y="41"/>
                      <a:pt x="267" y="40"/>
                      <a:pt x="267" y="40"/>
                    </a:cubicBezTo>
                    <a:cubicBezTo>
                      <a:pt x="267" y="39"/>
                      <a:pt x="267" y="39"/>
                      <a:pt x="267" y="38"/>
                    </a:cubicBezTo>
                    <a:cubicBezTo>
                      <a:pt x="266" y="38"/>
                      <a:pt x="266" y="37"/>
                      <a:pt x="265" y="37"/>
                    </a:cubicBezTo>
                    <a:cubicBezTo>
                      <a:pt x="265" y="37"/>
                      <a:pt x="263" y="38"/>
                      <a:pt x="263" y="38"/>
                    </a:cubicBezTo>
                    <a:cubicBezTo>
                      <a:pt x="264" y="37"/>
                      <a:pt x="264" y="37"/>
                      <a:pt x="265" y="37"/>
                    </a:cubicBezTo>
                    <a:cubicBezTo>
                      <a:pt x="265" y="37"/>
                      <a:pt x="266" y="36"/>
                      <a:pt x="266" y="37"/>
                    </a:cubicBezTo>
                    <a:cubicBezTo>
                      <a:pt x="267" y="37"/>
                      <a:pt x="267" y="37"/>
                      <a:pt x="267" y="38"/>
                    </a:cubicBezTo>
                    <a:cubicBezTo>
                      <a:pt x="268" y="39"/>
                      <a:pt x="270" y="39"/>
                      <a:pt x="272" y="39"/>
                    </a:cubicBezTo>
                    <a:cubicBezTo>
                      <a:pt x="272" y="39"/>
                      <a:pt x="272" y="39"/>
                      <a:pt x="272" y="39"/>
                    </a:cubicBezTo>
                    <a:cubicBezTo>
                      <a:pt x="272" y="39"/>
                      <a:pt x="273" y="39"/>
                      <a:pt x="273" y="39"/>
                    </a:cubicBezTo>
                    <a:cubicBezTo>
                      <a:pt x="273" y="39"/>
                      <a:pt x="273" y="40"/>
                      <a:pt x="273" y="40"/>
                    </a:cubicBezTo>
                    <a:cubicBezTo>
                      <a:pt x="273" y="40"/>
                      <a:pt x="273" y="39"/>
                      <a:pt x="274" y="39"/>
                    </a:cubicBezTo>
                    <a:cubicBezTo>
                      <a:pt x="274" y="39"/>
                      <a:pt x="274" y="39"/>
                      <a:pt x="275" y="39"/>
                    </a:cubicBezTo>
                    <a:cubicBezTo>
                      <a:pt x="275" y="39"/>
                      <a:pt x="276" y="40"/>
                      <a:pt x="276" y="40"/>
                    </a:cubicBezTo>
                    <a:cubicBezTo>
                      <a:pt x="276" y="40"/>
                      <a:pt x="276" y="40"/>
                      <a:pt x="277" y="40"/>
                    </a:cubicBezTo>
                    <a:cubicBezTo>
                      <a:pt x="277" y="40"/>
                      <a:pt x="277" y="40"/>
                      <a:pt x="278" y="40"/>
                    </a:cubicBezTo>
                    <a:cubicBezTo>
                      <a:pt x="279" y="40"/>
                      <a:pt x="280" y="40"/>
                      <a:pt x="281" y="40"/>
                    </a:cubicBezTo>
                    <a:cubicBezTo>
                      <a:pt x="282" y="40"/>
                      <a:pt x="284" y="41"/>
                      <a:pt x="286" y="40"/>
                    </a:cubicBezTo>
                    <a:cubicBezTo>
                      <a:pt x="287" y="40"/>
                      <a:pt x="288" y="40"/>
                      <a:pt x="290" y="40"/>
                    </a:cubicBezTo>
                    <a:cubicBezTo>
                      <a:pt x="292" y="40"/>
                      <a:pt x="294" y="39"/>
                      <a:pt x="296" y="38"/>
                    </a:cubicBezTo>
                    <a:cubicBezTo>
                      <a:pt x="297" y="37"/>
                      <a:pt x="299" y="36"/>
                      <a:pt x="300" y="35"/>
                    </a:cubicBezTo>
                    <a:cubicBezTo>
                      <a:pt x="301" y="33"/>
                      <a:pt x="301" y="32"/>
                      <a:pt x="301" y="30"/>
                    </a:cubicBezTo>
                    <a:cubicBezTo>
                      <a:pt x="302" y="29"/>
                      <a:pt x="303" y="26"/>
                      <a:pt x="301" y="24"/>
                    </a:cubicBezTo>
                    <a:cubicBezTo>
                      <a:pt x="301" y="24"/>
                      <a:pt x="301" y="24"/>
                      <a:pt x="301" y="24"/>
                    </a:cubicBezTo>
                    <a:cubicBezTo>
                      <a:pt x="301" y="24"/>
                      <a:pt x="300" y="24"/>
                      <a:pt x="300" y="24"/>
                    </a:cubicBezTo>
                    <a:cubicBezTo>
                      <a:pt x="300" y="23"/>
                      <a:pt x="300" y="23"/>
                      <a:pt x="300" y="23"/>
                    </a:cubicBezTo>
                    <a:cubicBezTo>
                      <a:pt x="300" y="23"/>
                      <a:pt x="299" y="22"/>
                      <a:pt x="299" y="22"/>
                    </a:cubicBezTo>
                    <a:cubicBezTo>
                      <a:pt x="299" y="22"/>
                      <a:pt x="298" y="22"/>
                      <a:pt x="298" y="22"/>
                    </a:cubicBezTo>
                    <a:cubicBezTo>
                      <a:pt x="298" y="21"/>
                      <a:pt x="298" y="20"/>
                      <a:pt x="297" y="20"/>
                    </a:cubicBezTo>
                    <a:cubicBezTo>
                      <a:pt x="297" y="19"/>
                      <a:pt x="298" y="19"/>
                      <a:pt x="297" y="19"/>
                    </a:cubicBezTo>
                    <a:cubicBezTo>
                      <a:pt x="296" y="19"/>
                      <a:pt x="295" y="20"/>
                      <a:pt x="295" y="19"/>
                    </a:cubicBezTo>
                    <a:cubicBezTo>
                      <a:pt x="295" y="19"/>
                      <a:pt x="295" y="19"/>
                      <a:pt x="295" y="19"/>
                    </a:cubicBezTo>
                    <a:cubicBezTo>
                      <a:pt x="294" y="19"/>
                      <a:pt x="295" y="19"/>
                      <a:pt x="294" y="18"/>
                    </a:cubicBezTo>
                    <a:cubicBezTo>
                      <a:pt x="294" y="18"/>
                      <a:pt x="294" y="18"/>
                      <a:pt x="293" y="18"/>
                    </a:cubicBezTo>
                    <a:cubicBezTo>
                      <a:pt x="293" y="18"/>
                      <a:pt x="292" y="18"/>
                      <a:pt x="292" y="18"/>
                    </a:cubicBezTo>
                    <a:cubicBezTo>
                      <a:pt x="292" y="18"/>
                      <a:pt x="291" y="16"/>
                      <a:pt x="290" y="17"/>
                    </a:cubicBezTo>
                    <a:cubicBezTo>
                      <a:pt x="290" y="17"/>
                      <a:pt x="291" y="18"/>
                      <a:pt x="291" y="18"/>
                    </a:cubicBezTo>
                    <a:cubicBezTo>
                      <a:pt x="291" y="18"/>
                      <a:pt x="288" y="17"/>
                      <a:pt x="287" y="17"/>
                    </a:cubicBezTo>
                    <a:cubicBezTo>
                      <a:pt x="287" y="17"/>
                      <a:pt x="287" y="17"/>
                      <a:pt x="286" y="17"/>
                    </a:cubicBezTo>
                    <a:cubicBezTo>
                      <a:pt x="286" y="17"/>
                      <a:pt x="285" y="17"/>
                      <a:pt x="285" y="17"/>
                    </a:cubicBezTo>
                    <a:cubicBezTo>
                      <a:pt x="285" y="17"/>
                      <a:pt x="283" y="16"/>
                      <a:pt x="282" y="15"/>
                    </a:cubicBezTo>
                    <a:cubicBezTo>
                      <a:pt x="282" y="15"/>
                      <a:pt x="281" y="14"/>
                      <a:pt x="280" y="14"/>
                    </a:cubicBezTo>
                    <a:cubicBezTo>
                      <a:pt x="279" y="14"/>
                      <a:pt x="279" y="14"/>
                      <a:pt x="278" y="14"/>
                    </a:cubicBezTo>
                    <a:cubicBezTo>
                      <a:pt x="278" y="14"/>
                      <a:pt x="278" y="13"/>
                      <a:pt x="277" y="13"/>
                    </a:cubicBezTo>
                    <a:cubicBezTo>
                      <a:pt x="277" y="13"/>
                      <a:pt x="276" y="13"/>
                      <a:pt x="275" y="13"/>
                    </a:cubicBezTo>
                    <a:cubicBezTo>
                      <a:pt x="274" y="12"/>
                      <a:pt x="273" y="12"/>
                      <a:pt x="271" y="12"/>
                    </a:cubicBezTo>
                    <a:cubicBezTo>
                      <a:pt x="271" y="12"/>
                      <a:pt x="269" y="12"/>
                      <a:pt x="269" y="12"/>
                    </a:cubicBezTo>
                    <a:cubicBezTo>
                      <a:pt x="268" y="13"/>
                      <a:pt x="269" y="13"/>
                      <a:pt x="269" y="13"/>
                    </a:cubicBezTo>
                    <a:cubicBezTo>
                      <a:pt x="269" y="13"/>
                      <a:pt x="267" y="12"/>
                      <a:pt x="266" y="12"/>
                    </a:cubicBezTo>
                    <a:cubicBezTo>
                      <a:pt x="266" y="13"/>
                      <a:pt x="266" y="13"/>
                      <a:pt x="266" y="13"/>
                    </a:cubicBezTo>
                    <a:cubicBezTo>
                      <a:pt x="265" y="13"/>
                      <a:pt x="264" y="13"/>
                      <a:pt x="264" y="13"/>
                    </a:cubicBezTo>
                    <a:cubicBezTo>
                      <a:pt x="264" y="13"/>
                      <a:pt x="264" y="14"/>
                      <a:pt x="263" y="14"/>
                    </a:cubicBezTo>
                    <a:cubicBezTo>
                      <a:pt x="263" y="14"/>
                      <a:pt x="264" y="15"/>
                      <a:pt x="264" y="15"/>
                    </a:cubicBezTo>
                    <a:cubicBezTo>
                      <a:pt x="263" y="16"/>
                      <a:pt x="263" y="16"/>
                      <a:pt x="262" y="17"/>
                    </a:cubicBezTo>
                    <a:cubicBezTo>
                      <a:pt x="262" y="17"/>
                      <a:pt x="263" y="16"/>
                      <a:pt x="263" y="16"/>
                    </a:cubicBezTo>
                    <a:cubicBezTo>
                      <a:pt x="263" y="15"/>
                      <a:pt x="263" y="13"/>
                      <a:pt x="263" y="12"/>
                    </a:cubicBezTo>
                    <a:cubicBezTo>
                      <a:pt x="262" y="12"/>
                      <a:pt x="261" y="13"/>
                      <a:pt x="261" y="14"/>
                    </a:cubicBezTo>
                    <a:cubicBezTo>
                      <a:pt x="260" y="13"/>
                      <a:pt x="261" y="13"/>
                      <a:pt x="261" y="12"/>
                    </a:cubicBezTo>
                    <a:cubicBezTo>
                      <a:pt x="260" y="13"/>
                      <a:pt x="259" y="13"/>
                      <a:pt x="258" y="12"/>
                    </a:cubicBezTo>
                    <a:cubicBezTo>
                      <a:pt x="257" y="12"/>
                      <a:pt x="257" y="12"/>
                      <a:pt x="257" y="11"/>
                    </a:cubicBezTo>
                    <a:cubicBezTo>
                      <a:pt x="257" y="11"/>
                      <a:pt x="257" y="12"/>
                      <a:pt x="257" y="12"/>
                    </a:cubicBezTo>
                    <a:cubicBezTo>
                      <a:pt x="258" y="12"/>
                      <a:pt x="260" y="12"/>
                      <a:pt x="260" y="11"/>
                    </a:cubicBezTo>
                    <a:cubicBezTo>
                      <a:pt x="261" y="11"/>
                      <a:pt x="260" y="10"/>
                      <a:pt x="260" y="10"/>
                    </a:cubicBezTo>
                    <a:cubicBezTo>
                      <a:pt x="260" y="9"/>
                      <a:pt x="259" y="9"/>
                      <a:pt x="258" y="9"/>
                    </a:cubicBezTo>
                    <a:cubicBezTo>
                      <a:pt x="258" y="9"/>
                      <a:pt x="258" y="9"/>
                      <a:pt x="257" y="9"/>
                    </a:cubicBezTo>
                    <a:cubicBezTo>
                      <a:pt x="257" y="8"/>
                      <a:pt x="256" y="9"/>
                      <a:pt x="255" y="9"/>
                    </a:cubicBezTo>
                    <a:cubicBezTo>
                      <a:pt x="255" y="9"/>
                      <a:pt x="256" y="10"/>
                      <a:pt x="256" y="10"/>
                    </a:cubicBezTo>
                    <a:cubicBezTo>
                      <a:pt x="256" y="10"/>
                      <a:pt x="255" y="10"/>
                      <a:pt x="255" y="10"/>
                    </a:cubicBezTo>
                    <a:cubicBezTo>
                      <a:pt x="255" y="10"/>
                      <a:pt x="255" y="10"/>
                      <a:pt x="255" y="10"/>
                    </a:cubicBezTo>
                    <a:cubicBezTo>
                      <a:pt x="255" y="10"/>
                      <a:pt x="255" y="11"/>
                      <a:pt x="255" y="11"/>
                    </a:cubicBezTo>
                    <a:cubicBezTo>
                      <a:pt x="255" y="12"/>
                      <a:pt x="255" y="12"/>
                      <a:pt x="254" y="12"/>
                    </a:cubicBezTo>
                    <a:cubicBezTo>
                      <a:pt x="254" y="12"/>
                      <a:pt x="252" y="11"/>
                      <a:pt x="253" y="11"/>
                    </a:cubicBezTo>
                    <a:cubicBezTo>
                      <a:pt x="253" y="11"/>
                      <a:pt x="252" y="11"/>
                      <a:pt x="252" y="11"/>
                    </a:cubicBezTo>
                    <a:cubicBezTo>
                      <a:pt x="252" y="11"/>
                      <a:pt x="250" y="11"/>
                      <a:pt x="250" y="11"/>
                    </a:cubicBezTo>
                    <a:cubicBezTo>
                      <a:pt x="250" y="11"/>
                      <a:pt x="250" y="11"/>
                      <a:pt x="249" y="11"/>
                    </a:cubicBezTo>
                    <a:cubicBezTo>
                      <a:pt x="250" y="11"/>
                      <a:pt x="249" y="13"/>
                      <a:pt x="249" y="12"/>
                    </a:cubicBezTo>
                    <a:cubicBezTo>
                      <a:pt x="249" y="11"/>
                      <a:pt x="249" y="12"/>
                      <a:pt x="249" y="11"/>
                    </a:cubicBezTo>
                    <a:cubicBezTo>
                      <a:pt x="248" y="10"/>
                      <a:pt x="249" y="11"/>
                      <a:pt x="248" y="11"/>
                    </a:cubicBezTo>
                    <a:cubicBezTo>
                      <a:pt x="248" y="11"/>
                      <a:pt x="247" y="11"/>
                      <a:pt x="247" y="11"/>
                    </a:cubicBezTo>
                    <a:cubicBezTo>
                      <a:pt x="248" y="10"/>
                      <a:pt x="245" y="10"/>
                      <a:pt x="244" y="10"/>
                    </a:cubicBezTo>
                    <a:cubicBezTo>
                      <a:pt x="244" y="9"/>
                      <a:pt x="247" y="9"/>
                      <a:pt x="248" y="9"/>
                    </a:cubicBezTo>
                    <a:cubicBezTo>
                      <a:pt x="248" y="9"/>
                      <a:pt x="248" y="9"/>
                      <a:pt x="249" y="9"/>
                    </a:cubicBezTo>
                    <a:cubicBezTo>
                      <a:pt x="249" y="8"/>
                      <a:pt x="249" y="8"/>
                      <a:pt x="250" y="7"/>
                    </a:cubicBezTo>
                    <a:cubicBezTo>
                      <a:pt x="250" y="6"/>
                      <a:pt x="252" y="6"/>
                      <a:pt x="251" y="5"/>
                    </a:cubicBezTo>
                    <a:cubicBezTo>
                      <a:pt x="251" y="4"/>
                      <a:pt x="250" y="4"/>
                      <a:pt x="250" y="4"/>
                    </a:cubicBezTo>
                    <a:cubicBezTo>
                      <a:pt x="249" y="4"/>
                      <a:pt x="249" y="2"/>
                      <a:pt x="248" y="4"/>
                    </a:cubicBezTo>
                    <a:cubicBezTo>
                      <a:pt x="247" y="4"/>
                      <a:pt x="248" y="3"/>
                      <a:pt x="248" y="3"/>
                    </a:cubicBezTo>
                    <a:cubicBezTo>
                      <a:pt x="248" y="3"/>
                      <a:pt x="248" y="3"/>
                      <a:pt x="247" y="3"/>
                    </a:cubicBezTo>
                    <a:cubicBezTo>
                      <a:pt x="247" y="2"/>
                      <a:pt x="246" y="2"/>
                      <a:pt x="246" y="3"/>
                    </a:cubicBezTo>
                    <a:cubicBezTo>
                      <a:pt x="246" y="3"/>
                      <a:pt x="246" y="2"/>
                      <a:pt x="246" y="2"/>
                    </a:cubicBezTo>
                    <a:cubicBezTo>
                      <a:pt x="245" y="2"/>
                      <a:pt x="245" y="3"/>
                      <a:pt x="244" y="3"/>
                    </a:cubicBezTo>
                    <a:cubicBezTo>
                      <a:pt x="244" y="2"/>
                      <a:pt x="244" y="1"/>
                      <a:pt x="242" y="1"/>
                    </a:cubicBezTo>
                    <a:cubicBezTo>
                      <a:pt x="240" y="2"/>
                      <a:pt x="242" y="5"/>
                      <a:pt x="242" y="6"/>
                    </a:cubicBezTo>
                    <a:cubicBezTo>
                      <a:pt x="241" y="6"/>
                      <a:pt x="241" y="6"/>
                      <a:pt x="240" y="6"/>
                    </a:cubicBezTo>
                    <a:cubicBezTo>
                      <a:pt x="240" y="5"/>
                      <a:pt x="241" y="5"/>
                      <a:pt x="241" y="4"/>
                    </a:cubicBezTo>
                    <a:cubicBezTo>
                      <a:pt x="240" y="4"/>
                      <a:pt x="240" y="5"/>
                      <a:pt x="240" y="5"/>
                    </a:cubicBezTo>
                    <a:cubicBezTo>
                      <a:pt x="240" y="5"/>
                      <a:pt x="240" y="4"/>
                      <a:pt x="240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3"/>
                      <a:pt x="240" y="3"/>
                      <a:pt x="241" y="2"/>
                    </a:cubicBezTo>
                    <a:cubicBezTo>
                      <a:pt x="241" y="0"/>
                      <a:pt x="240" y="1"/>
                      <a:pt x="240" y="0"/>
                    </a:cubicBezTo>
                    <a:cubicBezTo>
                      <a:pt x="239" y="0"/>
                      <a:pt x="239" y="1"/>
                      <a:pt x="239" y="1"/>
                    </a:cubicBezTo>
                    <a:cubicBezTo>
                      <a:pt x="238" y="1"/>
                      <a:pt x="238" y="1"/>
                      <a:pt x="238" y="0"/>
                    </a:cubicBezTo>
                    <a:cubicBezTo>
                      <a:pt x="238" y="0"/>
                      <a:pt x="237" y="0"/>
                      <a:pt x="237" y="0"/>
                    </a:cubicBezTo>
                    <a:cubicBezTo>
                      <a:pt x="237" y="1"/>
                      <a:pt x="237" y="1"/>
                      <a:pt x="237" y="2"/>
                    </a:cubicBezTo>
                    <a:cubicBezTo>
                      <a:pt x="237" y="2"/>
                      <a:pt x="237" y="1"/>
                      <a:pt x="236" y="1"/>
                    </a:cubicBezTo>
                    <a:cubicBezTo>
                      <a:pt x="236" y="2"/>
                      <a:pt x="237" y="3"/>
                      <a:pt x="237" y="3"/>
                    </a:cubicBezTo>
                    <a:cubicBezTo>
                      <a:pt x="237" y="3"/>
                      <a:pt x="237" y="3"/>
                      <a:pt x="237" y="4"/>
                    </a:cubicBezTo>
                    <a:cubicBezTo>
                      <a:pt x="236" y="4"/>
                      <a:pt x="237" y="5"/>
                      <a:pt x="237" y="5"/>
                    </a:cubicBezTo>
                    <a:cubicBezTo>
                      <a:pt x="237" y="5"/>
                      <a:pt x="237" y="7"/>
                      <a:pt x="237" y="7"/>
                    </a:cubicBezTo>
                    <a:cubicBezTo>
                      <a:pt x="236" y="8"/>
                      <a:pt x="235" y="7"/>
                      <a:pt x="235" y="9"/>
                    </a:cubicBezTo>
                    <a:cubicBezTo>
                      <a:pt x="235" y="9"/>
                      <a:pt x="235" y="6"/>
                      <a:pt x="235" y="6"/>
                    </a:cubicBezTo>
                    <a:cubicBezTo>
                      <a:pt x="235" y="6"/>
                      <a:pt x="235" y="5"/>
                      <a:pt x="235" y="5"/>
                    </a:cubicBezTo>
                    <a:cubicBezTo>
                      <a:pt x="235" y="5"/>
                      <a:pt x="235" y="5"/>
                      <a:pt x="235" y="5"/>
                    </a:cubicBezTo>
                    <a:cubicBezTo>
                      <a:pt x="235" y="4"/>
                      <a:pt x="235" y="2"/>
                      <a:pt x="235" y="2"/>
                    </a:cubicBezTo>
                    <a:cubicBezTo>
                      <a:pt x="234" y="2"/>
                      <a:pt x="233" y="3"/>
                      <a:pt x="233" y="4"/>
                    </a:cubicBezTo>
                    <a:cubicBezTo>
                      <a:pt x="233" y="5"/>
                      <a:pt x="233" y="7"/>
                      <a:pt x="232" y="8"/>
                    </a:cubicBezTo>
                    <a:cubicBezTo>
                      <a:pt x="232" y="9"/>
                      <a:pt x="232" y="9"/>
                      <a:pt x="231" y="10"/>
                    </a:cubicBezTo>
                    <a:cubicBezTo>
                      <a:pt x="231" y="11"/>
                      <a:pt x="231" y="12"/>
                      <a:pt x="231" y="13"/>
                    </a:cubicBezTo>
                    <a:cubicBezTo>
                      <a:pt x="230" y="13"/>
                      <a:pt x="230" y="12"/>
                      <a:pt x="230" y="12"/>
                    </a:cubicBezTo>
                    <a:cubicBezTo>
                      <a:pt x="230" y="12"/>
                      <a:pt x="230" y="13"/>
                      <a:pt x="230" y="13"/>
                    </a:cubicBezTo>
                    <a:cubicBezTo>
                      <a:pt x="230" y="11"/>
                      <a:pt x="230" y="10"/>
                      <a:pt x="230" y="9"/>
                    </a:cubicBezTo>
                    <a:cubicBezTo>
                      <a:pt x="230" y="8"/>
                      <a:pt x="230" y="7"/>
                      <a:pt x="231" y="6"/>
                    </a:cubicBezTo>
                    <a:cubicBezTo>
                      <a:pt x="231" y="6"/>
                      <a:pt x="231" y="6"/>
                      <a:pt x="231" y="6"/>
                    </a:cubicBezTo>
                    <a:cubicBezTo>
                      <a:pt x="231" y="5"/>
                      <a:pt x="232" y="4"/>
                      <a:pt x="232" y="4"/>
                    </a:cubicBezTo>
                    <a:cubicBezTo>
                      <a:pt x="231" y="4"/>
                      <a:pt x="231" y="4"/>
                      <a:pt x="231" y="4"/>
                    </a:cubicBezTo>
                    <a:cubicBezTo>
                      <a:pt x="231" y="4"/>
                      <a:pt x="230" y="3"/>
                      <a:pt x="230" y="3"/>
                    </a:cubicBezTo>
                    <a:cubicBezTo>
                      <a:pt x="229" y="3"/>
                      <a:pt x="230" y="5"/>
                      <a:pt x="230" y="5"/>
                    </a:cubicBezTo>
                    <a:cubicBezTo>
                      <a:pt x="230" y="5"/>
                      <a:pt x="229" y="4"/>
                      <a:pt x="229" y="5"/>
                    </a:cubicBezTo>
                    <a:cubicBezTo>
                      <a:pt x="228" y="5"/>
                      <a:pt x="229" y="4"/>
                      <a:pt x="229" y="3"/>
                    </a:cubicBezTo>
                    <a:cubicBezTo>
                      <a:pt x="228" y="3"/>
                      <a:pt x="228" y="4"/>
                      <a:pt x="228" y="4"/>
                    </a:cubicBezTo>
                    <a:cubicBezTo>
                      <a:pt x="227" y="4"/>
                      <a:pt x="228" y="3"/>
                      <a:pt x="227" y="3"/>
                    </a:cubicBezTo>
                    <a:cubicBezTo>
                      <a:pt x="226" y="4"/>
                      <a:pt x="227" y="5"/>
                      <a:pt x="227" y="5"/>
                    </a:cubicBezTo>
                    <a:cubicBezTo>
                      <a:pt x="227" y="5"/>
                      <a:pt x="226" y="4"/>
                      <a:pt x="226" y="6"/>
                    </a:cubicBezTo>
                    <a:cubicBezTo>
                      <a:pt x="226" y="6"/>
                      <a:pt x="228" y="6"/>
                      <a:pt x="228" y="7"/>
                    </a:cubicBezTo>
                    <a:cubicBezTo>
                      <a:pt x="227" y="7"/>
                      <a:pt x="226" y="7"/>
                      <a:pt x="226" y="8"/>
                    </a:cubicBezTo>
                    <a:cubicBezTo>
                      <a:pt x="226" y="8"/>
                      <a:pt x="227" y="9"/>
                      <a:pt x="227" y="10"/>
                    </a:cubicBezTo>
                    <a:cubicBezTo>
                      <a:pt x="227" y="10"/>
                      <a:pt x="226" y="9"/>
                      <a:pt x="226" y="9"/>
                    </a:cubicBezTo>
                    <a:cubicBezTo>
                      <a:pt x="226" y="9"/>
                      <a:pt x="225" y="10"/>
                      <a:pt x="225" y="10"/>
                    </a:cubicBezTo>
                    <a:cubicBezTo>
                      <a:pt x="224" y="11"/>
                      <a:pt x="224" y="12"/>
                      <a:pt x="224" y="12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4" y="12"/>
                      <a:pt x="223" y="13"/>
                      <a:pt x="223" y="13"/>
                    </a:cubicBezTo>
                    <a:cubicBezTo>
                      <a:pt x="223" y="13"/>
                      <a:pt x="224" y="13"/>
                      <a:pt x="224" y="13"/>
                    </a:cubicBezTo>
                    <a:cubicBezTo>
                      <a:pt x="224" y="14"/>
                      <a:pt x="223" y="14"/>
                      <a:pt x="223" y="14"/>
                    </a:cubicBezTo>
                    <a:cubicBezTo>
                      <a:pt x="223" y="14"/>
                      <a:pt x="224" y="15"/>
                      <a:pt x="225" y="15"/>
                    </a:cubicBezTo>
                    <a:cubicBezTo>
                      <a:pt x="224" y="15"/>
                      <a:pt x="224" y="14"/>
                      <a:pt x="223" y="16"/>
                    </a:cubicBezTo>
                    <a:cubicBezTo>
                      <a:pt x="223" y="15"/>
                      <a:pt x="222" y="13"/>
                      <a:pt x="222" y="13"/>
                    </a:cubicBezTo>
                    <a:cubicBezTo>
                      <a:pt x="221" y="13"/>
                      <a:pt x="220" y="12"/>
                      <a:pt x="220" y="14"/>
                    </a:cubicBezTo>
                    <a:cubicBezTo>
                      <a:pt x="220" y="14"/>
                      <a:pt x="220" y="13"/>
                      <a:pt x="220" y="12"/>
                    </a:cubicBezTo>
                    <a:cubicBezTo>
                      <a:pt x="219" y="12"/>
                      <a:pt x="219" y="12"/>
                      <a:pt x="219" y="12"/>
                    </a:cubicBezTo>
                    <a:cubicBezTo>
                      <a:pt x="218" y="12"/>
                      <a:pt x="218" y="13"/>
                      <a:pt x="218" y="13"/>
                    </a:cubicBezTo>
                    <a:cubicBezTo>
                      <a:pt x="218" y="13"/>
                      <a:pt x="217" y="13"/>
                      <a:pt x="217" y="13"/>
                    </a:cubicBezTo>
                    <a:cubicBezTo>
                      <a:pt x="217" y="13"/>
                      <a:pt x="217" y="13"/>
                      <a:pt x="217" y="13"/>
                    </a:cubicBezTo>
                    <a:cubicBezTo>
                      <a:pt x="217" y="13"/>
                      <a:pt x="216" y="12"/>
                      <a:pt x="216" y="13"/>
                    </a:cubicBezTo>
                    <a:cubicBezTo>
                      <a:pt x="216" y="14"/>
                      <a:pt x="216" y="14"/>
                      <a:pt x="216" y="14"/>
                    </a:cubicBezTo>
                    <a:cubicBezTo>
                      <a:pt x="217" y="15"/>
                      <a:pt x="218" y="15"/>
                      <a:pt x="219" y="15"/>
                    </a:cubicBezTo>
                    <a:cubicBezTo>
                      <a:pt x="218" y="15"/>
                      <a:pt x="219" y="16"/>
                      <a:pt x="219" y="17"/>
                    </a:cubicBezTo>
                    <a:cubicBezTo>
                      <a:pt x="219" y="17"/>
                      <a:pt x="218" y="16"/>
                      <a:pt x="218" y="16"/>
                    </a:cubicBezTo>
                    <a:cubicBezTo>
                      <a:pt x="218" y="16"/>
                      <a:pt x="219" y="18"/>
                      <a:pt x="219" y="18"/>
                    </a:cubicBezTo>
                    <a:cubicBezTo>
                      <a:pt x="218" y="17"/>
                      <a:pt x="217" y="15"/>
                      <a:pt x="217" y="15"/>
                    </a:cubicBezTo>
                    <a:cubicBezTo>
                      <a:pt x="217" y="15"/>
                      <a:pt x="216" y="15"/>
                      <a:pt x="216" y="15"/>
                    </a:cubicBezTo>
                    <a:cubicBezTo>
                      <a:pt x="216" y="15"/>
                      <a:pt x="216" y="17"/>
                      <a:pt x="216" y="17"/>
                    </a:cubicBezTo>
                    <a:cubicBezTo>
                      <a:pt x="216" y="17"/>
                      <a:pt x="216" y="17"/>
                      <a:pt x="216" y="17"/>
                    </a:cubicBezTo>
                    <a:cubicBezTo>
                      <a:pt x="216" y="18"/>
                      <a:pt x="216" y="18"/>
                      <a:pt x="215" y="18"/>
                    </a:cubicBezTo>
                    <a:cubicBezTo>
                      <a:pt x="215" y="18"/>
                      <a:pt x="216" y="17"/>
                      <a:pt x="216" y="17"/>
                    </a:cubicBezTo>
                    <a:cubicBezTo>
                      <a:pt x="215" y="16"/>
                      <a:pt x="215" y="17"/>
                      <a:pt x="215" y="17"/>
                    </a:cubicBezTo>
                    <a:cubicBezTo>
                      <a:pt x="215" y="17"/>
                      <a:pt x="214" y="17"/>
                      <a:pt x="214" y="17"/>
                    </a:cubicBezTo>
                    <a:cubicBezTo>
                      <a:pt x="214" y="18"/>
                      <a:pt x="214" y="19"/>
                      <a:pt x="215" y="17"/>
                    </a:cubicBezTo>
                    <a:cubicBezTo>
                      <a:pt x="215" y="17"/>
                      <a:pt x="214" y="19"/>
                      <a:pt x="214" y="19"/>
                    </a:cubicBezTo>
                    <a:cubicBezTo>
                      <a:pt x="214" y="20"/>
                      <a:pt x="215" y="21"/>
                      <a:pt x="215" y="21"/>
                    </a:cubicBezTo>
                    <a:cubicBezTo>
                      <a:pt x="214" y="21"/>
                      <a:pt x="214" y="20"/>
                      <a:pt x="214" y="21"/>
                    </a:cubicBezTo>
                    <a:cubicBezTo>
                      <a:pt x="213" y="21"/>
                      <a:pt x="214" y="22"/>
                      <a:pt x="213" y="22"/>
                    </a:cubicBezTo>
                    <a:cubicBezTo>
                      <a:pt x="213" y="22"/>
                      <a:pt x="213" y="21"/>
                      <a:pt x="213" y="21"/>
                    </a:cubicBezTo>
                    <a:cubicBezTo>
                      <a:pt x="213" y="21"/>
                      <a:pt x="214" y="21"/>
                      <a:pt x="214" y="21"/>
                    </a:cubicBezTo>
                    <a:cubicBezTo>
                      <a:pt x="214" y="20"/>
                      <a:pt x="214" y="20"/>
                      <a:pt x="214" y="20"/>
                    </a:cubicBezTo>
                    <a:cubicBezTo>
                      <a:pt x="214" y="19"/>
                      <a:pt x="214" y="17"/>
                      <a:pt x="213" y="17"/>
                    </a:cubicBezTo>
                    <a:cubicBezTo>
                      <a:pt x="212" y="17"/>
                      <a:pt x="213" y="17"/>
                      <a:pt x="212" y="17"/>
                    </a:cubicBezTo>
                    <a:cubicBezTo>
                      <a:pt x="212" y="17"/>
                      <a:pt x="212" y="18"/>
                      <a:pt x="212" y="18"/>
                    </a:cubicBezTo>
                    <a:cubicBezTo>
                      <a:pt x="212" y="19"/>
                      <a:pt x="212" y="18"/>
                      <a:pt x="212" y="18"/>
                    </a:cubicBezTo>
                    <a:cubicBezTo>
                      <a:pt x="211" y="17"/>
                      <a:pt x="211" y="22"/>
                      <a:pt x="211" y="22"/>
                    </a:cubicBezTo>
                    <a:cubicBezTo>
                      <a:pt x="210" y="22"/>
                      <a:pt x="211" y="19"/>
                      <a:pt x="211" y="18"/>
                    </a:cubicBezTo>
                    <a:cubicBezTo>
                      <a:pt x="210" y="18"/>
                      <a:pt x="209" y="19"/>
                      <a:pt x="208" y="20"/>
                    </a:cubicBezTo>
                    <a:cubicBezTo>
                      <a:pt x="208" y="20"/>
                      <a:pt x="208" y="21"/>
                      <a:pt x="208" y="21"/>
                    </a:cubicBezTo>
                    <a:cubicBezTo>
                      <a:pt x="209" y="21"/>
                      <a:pt x="209" y="21"/>
                      <a:pt x="209" y="21"/>
                    </a:cubicBezTo>
                    <a:cubicBezTo>
                      <a:pt x="209" y="22"/>
                      <a:pt x="208" y="22"/>
                      <a:pt x="209" y="22"/>
                    </a:cubicBezTo>
                    <a:cubicBezTo>
                      <a:pt x="209" y="23"/>
                      <a:pt x="209" y="23"/>
                      <a:pt x="209" y="23"/>
                    </a:cubicBezTo>
                    <a:cubicBezTo>
                      <a:pt x="209" y="23"/>
                      <a:pt x="210" y="23"/>
                      <a:pt x="210" y="23"/>
                    </a:cubicBezTo>
                    <a:cubicBezTo>
                      <a:pt x="210" y="23"/>
                      <a:pt x="210" y="23"/>
                      <a:pt x="210" y="23"/>
                    </a:cubicBezTo>
                    <a:cubicBezTo>
                      <a:pt x="210" y="24"/>
                      <a:pt x="210" y="24"/>
                      <a:pt x="211" y="24"/>
                    </a:cubicBezTo>
                    <a:cubicBezTo>
                      <a:pt x="210" y="24"/>
                      <a:pt x="210" y="24"/>
                      <a:pt x="210" y="24"/>
                    </a:cubicBezTo>
                    <a:cubicBezTo>
                      <a:pt x="210" y="24"/>
                      <a:pt x="210" y="24"/>
                      <a:pt x="210" y="24"/>
                    </a:cubicBezTo>
                    <a:cubicBezTo>
                      <a:pt x="211" y="24"/>
                      <a:pt x="209" y="23"/>
                      <a:pt x="210" y="23"/>
                    </a:cubicBezTo>
                    <a:cubicBezTo>
                      <a:pt x="209" y="23"/>
                      <a:pt x="209" y="23"/>
                      <a:pt x="209" y="22"/>
                    </a:cubicBezTo>
                    <a:cubicBezTo>
                      <a:pt x="208" y="22"/>
                      <a:pt x="208" y="21"/>
                      <a:pt x="208" y="21"/>
                    </a:cubicBezTo>
                    <a:cubicBezTo>
                      <a:pt x="208" y="21"/>
                      <a:pt x="207" y="22"/>
                      <a:pt x="206" y="22"/>
                    </a:cubicBezTo>
                    <a:cubicBezTo>
                      <a:pt x="206" y="23"/>
                      <a:pt x="208" y="24"/>
                      <a:pt x="208" y="24"/>
                    </a:cubicBezTo>
                    <a:cubicBezTo>
                      <a:pt x="208" y="24"/>
                      <a:pt x="207" y="24"/>
                      <a:pt x="207" y="24"/>
                    </a:cubicBezTo>
                    <a:cubicBezTo>
                      <a:pt x="207" y="24"/>
                      <a:pt x="207" y="23"/>
                      <a:pt x="207" y="23"/>
                    </a:cubicBezTo>
                    <a:cubicBezTo>
                      <a:pt x="207" y="24"/>
                      <a:pt x="207" y="24"/>
                      <a:pt x="207" y="24"/>
                    </a:cubicBezTo>
                    <a:cubicBezTo>
                      <a:pt x="207" y="24"/>
                      <a:pt x="206" y="22"/>
                      <a:pt x="206" y="23"/>
                    </a:cubicBezTo>
                    <a:cubicBezTo>
                      <a:pt x="205" y="24"/>
                      <a:pt x="206" y="25"/>
                      <a:pt x="206" y="26"/>
                    </a:cubicBezTo>
                    <a:cubicBezTo>
                      <a:pt x="204" y="25"/>
                      <a:pt x="204" y="28"/>
                      <a:pt x="204" y="28"/>
                    </a:cubicBezTo>
                    <a:cubicBezTo>
                      <a:pt x="204" y="28"/>
                      <a:pt x="205" y="28"/>
                      <a:pt x="205" y="29"/>
                    </a:cubicBezTo>
                    <a:cubicBezTo>
                      <a:pt x="203" y="29"/>
                      <a:pt x="203" y="30"/>
                      <a:pt x="204" y="30"/>
                    </a:cubicBezTo>
                    <a:cubicBezTo>
                      <a:pt x="204" y="31"/>
                      <a:pt x="202" y="29"/>
                      <a:pt x="203" y="30"/>
                    </a:cubicBezTo>
                    <a:cubicBezTo>
                      <a:pt x="203" y="30"/>
                      <a:pt x="203" y="31"/>
                      <a:pt x="204" y="31"/>
                    </a:cubicBezTo>
                    <a:cubicBezTo>
                      <a:pt x="204" y="31"/>
                      <a:pt x="202" y="30"/>
                      <a:pt x="202" y="31"/>
                    </a:cubicBezTo>
                    <a:cubicBezTo>
                      <a:pt x="201" y="31"/>
                      <a:pt x="201" y="32"/>
                      <a:pt x="200" y="32"/>
                    </a:cubicBezTo>
                    <a:cubicBezTo>
                      <a:pt x="199" y="32"/>
                      <a:pt x="200" y="31"/>
                      <a:pt x="200" y="31"/>
                    </a:cubicBezTo>
                    <a:cubicBezTo>
                      <a:pt x="200" y="30"/>
                      <a:pt x="199" y="29"/>
                      <a:pt x="198" y="29"/>
                    </a:cubicBezTo>
                    <a:cubicBezTo>
                      <a:pt x="198" y="29"/>
                      <a:pt x="199" y="29"/>
                      <a:pt x="199" y="30"/>
                    </a:cubicBezTo>
                    <a:cubicBezTo>
                      <a:pt x="197" y="29"/>
                      <a:pt x="198" y="31"/>
                      <a:pt x="199" y="31"/>
                    </a:cubicBezTo>
                    <a:cubicBezTo>
                      <a:pt x="199" y="31"/>
                      <a:pt x="198" y="31"/>
                      <a:pt x="198" y="31"/>
                    </a:cubicBezTo>
                    <a:cubicBezTo>
                      <a:pt x="197" y="31"/>
                      <a:pt x="197" y="32"/>
                      <a:pt x="197" y="33"/>
                    </a:cubicBezTo>
                    <a:cubicBezTo>
                      <a:pt x="197" y="33"/>
                      <a:pt x="198" y="30"/>
                      <a:pt x="197" y="30"/>
                    </a:cubicBezTo>
                    <a:cubicBezTo>
                      <a:pt x="197" y="30"/>
                      <a:pt x="197" y="31"/>
                      <a:pt x="197" y="31"/>
                    </a:cubicBezTo>
                    <a:cubicBezTo>
                      <a:pt x="197" y="31"/>
                      <a:pt x="197" y="31"/>
                      <a:pt x="197" y="31"/>
                    </a:cubicBezTo>
                    <a:cubicBezTo>
                      <a:pt x="197" y="30"/>
                      <a:pt x="198" y="30"/>
                      <a:pt x="197" y="29"/>
                    </a:cubicBezTo>
                    <a:cubicBezTo>
                      <a:pt x="197" y="28"/>
                      <a:pt x="197" y="28"/>
                      <a:pt x="197" y="28"/>
                    </a:cubicBezTo>
                    <a:cubicBezTo>
                      <a:pt x="196" y="29"/>
                      <a:pt x="196" y="30"/>
                      <a:pt x="196" y="31"/>
                    </a:cubicBezTo>
                    <a:cubicBezTo>
                      <a:pt x="196" y="32"/>
                      <a:pt x="195" y="32"/>
                      <a:pt x="194" y="33"/>
                    </a:cubicBezTo>
                    <a:cubicBezTo>
                      <a:pt x="194" y="33"/>
                      <a:pt x="195" y="33"/>
                      <a:pt x="195" y="34"/>
                    </a:cubicBezTo>
                    <a:cubicBezTo>
                      <a:pt x="195" y="34"/>
                      <a:pt x="194" y="34"/>
                      <a:pt x="194" y="35"/>
                    </a:cubicBezTo>
                    <a:cubicBezTo>
                      <a:pt x="194" y="35"/>
                      <a:pt x="193" y="35"/>
                      <a:pt x="194" y="36"/>
                    </a:cubicBezTo>
                    <a:cubicBezTo>
                      <a:pt x="194" y="36"/>
                      <a:pt x="195" y="33"/>
                      <a:pt x="196" y="33"/>
                    </a:cubicBezTo>
                    <a:cubicBezTo>
                      <a:pt x="196" y="34"/>
                      <a:pt x="195" y="36"/>
                      <a:pt x="196" y="35"/>
                    </a:cubicBezTo>
                    <a:cubicBezTo>
                      <a:pt x="197" y="35"/>
                      <a:pt x="197" y="35"/>
                      <a:pt x="197" y="34"/>
                    </a:cubicBezTo>
                    <a:cubicBezTo>
                      <a:pt x="197" y="34"/>
                      <a:pt x="197" y="35"/>
                      <a:pt x="198" y="34"/>
                    </a:cubicBezTo>
                    <a:cubicBezTo>
                      <a:pt x="198" y="34"/>
                      <a:pt x="198" y="32"/>
                      <a:pt x="199" y="32"/>
                    </a:cubicBezTo>
                    <a:cubicBezTo>
                      <a:pt x="199" y="33"/>
                      <a:pt x="199" y="33"/>
                      <a:pt x="199" y="33"/>
                    </a:cubicBezTo>
                    <a:cubicBezTo>
                      <a:pt x="200" y="33"/>
                      <a:pt x="200" y="33"/>
                      <a:pt x="200" y="33"/>
                    </a:cubicBezTo>
                    <a:cubicBezTo>
                      <a:pt x="200" y="33"/>
                      <a:pt x="200" y="33"/>
                      <a:pt x="200" y="34"/>
                    </a:cubicBezTo>
                    <a:cubicBezTo>
                      <a:pt x="201" y="34"/>
                      <a:pt x="202" y="34"/>
                      <a:pt x="202" y="33"/>
                    </a:cubicBezTo>
                    <a:cubicBezTo>
                      <a:pt x="202" y="33"/>
                      <a:pt x="202" y="34"/>
                      <a:pt x="203" y="33"/>
                    </a:cubicBezTo>
                    <a:cubicBezTo>
                      <a:pt x="203" y="33"/>
                      <a:pt x="203" y="33"/>
                      <a:pt x="204" y="33"/>
                    </a:cubicBezTo>
                    <a:cubicBezTo>
                      <a:pt x="204" y="36"/>
                      <a:pt x="199" y="33"/>
                      <a:pt x="199" y="35"/>
                    </a:cubicBezTo>
                    <a:cubicBezTo>
                      <a:pt x="199" y="35"/>
                      <a:pt x="198" y="35"/>
                      <a:pt x="198" y="35"/>
                    </a:cubicBezTo>
                    <a:cubicBezTo>
                      <a:pt x="198" y="35"/>
                      <a:pt x="199" y="36"/>
                      <a:pt x="199" y="36"/>
                    </a:cubicBezTo>
                    <a:cubicBezTo>
                      <a:pt x="199" y="37"/>
                      <a:pt x="199" y="37"/>
                      <a:pt x="199" y="38"/>
                    </a:cubicBezTo>
                    <a:cubicBezTo>
                      <a:pt x="198" y="38"/>
                      <a:pt x="199" y="36"/>
                      <a:pt x="198" y="36"/>
                    </a:cubicBezTo>
                    <a:cubicBezTo>
                      <a:pt x="197" y="36"/>
                      <a:pt x="197" y="37"/>
                      <a:pt x="197" y="38"/>
                    </a:cubicBezTo>
                    <a:cubicBezTo>
                      <a:pt x="197" y="38"/>
                      <a:pt x="197" y="37"/>
                      <a:pt x="197" y="37"/>
                    </a:cubicBezTo>
                    <a:cubicBezTo>
                      <a:pt x="197" y="37"/>
                      <a:pt x="196" y="37"/>
                      <a:pt x="196" y="37"/>
                    </a:cubicBezTo>
                    <a:cubicBezTo>
                      <a:pt x="197" y="37"/>
                      <a:pt x="195" y="38"/>
                      <a:pt x="196" y="37"/>
                    </a:cubicBezTo>
                    <a:cubicBezTo>
                      <a:pt x="196" y="37"/>
                      <a:pt x="196" y="37"/>
                      <a:pt x="195" y="38"/>
                    </a:cubicBezTo>
                    <a:cubicBezTo>
                      <a:pt x="195" y="37"/>
                      <a:pt x="195" y="38"/>
                      <a:pt x="195" y="38"/>
                    </a:cubicBezTo>
                    <a:cubicBezTo>
                      <a:pt x="195" y="38"/>
                      <a:pt x="195" y="38"/>
                      <a:pt x="195" y="38"/>
                    </a:cubicBezTo>
                    <a:cubicBezTo>
                      <a:pt x="194" y="38"/>
                      <a:pt x="195" y="39"/>
                      <a:pt x="195" y="39"/>
                    </a:cubicBezTo>
                    <a:cubicBezTo>
                      <a:pt x="195" y="39"/>
                      <a:pt x="194" y="39"/>
                      <a:pt x="194" y="39"/>
                    </a:cubicBezTo>
                    <a:cubicBezTo>
                      <a:pt x="193" y="40"/>
                      <a:pt x="194" y="40"/>
                      <a:pt x="195" y="39"/>
                    </a:cubicBezTo>
                    <a:cubicBezTo>
                      <a:pt x="195" y="39"/>
                      <a:pt x="195" y="39"/>
                      <a:pt x="195" y="39"/>
                    </a:cubicBezTo>
                    <a:cubicBezTo>
                      <a:pt x="196" y="38"/>
                      <a:pt x="196" y="38"/>
                      <a:pt x="197" y="38"/>
                    </a:cubicBezTo>
                    <a:cubicBezTo>
                      <a:pt x="197" y="39"/>
                      <a:pt x="196" y="38"/>
                      <a:pt x="196" y="39"/>
                    </a:cubicBezTo>
                    <a:cubicBezTo>
                      <a:pt x="196" y="39"/>
                      <a:pt x="197" y="39"/>
                      <a:pt x="198" y="39"/>
                    </a:cubicBezTo>
                    <a:cubicBezTo>
                      <a:pt x="198" y="39"/>
                      <a:pt x="196" y="39"/>
                      <a:pt x="195" y="39"/>
                    </a:cubicBezTo>
                    <a:cubicBezTo>
                      <a:pt x="195" y="40"/>
                      <a:pt x="193" y="40"/>
                      <a:pt x="193" y="40"/>
                    </a:cubicBezTo>
                    <a:cubicBezTo>
                      <a:pt x="193" y="41"/>
                      <a:pt x="193" y="41"/>
                      <a:pt x="194" y="41"/>
                    </a:cubicBezTo>
                    <a:cubicBezTo>
                      <a:pt x="194" y="41"/>
                      <a:pt x="193" y="42"/>
                      <a:pt x="193" y="42"/>
                    </a:cubicBezTo>
                    <a:cubicBezTo>
                      <a:pt x="193" y="43"/>
                      <a:pt x="194" y="42"/>
                      <a:pt x="194" y="42"/>
                    </a:cubicBezTo>
                    <a:cubicBezTo>
                      <a:pt x="195" y="41"/>
                      <a:pt x="196" y="40"/>
                      <a:pt x="197" y="41"/>
                    </a:cubicBezTo>
                    <a:cubicBezTo>
                      <a:pt x="196" y="42"/>
                      <a:pt x="196" y="41"/>
                      <a:pt x="196" y="41"/>
                    </a:cubicBezTo>
                    <a:cubicBezTo>
                      <a:pt x="196" y="41"/>
                      <a:pt x="195" y="41"/>
                      <a:pt x="196" y="41"/>
                    </a:cubicBezTo>
                    <a:cubicBezTo>
                      <a:pt x="195" y="42"/>
                      <a:pt x="195" y="42"/>
                      <a:pt x="195" y="43"/>
                    </a:cubicBezTo>
                    <a:cubicBezTo>
                      <a:pt x="195" y="43"/>
                      <a:pt x="194" y="43"/>
                      <a:pt x="195" y="43"/>
                    </a:cubicBezTo>
                    <a:cubicBezTo>
                      <a:pt x="195" y="44"/>
                      <a:pt x="196" y="44"/>
                      <a:pt x="196" y="43"/>
                    </a:cubicBezTo>
                    <a:cubicBezTo>
                      <a:pt x="196" y="43"/>
                      <a:pt x="197" y="43"/>
                      <a:pt x="197" y="43"/>
                    </a:cubicBezTo>
                    <a:cubicBezTo>
                      <a:pt x="197" y="43"/>
                      <a:pt x="197" y="44"/>
                      <a:pt x="197" y="44"/>
                    </a:cubicBezTo>
                    <a:cubicBezTo>
                      <a:pt x="197" y="43"/>
                      <a:pt x="196" y="45"/>
                      <a:pt x="196" y="44"/>
                    </a:cubicBezTo>
                    <a:cubicBezTo>
                      <a:pt x="196" y="44"/>
                      <a:pt x="197" y="45"/>
                      <a:pt x="196" y="45"/>
                    </a:cubicBezTo>
                    <a:cubicBezTo>
                      <a:pt x="196" y="45"/>
                      <a:pt x="196" y="44"/>
                      <a:pt x="196" y="44"/>
                    </a:cubicBezTo>
                    <a:cubicBezTo>
                      <a:pt x="195" y="44"/>
                      <a:pt x="195" y="44"/>
                      <a:pt x="195" y="44"/>
                    </a:cubicBezTo>
                    <a:cubicBezTo>
                      <a:pt x="195" y="44"/>
                      <a:pt x="194" y="43"/>
                      <a:pt x="194" y="43"/>
                    </a:cubicBezTo>
                    <a:cubicBezTo>
                      <a:pt x="194" y="43"/>
                      <a:pt x="194" y="43"/>
                      <a:pt x="193" y="43"/>
                    </a:cubicBezTo>
                    <a:cubicBezTo>
                      <a:pt x="193" y="43"/>
                      <a:pt x="193" y="44"/>
                      <a:pt x="193" y="44"/>
                    </a:cubicBezTo>
                    <a:cubicBezTo>
                      <a:pt x="193" y="44"/>
                      <a:pt x="192" y="44"/>
                      <a:pt x="192" y="44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192" y="46"/>
                      <a:pt x="191" y="46"/>
                      <a:pt x="191" y="46"/>
                    </a:cubicBezTo>
                    <a:cubicBezTo>
                      <a:pt x="191" y="46"/>
                      <a:pt x="193" y="46"/>
                      <a:pt x="193" y="46"/>
                    </a:cubicBezTo>
                    <a:cubicBezTo>
                      <a:pt x="194" y="47"/>
                      <a:pt x="196" y="46"/>
                      <a:pt x="196" y="48"/>
                    </a:cubicBezTo>
                    <a:cubicBezTo>
                      <a:pt x="196" y="48"/>
                      <a:pt x="195" y="47"/>
                      <a:pt x="195" y="47"/>
                    </a:cubicBezTo>
                    <a:cubicBezTo>
                      <a:pt x="194" y="47"/>
                      <a:pt x="193" y="47"/>
                      <a:pt x="193" y="47"/>
                    </a:cubicBezTo>
                    <a:cubicBezTo>
                      <a:pt x="192" y="47"/>
                      <a:pt x="190" y="47"/>
                      <a:pt x="189" y="48"/>
                    </a:cubicBezTo>
                    <a:cubicBezTo>
                      <a:pt x="190" y="48"/>
                      <a:pt x="190" y="48"/>
                      <a:pt x="190" y="48"/>
                    </a:cubicBezTo>
                    <a:cubicBezTo>
                      <a:pt x="190" y="49"/>
                      <a:pt x="191" y="48"/>
                      <a:pt x="190" y="49"/>
                    </a:cubicBezTo>
                    <a:cubicBezTo>
                      <a:pt x="191" y="49"/>
                      <a:pt x="191" y="48"/>
                      <a:pt x="191" y="48"/>
                    </a:cubicBezTo>
                    <a:cubicBezTo>
                      <a:pt x="191" y="48"/>
                      <a:pt x="191" y="49"/>
                      <a:pt x="191" y="49"/>
                    </a:cubicBezTo>
                    <a:cubicBezTo>
                      <a:pt x="190" y="49"/>
                      <a:pt x="190" y="49"/>
                      <a:pt x="190" y="48"/>
                    </a:cubicBezTo>
                    <a:cubicBezTo>
                      <a:pt x="190" y="49"/>
                      <a:pt x="190" y="49"/>
                      <a:pt x="190" y="49"/>
                    </a:cubicBezTo>
                    <a:cubicBezTo>
                      <a:pt x="189" y="50"/>
                      <a:pt x="188" y="50"/>
                      <a:pt x="188" y="50"/>
                    </a:cubicBezTo>
                    <a:cubicBezTo>
                      <a:pt x="188" y="51"/>
                      <a:pt x="189" y="50"/>
                      <a:pt x="189" y="51"/>
                    </a:cubicBezTo>
                    <a:cubicBezTo>
                      <a:pt x="189" y="51"/>
                      <a:pt x="187" y="52"/>
                      <a:pt x="187" y="52"/>
                    </a:cubicBezTo>
                    <a:cubicBezTo>
                      <a:pt x="187" y="52"/>
                      <a:pt x="188" y="52"/>
                      <a:pt x="188" y="52"/>
                    </a:cubicBezTo>
                    <a:cubicBezTo>
                      <a:pt x="188" y="52"/>
                      <a:pt x="187" y="52"/>
                      <a:pt x="186" y="52"/>
                    </a:cubicBezTo>
                    <a:cubicBezTo>
                      <a:pt x="186" y="52"/>
                      <a:pt x="187" y="53"/>
                      <a:pt x="188" y="53"/>
                    </a:cubicBezTo>
                    <a:cubicBezTo>
                      <a:pt x="187" y="53"/>
                      <a:pt x="185" y="53"/>
                      <a:pt x="187" y="54"/>
                    </a:cubicBezTo>
                    <a:cubicBezTo>
                      <a:pt x="187" y="54"/>
                      <a:pt x="188" y="53"/>
                      <a:pt x="188" y="53"/>
                    </a:cubicBezTo>
                    <a:cubicBezTo>
                      <a:pt x="188" y="54"/>
                      <a:pt x="188" y="54"/>
                      <a:pt x="188" y="54"/>
                    </a:cubicBezTo>
                    <a:cubicBezTo>
                      <a:pt x="187" y="54"/>
                      <a:pt x="187" y="54"/>
                      <a:pt x="187" y="55"/>
                    </a:cubicBezTo>
                    <a:cubicBezTo>
                      <a:pt x="186" y="54"/>
                      <a:pt x="186" y="54"/>
                      <a:pt x="185" y="54"/>
                    </a:cubicBezTo>
                    <a:cubicBezTo>
                      <a:pt x="186" y="55"/>
                      <a:pt x="186" y="55"/>
                      <a:pt x="186" y="56"/>
                    </a:cubicBezTo>
                    <a:cubicBezTo>
                      <a:pt x="185" y="55"/>
                      <a:pt x="185" y="56"/>
                      <a:pt x="186" y="57"/>
                    </a:cubicBezTo>
                    <a:cubicBezTo>
                      <a:pt x="186" y="57"/>
                      <a:pt x="186" y="57"/>
                      <a:pt x="187" y="57"/>
                    </a:cubicBezTo>
                    <a:cubicBezTo>
                      <a:pt x="187" y="57"/>
                      <a:pt x="186" y="57"/>
                      <a:pt x="186" y="57"/>
                    </a:cubicBezTo>
                    <a:cubicBezTo>
                      <a:pt x="187" y="57"/>
                      <a:pt x="185" y="57"/>
                      <a:pt x="185" y="58"/>
                    </a:cubicBezTo>
                    <a:cubicBezTo>
                      <a:pt x="186" y="58"/>
                      <a:pt x="186" y="58"/>
                      <a:pt x="187" y="58"/>
                    </a:cubicBezTo>
                    <a:cubicBezTo>
                      <a:pt x="187" y="58"/>
                      <a:pt x="185" y="58"/>
                      <a:pt x="185" y="58"/>
                    </a:cubicBezTo>
                    <a:cubicBezTo>
                      <a:pt x="185" y="58"/>
                      <a:pt x="185" y="58"/>
                      <a:pt x="185" y="58"/>
                    </a:cubicBezTo>
                    <a:cubicBezTo>
                      <a:pt x="185" y="58"/>
                      <a:pt x="184" y="57"/>
                      <a:pt x="184" y="58"/>
                    </a:cubicBezTo>
                    <a:cubicBezTo>
                      <a:pt x="184" y="58"/>
                      <a:pt x="184" y="58"/>
                      <a:pt x="184" y="58"/>
                    </a:cubicBezTo>
                    <a:cubicBezTo>
                      <a:pt x="184" y="58"/>
                      <a:pt x="184" y="59"/>
                      <a:pt x="184" y="59"/>
                    </a:cubicBezTo>
                    <a:cubicBezTo>
                      <a:pt x="184" y="59"/>
                      <a:pt x="184" y="59"/>
                      <a:pt x="184" y="59"/>
                    </a:cubicBezTo>
                    <a:cubicBezTo>
                      <a:pt x="184" y="60"/>
                      <a:pt x="184" y="59"/>
                      <a:pt x="185" y="60"/>
                    </a:cubicBezTo>
                    <a:cubicBezTo>
                      <a:pt x="184" y="59"/>
                      <a:pt x="185" y="60"/>
                      <a:pt x="185" y="60"/>
                    </a:cubicBezTo>
                    <a:cubicBezTo>
                      <a:pt x="185" y="60"/>
                      <a:pt x="185" y="60"/>
                      <a:pt x="185" y="60"/>
                    </a:cubicBezTo>
                    <a:cubicBezTo>
                      <a:pt x="186" y="61"/>
                      <a:pt x="186" y="61"/>
                      <a:pt x="186" y="61"/>
                    </a:cubicBezTo>
                    <a:cubicBezTo>
                      <a:pt x="187" y="62"/>
                      <a:pt x="185" y="61"/>
                      <a:pt x="184" y="61"/>
                    </a:cubicBezTo>
                    <a:cubicBezTo>
                      <a:pt x="184" y="61"/>
                      <a:pt x="184" y="62"/>
                      <a:pt x="184" y="63"/>
                    </a:cubicBezTo>
                    <a:cubicBezTo>
                      <a:pt x="183" y="63"/>
                      <a:pt x="183" y="63"/>
                      <a:pt x="183" y="64"/>
                    </a:cubicBezTo>
                    <a:cubicBezTo>
                      <a:pt x="183" y="64"/>
                      <a:pt x="183" y="65"/>
                      <a:pt x="184" y="66"/>
                    </a:cubicBezTo>
                    <a:cubicBezTo>
                      <a:pt x="184" y="66"/>
                      <a:pt x="183" y="66"/>
                      <a:pt x="183" y="66"/>
                    </a:cubicBezTo>
                    <a:cubicBezTo>
                      <a:pt x="183" y="66"/>
                      <a:pt x="183" y="67"/>
                      <a:pt x="183" y="67"/>
                    </a:cubicBezTo>
                    <a:cubicBezTo>
                      <a:pt x="183" y="67"/>
                      <a:pt x="182" y="68"/>
                      <a:pt x="182" y="68"/>
                    </a:cubicBezTo>
                    <a:cubicBezTo>
                      <a:pt x="183" y="68"/>
                      <a:pt x="182" y="69"/>
                      <a:pt x="183" y="69"/>
                    </a:cubicBezTo>
                    <a:cubicBezTo>
                      <a:pt x="183" y="69"/>
                      <a:pt x="184" y="68"/>
                      <a:pt x="184" y="68"/>
                    </a:cubicBezTo>
                    <a:cubicBezTo>
                      <a:pt x="184" y="68"/>
                      <a:pt x="184" y="68"/>
                      <a:pt x="184" y="68"/>
                    </a:cubicBezTo>
                    <a:cubicBezTo>
                      <a:pt x="184" y="68"/>
                      <a:pt x="184" y="68"/>
                      <a:pt x="184" y="68"/>
                    </a:cubicBezTo>
                    <a:cubicBezTo>
                      <a:pt x="184" y="69"/>
                      <a:pt x="182" y="70"/>
                      <a:pt x="182" y="70"/>
                    </a:cubicBezTo>
                    <a:cubicBezTo>
                      <a:pt x="182" y="70"/>
                      <a:pt x="181" y="67"/>
                      <a:pt x="181" y="69"/>
                    </a:cubicBezTo>
                    <a:cubicBezTo>
                      <a:pt x="180" y="69"/>
                      <a:pt x="181" y="68"/>
                      <a:pt x="180" y="69"/>
                    </a:cubicBezTo>
                    <a:cubicBezTo>
                      <a:pt x="180" y="69"/>
                      <a:pt x="180" y="70"/>
                      <a:pt x="179" y="70"/>
                    </a:cubicBezTo>
                    <a:cubicBezTo>
                      <a:pt x="179" y="70"/>
                      <a:pt x="180" y="70"/>
                      <a:pt x="180" y="71"/>
                    </a:cubicBezTo>
                    <a:cubicBezTo>
                      <a:pt x="179" y="70"/>
                      <a:pt x="177" y="72"/>
                      <a:pt x="176" y="72"/>
                    </a:cubicBezTo>
                    <a:cubicBezTo>
                      <a:pt x="177" y="73"/>
                      <a:pt x="177" y="72"/>
                      <a:pt x="177" y="72"/>
                    </a:cubicBezTo>
                    <a:cubicBezTo>
                      <a:pt x="177" y="73"/>
                      <a:pt x="177" y="73"/>
                      <a:pt x="177" y="73"/>
                    </a:cubicBezTo>
                    <a:cubicBezTo>
                      <a:pt x="177" y="73"/>
                      <a:pt x="179" y="72"/>
                      <a:pt x="179" y="72"/>
                    </a:cubicBezTo>
                    <a:cubicBezTo>
                      <a:pt x="180" y="72"/>
                      <a:pt x="178" y="73"/>
                      <a:pt x="178" y="73"/>
                    </a:cubicBezTo>
                    <a:cubicBezTo>
                      <a:pt x="178" y="74"/>
                      <a:pt x="178" y="74"/>
                      <a:pt x="178" y="75"/>
                    </a:cubicBezTo>
                    <a:cubicBezTo>
                      <a:pt x="178" y="75"/>
                      <a:pt x="178" y="74"/>
                      <a:pt x="177" y="74"/>
                    </a:cubicBezTo>
                    <a:cubicBezTo>
                      <a:pt x="177" y="75"/>
                      <a:pt x="177" y="75"/>
                      <a:pt x="178" y="76"/>
                    </a:cubicBezTo>
                    <a:cubicBezTo>
                      <a:pt x="178" y="75"/>
                      <a:pt x="178" y="75"/>
                      <a:pt x="179" y="75"/>
                    </a:cubicBezTo>
                    <a:cubicBezTo>
                      <a:pt x="178" y="77"/>
                      <a:pt x="177" y="75"/>
                      <a:pt x="177" y="75"/>
                    </a:cubicBezTo>
                    <a:cubicBezTo>
                      <a:pt x="175" y="75"/>
                      <a:pt x="178" y="77"/>
                      <a:pt x="178" y="76"/>
                    </a:cubicBezTo>
                    <a:cubicBezTo>
                      <a:pt x="178" y="76"/>
                      <a:pt x="177" y="77"/>
                      <a:pt x="177" y="77"/>
                    </a:cubicBezTo>
                    <a:cubicBezTo>
                      <a:pt x="177" y="76"/>
                      <a:pt x="177" y="75"/>
                      <a:pt x="176" y="75"/>
                    </a:cubicBezTo>
                    <a:cubicBezTo>
                      <a:pt x="175" y="74"/>
                      <a:pt x="175" y="74"/>
                      <a:pt x="175" y="76"/>
                    </a:cubicBezTo>
                    <a:cubicBezTo>
                      <a:pt x="175" y="76"/>
                      <a:pt x="174" y="76"/>
                      <a:pt x="174" y="76"/>
                    </a:cubicBezTo>
                    <a:cubicBezTo>
                      <a:pt x="174" y="76"/>
                      <a:pt x="175" y="76"/>
                      <a:pt x="175" y="77"/>
                    </a:cubicBezTo>
                    <a:cubicBezTo>
                      <a:pt x="174" y="77"/>
                      <a:pt x="174" y="76"/>
                      <a:pt x="173" y="76"/>
                    </a:cubicBezTo>
                    <a:cubicBezTo>
                      <a:pt x="172" y="76"/>
                      <a:pt x="173" y="77"/>
                      <a:pt x="174" y="77"/>
                    </a:cubicBezTo>
                    <a:cubicBezTo>
                      <a:pt x="173" y="77"/>
                      <a:pt x="172" y="78"/>
                      <a:pt x="172" y="79"/>
                    </a:cubicBezTo>
                    <a:cubicBezTo>
                      <a:pt x="172" y="79"/>
                      <a:pt x="172" y="79"/>
                      <a:pt x="172" y="79"/>
                    </a:cubicBezTo>
                    <a:cubicBezTo>
                      <a:pt x="172" y="79"/>
                      <a:pt x="172" y="79"/>
                      <a:pt x="171" y="79"/>
                    </a:cubicBezTo>
                    <a:cubicBezTo>
                      <a:pt x="171" y="80"/>
                      <a:pt x="172" y="81"/>
                      <a:pt x="171" y="80"/>
                    </a:cubicBezTo>
                    <a:cubicBezTo>
                      <a:pt x="171" y="81"/>
                      <a:pt x="172" y="81"/>
                      <a:pt x="172" y="81"/>
                    </a:cubicBezTo>
                    <a:cubicBezTo>
                      <a:pt x="171" y="81"/>
                      <a:pt x="170" y="82"/>
                      <a:pt x="169" y="82"/>
                    </a:cubicBezTo>
                    <a:cubicBezTo>
                      <a:pt x="169" y="82"/>
                      <a:pt x="170" y="82"/>
                      <a:pt x="170" y="82"/>
                    </a:cubicBezTo>
                    <a:cubicBezTo>
                      <a:pt x="169" y="82"/>
                      <a:pt x="169" y="82"/>
                      <a:pt x="169" y="83"/>
                    </a:cubicBezTo>
                    <a:cubicBezTo>
                      <a:pt x="169" y="83"/>
                      <a:pt x="169" y="83"/>
                      <a:pt x="169" y="83"/>
                    </a:cubicBezTo>
                    <a:cubicBezTo>
                      <a:pt x="169" y="83"/>
                      <a:pt x="168" y="83"/>
                      <a:pt x="168" y="84"/>
                    </a:cubicBezTo>
                    <a:cubicBezTo>
                      <a:pt x="169" y="84"/>
                      <a:pt x="170" y="83"/>
                      <a:pt x="171" y="84"/>
                    </a:cubicBezTo>
                    <a:cubicBezTo>
                      <a:pt x="170" y="84"/>
                      <a:pt x="170" y="84"/>
                      <a:pt x="170" y="84"/>
                    </a:cubicBezTo>
                    <a:cubicBezTo>
                      <a:pt x="169" y="84"/>
                      <a:pt x="170" y="86"/>
                      <a:pt x="170" y="86"/>
                    </a:cubicBezTo>
                    <a:cubicBezTo>
                      <a:pt x="170" y="85"/>
                      <a:pt x="169" y="85"/>
                      <a:pt x="169" y="84"/>
                    </a:cubicBezTo>
                    <a:cubicBezTo>
                      <a:pt x="169" y="84"/>
                      <a:pt x="168" y="85"/>
                      <a:pt x="168" y="85"/>
                    </a:cubicBezTo>
                    <a:cubicBezTo>
                      <a:pt x="168" y="85"/>
                      <a:pt x="168" y="85"/>
                      <a:pt x="168" y="85"/>
                    </a:cubicBezTo>
                    <a:cubicBezTo>
                      <a:pt x="165" y="86"/>
                      <a:pt x="167" y="86"/>
                      <a:pt x="167" y="87"/>
                    </a:cubicBezTo>
                    <a:cubicBezTo>
                      <a:pt x="167" y="87"/>
                      <a:pt x="166" y="88"/>
                      <a:pt x="166" y="88"/>
                    </a:cubicBezTo>
                    <a:cubicBezTo>
                      <a:pt x="166" y="88"/>
                      <a:pt x="166" y="87"/>
                      <a:pt x="166" y="87"/>
                    </a:cubicBezTo>
                    <a:cubicBezTo>
                      <a:pt x="166" y="86"/>
                      <a:pt x="166" y="86"/>
                      <a:pt x="165" y="86"/>
                    </a:cubicBezTo>
                    <a:cubicBezTo>
                      <a:pt x="165" y="86"/>
                      <a:pt x="165" y="86"/>
                      <a:pt x="164" y="87"/>
                    </a:cubicBezTo>
                    <a:cubicBezTo>
                      <a:pt x="164" y="87"/>
                      <a:pt x="164" y="87"/>
                      <a:pt x="164" y="87"/>
                    </a:cubicBezTo>
                    <a:cubicBezTo>
                      <a:pt x="164" y="88"/>
                      <a:pt x="163" y="88"/>
                      <a:pt x="163" y="88"/>
                    </a:cubicBezTo>
                    <a:cubicBezTo>
                      <a:pt x="164" y="89"/>
                      <a:pt x="164" y="90"/>
                      <a:pt x="162" y="89"/>
                    </a:cubicBezTo>
                    <a:cubicBezTo>
                      <a:pt x="161" y="89"/>
                      <a:pt x="162" y="89"/>
                      <a:pt x="162" y="89"/>
                    </a:cubicBezTo>
                    <a:cubicBezTo>
                      <a:pt x="161" y="88"/>
                      <a:pt x="162" y="88"/>
                      <a:pt x="161" y="88"/>
                    </a:cubicBezTo>
                    <a:cubicBezTo>
                      <a:pt x="161" y="88"/>
                      <a:pt x="160" y="88"/>
                      <a:pt x="160" y="89"/>
                    </a:cubicBezTo>
                    <a:cubicBezTo>
                      <a:pt x="160" y="89"/>
                      <a:pt x="161" y="89"/>
                      <a:pt x="161" y="89"/>
                    </a:cubicBezTo>
                    <a:cubicBezTo>
                      <a:pt x="161" y="89"/>
                      <a:pt x="161" y="89"/>
                      <a:pt x="161" y="89"/>
                    </a:cubicBezTo>
                    <a:cubicBezTo>
                      <a:pt x="161" y="90"/>
                      <a:pt x="161" y="90"/>
                      <a:pt x="162" y="90"/>
                    </a:cubicBezTo>
                    <a:cubicBezTo>
                      <a:pt x="162" y="91"/>
                      <a:pt x="163" y="92"/>
                      <a:pt x="162" y="92"/>
                    </a:cubicBezTo>
                    <a:cubicBezTo>
                      <a:pt x="162" y="92"/>
                      <a:pt x="161" y="91"/>
                      <a:pt x="161" y="90"/>
                    </a:cubicBezTo>
                    <a:cubicBezTo>
                      <a:pt x="161" y="90"/>
                      <a:pt x="161" y="90"/>
                      <a:pt x="161" y="90"/>
                    </a:cubicBezTo>
                    <a:cubicBezTo>
                      <a:pt x="160" y="90"/>
                      <a:pt x="160" y="90"/>
                      <a:pt x="160" y="91"/>
                    </a:cubicBezTo>
                    <a:cubicBezTo>
                      <a:pt x="160" y="90"/>
                      <a:pt x="161" y="91"/>
                      <a:pt x="161" y="91"/>
                    </a:cubicBezTo>
                    <a:cubicBezTo>
                      <a:pt x="161" y="92"/>
                      <a:pt x="161" y="92"/>
                      <a:pt x="161" y="93"/>
                    </a:cubicBezTo>
                    <a:cubicBezTo>
                      <a:pt x="162" y="93"/>
                      <a:pt x="163" y="94"/>
                      <a:pt x="163" y="94"/>
                    </a:cubicBezTo>
                    <a:cubicBezTo>
                      <a:pt x="162" y="94"/>
                      <a:pt x="161" y="93"/>
                      <a:pt x="161" y="93"/>
                    </a:cubicBezTo>
                    <a:cubicBezTo>
                      <a:pt x="161" y="92"/>
                      <a:pt x="161" y="92"/>
                      <a:pt x="160" y="91"/>
                    </a:cubicBezTo>
                    <a:cubicBezTo>
                      <a:pt x="160" y="91"/>
                      <a:pt x="160" y="91"/>
                      <a:pt x="159" y="91"/>
                    </a:cubicBezTo>
                    <a:cubicBezTo>
                      <a:pt x="159" y="91"/>
                      <a:pt x="158" y="91"/>
                      <a:pt x="159" y="91"/>
                    </a:cubicBezTo>
                    <a:cubicBezTo>
                      <a:pt x="159" y="91"/>
                      <a:pt x="159" y="91"/>
                      <a:pt x="159" y="91"/>
                    </a:cubicBezTo>
                    <a:cubicBezTo>
                      <a:pt x="159" y="91"/>
                      <a:pt x="159" y="90"/>
                      <a:pt x="159" y="90"/>
                    </a:cubicBezTo>
                    <a:cubicBezTo>
                      <a:pt x="159" y="90"/>
                      <a:pt x="159" y="89"/>
                      <a:pt x="159" y="89"/>
                    </a:cubicBezTo>
                    <a:cubicBezTo>
                      <a:pt x="159" y="89"/>
                      <a:pt x="160" y="90"/>
                      <a:pt x="160" y="89"/>
                    </a:cubicBezTo>
                    <a:cubicBezTo>
                      <a:pt x="160" y="88"/>
                      <a:pt x="155" y="91"/>
                      <a:pt x="158" y="91"/>
                    </a:cubicBezTo>
                    <a:cubicBezTo>
                      <a:pt x="158" y="92"/>
                      <a:pt x="157" y="91"/>
                      <a:pt x="157" y="90"/>
                    </a:cubicBezTo>
                    <a:cubicBezTo>
                      <a:pt x="157" y="90"/>
                      <a:pt x="156" y="90"/>
                      <a:pt x="156" y="91"/>
                    </a:cubicBezTo>
                    <a:cubicBezTo>
                      <a:pt x="156" y="91"/>
                      <a:pt x="155" y="91"/>
                      <a:pt x="155" y="91"/>
                    </a:cubicBezTo>
                    <a:cubicBezTo>
                      <a:pt x="155" y="92"/>
                      <a:pt x="156" y="92"/>
                      <a:pt x="156" y="92"/>
                    </a:cubicBezTo>
                    <a:cubicBezTo>
                      <a:pt x="156" y="93"/>
                      <a:pt x="155" y="92"/>
                      <a:pt x="155" y="93"/>
                    </a:cubicBezTo>
                    <a:cubicBezTo>
                      <a:pt x="156" y="93"/>
                      <a:pt x="157" y="93"/>
                      <a:pt x="158" y="93"/>
                    </a:cubicBezTo>
                    <a:cubicBezTo>
                      <a:pt x="158" y="93"/>
                      <a:pt x="156" y="94"/>
                      <a:pt x="158" y="94"/>
                    </a:cubicBezTo>
                    <a:cubicBezTo>
                      <a:pt x="158" y="94"/>
                      <a:pt x="160" y="93"/>
                      <a:pt x="160" y="93"/>
                    </a:cubicBezTo>
                    <a:cubicBezTo>
                      <a:pt x="160" y="93"/>
                      <a:pt x="157" y="94"/>
                      <a:pt x="157" y="94"/>
                    </a:cubicBezTo>
                    <a:cubicBezTo>
                      <a:pt x="157" y="95"/>
                      <a:pt x="158" y="95"/>
                      <a:pt x="158" y="95"/>
                    </a:cubicBezTo>
                    <a:cubicBezTo>
                      <a:pt x="158" y="96"/>
                      <a:pt x="157" y="94"/>
                      <a:pt x="156" y="94"/>
                    </a:cubicBezTo>
                    <a:cubicBezTo>
                      <a:pt x="156" y="94"/>
                      <a:pt x="156" y="95"/>
                      <a:pt x="156" y="94"/>
                    </a:cubicBezTo>
                    <a:cubicBezTo>
                      <a:pt x="155" y="94"/>
                      <a:pt x="156" y="94"/>
                      <a:pt x="155" y="94"/>
                    </a:cubicBezTo>
                    <a:cubicBezTo>
                      <a:pt x="154" y="94"/>
                      <a:pt x="155" y="94"/>
                      <a:pt x="155" y="95"/>
                    </a:cubicBezTo>
                    <a:cubicBezTo>
                      <a:pt x="154" y="95"/>
                      <a:pt x="154" y="94"/>
                      <a:pt x="154" y="94"/>
                    </a:cubicBezTo>
                    <a:cubicBezTo>
                      <a:pt x="154" y="94"/>
                      <a:pt x="153" y="94"/>
                      <a:pt x="153" y="94"/>
                    </a:cubicBezTo>
                    <a:cubicBezTo>
                      <a:pt x="153" y="94"/>
                      <a:pt x="151" y="94"/>
                      <a:pt x="151" y="94"/>
                    </a:cubicBezTo>
                    <a:cubicBezTo>
                      <a:pt x="151" y="95"/>
                      <a:pt x="153" y="95"/>
                      <a:pt x="153" y="95"/>
                    </a:cubicBezTo>
                    <a:cubicBezTo>
                      <a:pt x="153" y="95"/>
                      <a:pt x="153" y="95"/>
                      <a:pt x="154" y="95"/>
                    </a:cubicBezTo>
                    <a:cubicBezTo>
                      <a:pt x="154" y="95"/>
                      <a:pt x="154" y="96"/>
                      <a:pt x="154" y="96"/>
                    </a:cubicBezTo>
                    <a:cubicBezTo>
                      <a:pt x="154" y="96"/>
                      <a:pt x="154" y="96"/>
                      <a:pt x="154" y="96"/>
                    </a:cubicBezTo>
                    <a:cubicBezTo>
                      <a:pt x="155" y="97"/>
                      <a:pt x="155" y="97"/>
                      <a:pt x="155" y="98"/>
                    </a:cubicBezTo>
                    <a:cubicBezTo>
                      <a:pt x="155" y="98"/>
                      <a:pt x="156" y="98"/>
                      <a:pt x="156" y="98"/>
                    </a:cubicBezTo>
                    <a:cubicBezTo>
                      <a:pt x="155" y="98"/>
                      <a:pt x="155" y="97"/>
                      <a:pt x="154" y="97"/>
                    </a:cubicBezTo>
                    <a:cubicBezTo>
                      <a:pt x="154" y="96"/>
                      <a:pt x="154" y="96"/>
                      <a:pt x="153" y="96"/>
                    </a:cubicBezTo>
                    <a:cubicBezTo>
                      <a:pt x="151" y="96"/>
                      <a:pt x="152" y="98"/>
                      <a:pt x="152" y="99"/>
                    </a:cubicBezTo>
                    <a:cubicBezTo>
                      <a:pt x="152" y="99"/>
                      <a:pt x="152" y="97"/>
                      <a:pt x="152" y="96"/>
                    </a:cubicBezTo>
                    <a:cubicBezTo>
                      <a:pt x="151" y="96"/>
                      <a:pt x="150" y="97"/>
                      <a:pt x="150" y="97"/>
                    </a:cubicBezTo>
                    <a:cubicBezTo>
                      <a:pt x="150" y="97"/>
                      <a:pt x="150" y="95"/>
                      <a:pt x="149" y="96"/>
                    </a:cubicBezTo>
                    <a:cubicBezTo>
                      <a:pt x="149" y="96"/>
                      <a:pt x="149" y="98"/>
                      <a:pt x="150" y="98"/>
                    </a:cubicBezTo>
                    <a:cubicBezTo>
                      <a:pt x="149" y="98"/>
                      <a:pt x="150" y="99"/>
                      <a:pt x="150" y="100"/>
                    </a:cubicBezTo>
                    <a:cubicBezTo>
                      <a:pt x="150" y="99"/>
                      <a:pt x="150" y="99"/>
                      <a:pt x="150" y="99"/>
                    </a:cubicBezTo>
                    <a:cubicBezTo>
                      <a:pt x="150" y="99"/>
                      <a:pt x="149" y="99"/>
                      <a:pt x="149" y="99"/>
                    </a:cubicBezTo>
                    <a:cubicBezTo>
                      <a:pt x="149" y="99"/>
                      <a:pt x="149" y="98"/>
                      <a:pt x="149" y="98"/>
                    </a:cubicBezTo>
                    <a:cubicBezTo>
                      <a:pt x="148" y="98"/>
                      <a:pt x="148" y="98"/>
                      <a:pt x="148" y="99"/>
                    </a:cubicBezTo>
                    <a:cubicBezTo>
                      <a:pt x="148" y="99"/>
                      <a:pt x="147" y="98"/>
                      <a:pt x="147" y="98"/>
                    </a:cubicBezTo>
                    <a:cubicBezTo>
                      <a:pt x="146" y="98"/>
                      <a:pt x="147" y="99"/>
                      <a:pt x="147" y="99"/>
                    </a:cubicBezTo>
                    <a:cubicBezTo>
                      <a:pt x="147" y="99"/>
                      <a:pt x="146" y="99"/>
                      <a:pt x="146" y="99"/>
                    </a:cubicBezTo>
                    <a:cubicBezTo>
                      <a:pt x="146" y="99"/>
                      <a:pt x="146" y="98"/>
                      <a:pt x="146" y="98"/>
                    </a:cubicBezTo>
                    <a:cubicBezTo>
                      <a:pt x="147" y="97"/>
                      <a:pt x="147" y="98"/>
                      <a:pt x="147" y="98"/>
                    </a:cubicBezTo>
                    <a:cubicBezTo>
                      <a:pt x="148" y="98"/>
                      <a:pt x="148" y="98"/>
                      <a:pt x="148" y="98"/>
                    </a:cubicBezTo>
                    <a:cubicBezTo>
                      <a:pt x="148" y="98"/>
                      <a:pt x="149" y="98"/>
                      <a:pt x="149" y="97"/>
                    </a:cubicBezTo>
                    <a:cubicBezTo>
                      <a:pt x="149" y="97"/>
                      <a:pt x="147" y="97"/>
                      <a:pt x="147" y="97"/>
                    </a:cubicBezTo>
                    <a:cubicBezTo>
                      <a:pt x="147" y="97"/>
                      <a:pt x="146" y="97"/>
                      <a:pt x="146" y="98"/>
                    </a:cubicBezTo>
                    <a:cubicBezTo>
                      <a:pt x="146" y="98"/>
                      <a:pt x="145" y="96"/>
                      <a:pt x="145" y="98"/>
                    </a:cubicBezTo>
                    <a:cubicBezTo>
                      <a:pt x="145" y="98"/>
                      <a:pt x="145" y="98"/>
                      <a:pt x="145" y="99"/>
                    </a:cubicBezTo>
                    <a:cubicBezTo>
                      <a:pt x="146" y="99"/>
                      <a:pt x="146" y="99"/>
                      <a:pt x="146" y="99"/>
                    </a:cubicBezTo>
                    <a:cubicBezTo>
                      <a:pt x="146" y="99"/>
                      <a:pt x="146" y="99"/>
                      <a:pt x="146" y="100"/>
                    </a:cubicBezTo>
                    <a:cubicBezTo>
                      <a:pt x="145" y="100"/>
                      <a:pt x="145" y="99"/>
                      <a:pt x="144" y="99"/>
                    </a:cubicBezTo>
                    <a:cubicBezTo>
                      <a:pt x="144" y="101"/>
                      <a:pt x="146" y="100"/>
                      <a:pt x="147" y="101"/>
                    </a:cubicBezTo>
                    <a:cubicBezTo>
                      <a:pt x="147" y="101"/>
                      <a:pt x="148" y="101"/>
                      <a:pt x="149" y="101"/>
                    </a:cubicBezTo>
                    <a:cubicBezTo>
                      <a:pt x="149" y="101"/>
                      <a:pt x="149" y="101"/>
                      <a:pt x="148" y="101"/>
                    </a:cubicBezTo>
                    <a:cubicBezTo>
                      <a:pt x="148" y="102"/>
                      <a:pt x="150" y="102"/>
                      <a:pt x="151" y="102"/>
                    </a:cubicBezTo>
                    <a:cubicBezTo>
                      <a:pt x="151" y="102"/>
                      <a:pt x="151" y="102"/>
                      <a:pt x="151" y="102"/>
                    </a:cubicBezTo>
                    <a:cubicBezTo>
                      <a:pt x="150" y="102"/>
                      <a:pt x="150" y="102"/>
                      <a:pt x="150" y="102"/>
                    </a:cubicBezTo>
                    <a:cubicBezTo>
                      <a:pt x="150" y="102"/>
                      <a:pt x="150" y="103"/>
                      <a:pt x="150" y="103"/>
                    </a:cubicBezTo>
                    <a:cubicBezTo>
                      <a:pt x="149" y="102"/>
                      <a:pt x="149" y="102"/>
                      <a:pt x="149" y="102"/>
                    </a:cubicBezTo>
                    <a:cubicBezTo>
                      <a:pt x="149" y="102"/>
                      <a:pt x="149" y="102"/>
                      <a:pt x="149" y="102"/>
                    </a:cubicBezTo>
                    <a:cubicBezTo>
                      <a:pt x="149" y="102"/>
                      <a:pt x="148" y="101"/>
                      <a:pt x="148" y="101"/>
                    </a:cubicBezTo>
                    <a:cubicBezTo>
                      <a:pt x="147" y="101"/>
                      <a:pt x="146" y="101"/>
                      <a:pt x="145" y="101"/>
                    </a:cubicBezTo>
                    <a:cubicBezTo>
                      <a:pt x="145" y="101"/>
                      <a:pt x="145" y="102"/>
                      <a:pt x="144" y="102"/>
                    </a:cubicBezTo>
                    <a:cubicBezTo>
                      <a:pt x="144" y="102"/>
                      <a:pt x="144" y="102"/>
                      <a:pt x="144" y="103"/>
                    </a:cubicBezTo>
                    <a:cubicBezTo>
                      <a:pt x="144" y="104"/>
                      <a:pt x="145" y="103"/>
                      <a:pt x="145" y="103"/>
                    </a:cubicBezTo>
                    <a:cubicBezTo>
                      <a:pt x="145" y="104"/>
                      <a:pt x="145" y="104"/>
                      <a:pt x="145" y="104"/>
                    </a:cubicBezTo>
                    <a:cubicBezTo>
                      <a:pt x="145" y="105"/>
                      <a:pt x="145" y="105"/>
                      <a:pt x="145" y="105"/>
                    </a:cubicBezTo>
                    <a:cubicBezTo>
                      <a:pt x="145" y="105"/>
                      <a:pt x="146" y="106"/>
                      <a:pt x="146" y="106"/>
                    </a:cubicBezTo>
                    <a:cubicBezTo>
                      <a:pt x="145" y="106"/>
                      <a:pt x="145" y="105"/>
                      <a:pt x="144" y="105"/>
                    </a:cubicBezTo>
                    <a:cubicBezTo>
                      <a:pt x="144" y="106"/>
                      <a:pt x="144" y="106"/>
                      <a:pt x="144" y="106"/>
                    </a:cubicBezTo>
                    <a:cubicBezTo>
                      <a:pt x="145" y="107"/>
                      <a:pt x="143" y="107"/>
                      <a:pt x="143" y="108"/>
                    </a:cubicBezTo>
                    <a:cubicBezTo>
                      <a:pt x="144" y="108"/>
                      <a:pt x="144" y="108"/>
                      <a:pt x="145" y="108"/>
                    </a:cubicBezTo>
                    <a:cubicBezTo>
                      <a:pt x="145" y="108"/>
                      <a:pt x="144" y="108"/>
                      <a:pt x="144" y="108"/>
                    </a:cubicBezTo>
                    <a:cubicBezTo>
                      <a:pt x="144" y="110"/>
                      <a:pt x="146" y="109"/>
                      <a:pt x="147" y="109"/>
                    </a:cubicBezTo>
                    <a:cubicBezTo>
                      <a:pt x="148" y="109"/>
                      <a:pt x="148" y="109"/>
                      <a:pt x="149" y="109"/>
                    </a:cubicBezTo>
                    <a:cubicBezTo>
                      <a:pt x="149" y="109"/>
                      <a:pt x="150" y="110"/>
                      <a:pt x="150" y="110"/>
                    </a:cubicBezTo>
                    <a:cubicBezTo>
                      <a:pt x="150" y="111"/>
                      <a:pt x="149" y="110"/>
                      <a:pt x="148" y="110"/>
                    </a:cubicBezTo>
                    <a:cubicBezTo>
                      <a:pt x="148" y="109"/>
                      <a:pt x="147" y="110"/>
                      <a:pt x="147" y="110"/>
                    </a:cubicBezTo>
                    <a:cubicBezTo>
                      <a:pt x="146" y="110"/>
                      <a:pt x="145" y="110"/>
                      <a:pt x="145" y="110"/>
                    </a:cubicBezTo>
                    <a:cubicBezTo>
                      <a:pt x="145" y="110"/>
                      <a:pt x="144" y="109"/>
                      <a:pt x="144" y="109"/>
                    </a:cubicBezTo>
                    <a:cubicBezTo>
                      <a:pt x="143" y="109"/>
                      <a:pt x="143" y="110"/>
                      <a:pt x="143" y="110"/>
                    </a:cubicBezTo>
                    <a:cubicBezTo>
                      <a:pt x="143" y="110"/>
                      <a:pt x="143" y="111"/>
                      <a:pt x="143" y="111"/>
                    </a:cubicBezTo>
                    <a:cubicBezTo>
                      <a:pt x="143" y="111"/>
                      <a:pt x="141" y="111"/>
                      <a:pt x="142" y="112"/>
                    </a:cubicBezTo>
                    <a:cubicBezTo>
                      <a:pt x="142" y="112"/>
                      <a:pt x="144" y="112"/>
                      <a:pt x="144" y="112"/>
                    </a:cubicBezTo>
                    <a:cubicBezTo>
                      <a:pt x="144" y="113"/>
                      <a:pt x="144" y="113"/>
                      <a:pt x="144" y="113"/>
                    </a:cubicBezTo>
                    <a:cubicBezTo>
                      <a:pt x="144" y="113"/>
                      <a:pt x="145" y="113"/>
                      <a:pt x="145" y="114"/>
                    </a:cubicBezTo>
                    <a:cubicBezTo>
                      <a:pt x="144" y="113"/>
                      <a:pt x="143" y="112"/>
                      <a:pt x="143" y="112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42" y="113"/>
                      <a:pt x="142" y="113"/>
                      <a:pt x="142" y="113"/>
                    </a:cubicBezTo>
                    <a:cubicBezTo>
                      <a:pt x="142" y="113"/>
                      <a:pt x="142" y="112"/>
                      <a:pt x="142" y="112"/>
                    </a:cubicBezTo>
                    <a:cubicBezTo>
                      <a:pt x="143" y="112"/>
                      <a:pt x="143" y="113"/>
                      <a:pt x="143" y="113"/>
                    </a:cubicBezTo>
                    <a:cubicBezTo>
                      <a:pt x="143" y="113"/>
                      <a:pt x="144" y="114"/>
                      <a:pt x="144" y="114"/>
                    </a:cubicBezTo>
                    <a:cubicBezTo>
                      <a:pt x="144" y="114"/>
                      <a:pt x="142" y="113"/>
                      <a:pt x="142" y="113"/>
                    </a:cubicBezTo>
                    <a:cubicBezTo>
                      <a:pt x="142" y="113"/>
                      <a:pt x="143" y="115"/>
                      <a:pt x="143" y="115"/>
                    </a:cubicBezTo>
                    <a:cubicBezTo>
                      <a:pt x="145" y="115"/>
                      <a:pt x="145" y="114"/>
                      <a:pt x="146" y="114"/>
                    </a:cubicBezTo>
                    <a:cubicBezTo>
                      <a:pt x="145" y="115"/>
                      <a:pt x="145" y="115"/>
                      <a:pt x="144" y="115"/>
                    </a:cubicBezTo>
                    <a:cubicBezTo>
                      <a:pt x="144" y="115"/>
                      <a:pt x="145" y="116"/>
                      <a:pt x="145" y="116"/>
                    </a:cubicBezTo>
                    <a:cubicBezTo>
                      <a:pt x="145" y="116"/>
                      <a:pt x="145" y="117"/>
                      <a:pt x="146" y="116"/>
                    </a:cubicBezTo>
                    <a:cubicBezTo>
                      <a:pt x="146" y="116"/>
                      <a:pt x="146" y="114"/>
                      <a:pt x="147" y="114"/>
                    </a:cubicBezTo>
                    <a:cubicBezTo>
                      <a:pt x="146" y="114"/>
                      <a:pt x="146" y="116"/>
                      <a:pt x="146" y="116"/>
                    </a:cubicBezTo>
                    <a:cubicBezTo>
                      <a:pt x="145" y="117"/>
                      <a:pt x="145" y="116"/>
                      <a:pt x="144" y="116"/>
                    </a:cubicBezTo>
                    <a:cubicBezTo>
                      <a:pt x="144" y="115"/>
                      <a:pt x="143" y="114"/>
                      <a:pt x="142" y="114"/>
                    </a:cubicBezTo>
                    <a:cubicBezTo>
                      <a:pt x="142" y="115"/>
                      <a:pt x="143" y="115"/>
                      <a:pt x="143" y="116"/>
                    </a:cubicBezTo>
                    <a:cubicBezTo>
                      <a:pt x="144" y="117"/>
                      <a:pt x="143" y="116"/>
                      <a:pt x="143" y="117"/>
                    </a:cubicBezTo>
                    <a:cubicBezTo>
                      <a:pt x="143" y="118"/>
                      <a:pt x="143" y="118"/>
                      <a:pt x="143" y="119"/>
                    </a:cubicBezTo>
                    <a:cubicBezTo>
                      <a:pt x="143" y="119"/>
                      <a:pt x="143" y="119"/>
                      <a:pt x="144" y="119"/>
                    </a:cubicBezTo>
                    <a:cubicBezTo>
                      <a:pt x="144" y="119"/>
                      <a:pt x="145" y="119"/>
                      <a:pt x="145" y="119"/>
                    </a:cubicBezTo>
                    <a:cubicBezTo>
                      <a:pt x="145" y="119"/>
                      <a:pt x="145" y="119"/>
                      <a:pt x="145" y="120"/>
                    </a:cubicBezTo>
                    <a:cubicBezTo>
                      <a:pt x="146" y="121"/>
                      <a:pt x="146" y="122"/>
                      <a:pt x="147" y="121"/>
                    </a:cubicBezTo>
                    <a:cubicBezTo>
                      <a:pt x="147" y="121"/>
                      <a:pt x="146" y="119"/>
                      <a:pt x="147" y="119"/>
                    </a:cubicBezTo>
                    <a:cubicBezTo>
                      <a:pt x="147" y="119"/>
                      <a:pt x="147" y="119"/>
                      <a:pt x="148" y="119"/>
                    </a:cubicBezTo>
                    <a:cubicBezTo>
                      <a:pt x="148" y="119"/>
                      <a:pt x="149" y="117"/>
                      <a:pt x="150" y="118"/>
                    </a:cubicBezTo>
                    <a:cubicBezTo>
                      <a:pt x="148" y="118"/>
                      <a:pt x="148" y="120"/>
                      <a:pt x="147" y="121"/>
                    </a:cubicBezTo>
                    <a:cubicBezTo>
                      <a:pt x="147" y="121"/>
                      <a:pt x="146" y="122"/>
                      <a:pt x="146" y="122"/>
                    </a:cubicBezTo>
                    <a:cubicBezTo>
                      <a:pt x="145" y="122"/>
                      <a:pt x="145" y="122"/>
                      <a:pt x="145" y="123"/>
                    </a:cubicBezTo>
                    <a:cubicBezTo>
                      <a:pt x="145" y="123"/>
                      <a:pt x="145" y="123"/>
                      <a:pt x="145" y="123"/>
                    </a:cubicBezTo>
                    <a:cubicBezTo>
                      <a:pt x="144" y="123"/>
                      <a:pt x="146" y="124"/>
                      <a:pt x="145" y="124"/>
                    </a:cubicBezTo>
                    <a:cubicBezTo>
                      <a:pt x="145" y="124"/>
                      <a:pt x="145" y="126"/>
                      <a:pt x="145" y="125"/>
                    </a:cubicBezTo>
                    <a:cubicBezTo>
                      <a:pt x="145" y="125"/>
                      <a:pt x="145" y="124"/>
                      <a:pt x="145" y="124"/>
                    </a:cubicBezTo>
                    <a:cubicBezTo>
                      <a:pt x="145" y="124"/>
                      <a:pt x="144" y="124"/>
                      <a:pt x="144" y="124"/>
                    </a:cubicBezTo>
                    <a:cubicBezTo>
                      <a:pt x="144" y="124"/>
                      <a:pt x="144" y="124"/>
                      <a:pt x="144" y="124"/>
                    </a:cubicBezTo>
                    <a:cubicBezTo>
                      <a:pt x="143" y="124"/>
                      <a:pt x="143" y="125"/>
                      <a:pt x="143" y="125"/>
                    </a:cubicBezTo>
                    <a:cubicBezTo>
                      <a:pt x="142" y="125"/>
                      <a:pt x="143" y="124"/>
                      <a:pt x="143" y="124"/>
                    </a:cubicBezTo>
                    <a:cubicBezTo>
                      <a:pt x="143" y="124"/>
                      <a:pt x="145" y="123"/>
                      <a:pt x="145" y="123"/>
                    </a:cubicBezTo>
                    <a:cubicBezTo>
                      <a:pt x="145" y="123"/>
                      <a:pt x="144" y="122"/>
                      <a:pt x="144" y="122"/>
                    </a:cubicBezTo>
                    <a:cubicBezTo>
                      <a:pt x="144" y="122"/>
                      <a:pt x="144" y="122"/>
                      <a:pt x="144" y="121"/>
                    </a:cubicBezTo>
                    <a:cubicBezTo>
                      <a:pt x="143" y="121"/>
                      <a:pt x="143" y="122"/>
                      <a:pt x="143" y="122"/>
                    </a:cubicBezTo>
                    <a:cubicBezTo>
                      <a:pt x="143" y="122"/>
                      <a:pt x="143" y="122"/>
                      <a:pt x="143" y="122"/>
                    </a:cubicBezTo>
                    <a:cubicBezTo>
                      <a:pt x="143" y="122"/>
                      <a:pt x="143" y="122"/>
                      <a:pt x="143" y="122"/>
                    </a:cubicBezTo>
                    <a:cubicBezTo>
                      <a:pt x="143" y="122"/>
                      <a:pt x="143" y="123"/>
                      <a:pt x="143" y="123"/>
                    </a:cubicBezTo>
                    <a:cubicBezTo>
                      <a:pt x="143" y="121"/>
                      <a:pt x="140" y="124"/>
                      <a:pt x="142" y="124"/>
                    </a:cubicBezTo>
                    <a:cubicBezTo>
                      <a:pt x="142" y="124"/>
                      <a:pt x="142" y="124"/>
                      <a:pt x="142" y="125"/>
                    </a:cubicBezTo>
                    <a:cubicBezTo>
                      <a:pt x="142" y="126"/>
                      <a:pt x="142" y="125"/>
                      <a:pt x="142" y="125"/>
                    </a:cubicBezTo>
                    <a:cubicBezTo>
                      <a:pt x="142" y="126"/>
                      <a:pt x="142" y="126"/>
                      <a:pt x="142" y="126"/>
                    </a:cubicBez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42" y="127"/>
                      <a:pt x="141" y="127"/>
                      <a:pt x="141" y="128"/>
                    </a:cubicBezTo>
                    <a:cubicBezTo>
                      <a:pt x="141" y="128"/>
                      <a:pt x="142" y="128"/>
                      <a:pt x="142" y="128"/>
                    </a:cubicBezTo>
                    <a:cubicBezTo>
                      <a:pt x="141" y="129"/>
                      <a:pt x="141" y="129"/>
                      <a:pt x="141" y="130"/>
                    </a:cubicBezTo>
                    <a:cubicBezTo>
                      <a:pt x="143" y="130"/>
                      <a:pt x="142" y="128"/>
                      <a:pt x="142" y="127"/>
                    </a:cubicBezTo>
                    <a:cubicBezTo>
                      <a:pt x="142" y="127"/>
                      <a:pt x="144" y="130"/>
                      <a:pt x="144" y="128"/>
                    </a:cubicBezTo>
                    <a:cubicBezTo>
                      <a:pt x="145" y="128"/>
                      <a:pt x="144" y="129"/>
                      <a:pt x="145" y="128"/>
                    </a:cubicBezTo>
                    <a:cubicBezTo>
                      <a:pt x="146" y="128"/>
                      <a:pt x="145" y="127"/>
                      <a:pt x="145" y="127"/>
                    </a:cubicBezTo>
                    <a:cubicBezTo>
                      <a:pt x="145" y="127"/>
                      <a:pt x="146" y="127"/>
                      <a:pt x="146" y="127"/>
                    </a:cubicBezTo>
                    <a:cubicBezTo>
                      <a:pt x="146" y="127"/>
                      <a:pt x="146" y="128"/>
                      <a:pt x="146" y="128"/>
                    </a:cubicBezTo>
                    <a:cubicBezTo>
                      <a:pt x="145" y="128"/>
                      <a:pt x="146" y="128"/>
                      <a:pt x="146" y="128"/>
                    </a:cubicBezTo>
                    <a:cubicBezTo>
                      <a:pt x="146" y="128"/>
                      <a:pt x="146" y="129"/>
                      <a:pt x="146" y="129"/>
                    </a:cubicBezTo>
                    <a:cubicBezTo>
                      <a:pt x="146" y="130"/>
                      <a:pt x="146" y="130"/>
                      <a:pt x="146" y="131"/>
                    </a:cubicBezTo>
                    <a:cubicBezTo>
                      <a:pt x="146" y="131"/>
                      <a:pt x="145" y="131"/>
                      <a:pt x="146" y="132"/>
                    </a:cubicBezTo>
                    <a:cubicBezTo>
                      <a:pt x="146" y="132"/>
                      <a:pt x="146" y="134"/>
                      <a:pt x="146" y="134"/>
                    </a:cubicBezTo>
                    <a:cubicBezTo>
                      <a:pt x="146" y="134"/>
                      <a:pt x="146" y="133"/>
                      <a:pt x="146" y="133"/>
                    </a:cubicBezTo>
                    <a:cubicBezTo>
                      <a:pt x="145" y="132"/>
                      <a:pt x="145" y="132"/>
                      <a:pt x="144" y="132"/>
                    </a:cubicBezTo>
                    <a:cubicBezTo>
                      <a:pt x="145" y="132"/>
                      <a:pt x="144" y="131"/>
                      <a:pt x="143" y="131"/>
                    </a:cubicBezTo>
                    <a:cubicBezTo>
                      <a:pt x="143" y="131"/>
                      <a:pt x="143" y="134"/>
                      <a:pt x="143" y="134"/>
                    </a:cubicBezTo>
                    <a:cubicBezTo>
                      <a:pt x="142" y="136"/>
                      <a:pt x="143" y="136"/>
                      <a:pt x="144" y="137"/>
                    </a:cubicBezTo>
                    <a:cubicBezTo>
                      <a:pt x="145" y="137"/>
                      <a:pt x="145" y="138"/>
                      <a:pt x="145" y="139"/>
                    </a:cubicBezTo>
                    <a:cubicBezTo>
                      <a:pt x="146" y="139"/>
                      <a:pt x="148" y="141"/>
                      <a:pt x="148" y="141"/>
                    </a:cubicBezTo>
                    <a:cubicBezTo>
                      <a:pt x="148" y="141"/>
                      <a:pt x="148" y="141"/>
                      <a:pt x="149" y="141"/>
                    </a:cubicBezTo>
                    <a:cubicBezTo>
                      <a:pt x="149" y="141"/>
                      <a:pt x="147" y="142"/>
                      <a:pt x="148" y="142"/>
                    </a:cubicBezTo>
                    <a:cubicBezTo>
                      <a:pt x="149" y="143"/>
                      <a:pt x="150" y="142"/>
                      <a:pt x="150" y="142"/>
                    </a:cubicBezTo>
                    <a:cubicBezTo>
                      <a:pt x="150" y="143"/>
                      <a:pt x="150" y="143"/>
                      <a:pt x="150" y="144"/>
                    </a:cubicBezTo>
                    <a:cubicBezTo>
                      <a:pt x="151" y="144"/>
                      <a:pt x="151" y="143"/>
                      <a:pt x="151" y="143"/>
                    </a:cubicBezTo>
                    <a:cubicBezTo>
                      <a:pt x="152" y="143"/>
                      <a:pt x="152" y="144"/>
                      <a:pt x="153" y="144"/>
                    </a:cubicBezTo>
                    <a:cubicBezTo>
                      <a:pt x="153" y="144"/>
                      <a:pt x="154" y="143"/>
                      <a:pt x="154" y="143"/>
                    </a:cubicBezTo>
                    <a:cubicBezTo>
                      <a:pt x="155" y="143"/>
                      <a:pt x="155" y="143"/>
                      <a:pt x="156" y="144"/>
                    </a:cubicBezTo>
                    <a:cubicBezTo>
                      <a:pt x="156" y="144"/>
                      <a:pt x="156" y="143"/>
                      <a:pt x="156" y="143"/>
                    </a:cubicBezTo>
                    <a:cubicBezTo>
                      <a:pt x="156" y="143"/>
                      <a:pt x="156" y="143"/>
                      <a:pt x="157" y="142"/>
                    </a:cubicBezTo>
                    <a:cubicBezTo>
                      <a:pt x="156" y="142"/>
                      <a:pt x="157" y="143"/>
                      <a:pt x="157" y="143"/>
                    </a:cubicBezTo>
                    <a:cubicBezTo>
                      <a:pt x="157" y="143"/>
                      <a:pt x="158" y="142"/>
                      <a:pt x="158" y="142"/>
                    </a:cubicBezTo>
                    <a:cubicBezTo>
                      <a:pt x="158" y="142"/>
                      <a:pt x="159" y="142"/>
                      <a:pt x="159" y="141"/>
                    </a:cubicBezTo>
                    <a:cubicBezTo>
                      <a:pt x="160" y="141"/>
                      <a:pt x="161" y="140"/>
                      <a:pt x="161" y="139"/>
                    </a:cubicBezTo>
                    <a:cubicBezTo>
                      <a:pt x="162" y="138"/>
                      <a:pt x="163" y="138"/>
                      <a:pt x="163" y="137"/>
                    </a:cubicBezTo>
                    <a:cubicBezTo>
                      <a:pt x="164" y="137"/>
                      <a:pt x="163" y="137"/>
                      <a:pt x="163" y="137"/>
                    </a:cubicBezTo>
                    <a:cubicBezTo>
                      <a:pt x="163" y="136"/>
                      <a:pt x="164" y="137"/>
                      <a:pt x="164" y="136"/>
                    </a:cubicBezTo>
                    <a:cubicBezTo>
                      <a:pt x="164" y="136"/>
                      <a:pt x="164" y="136"/>
                      <a:pt x="164" y="136"/>
                    </a:cubicBezTo>
                    <a:cubicBezTo>
                      <a:pt x="164" y="135"/>
                      <a:pt x="163" y="136"/>
                      <a:pt x="164" y="135"/>
                    </a:cubicBezTo>
                    <a:cubicBezTo>
                      <a:pt x="165" y="135"/>
                      <a:pt x="166" y="134"/>
                      <a:pt x="166" y="134"/>
                    </a:cubicBezTo>
                    <a:cubicBezTo>
                      <a:pt x="166" y="133"/>
                      <a:pt x="166" y="133"/>
                      <a:pt x="166" y="133"/>
                    </a:cubicBezTo>
                    <a:cubicBezTo>
                      <a:pt x="167" y="132"/>
                      <a:pt x="167" y="135"/>
                      <a:pt x="169" y="133"/>
                    </a:cubicBezTo>
                    <a:cubicBezTo>
                      <a:pt x="169" y="133"/>
                      <a:pt x="170" y="131"/>
                      <a:pt x="170" y="131"/>
                    </a:cubicBezTo>
                    <a:cubicBezTo>
                      <a:pt x="170" y="131"/>
                      <a:pt x="170" y="133"/>
                      <a:pt x="170" y="133"/>
                    </a:cubicBezTo>
                    <a:cubicBezTo>
                      <a:pt x="170" y="134"/>
                      <a:pt x="171" y="132"/>
                      <a:pt x="171" y="132"/>
                    </a:cubicBezTo>
                    <a:cubicBezTo>
                      <a:pt x="171" y="132"/>
                      <a:pt x="170" y="132"/>
                      <a:pt x="170" y="132"/>
                    </a:cubicBezTo>
                    <a:cubicBezTo>
                      <a:pt x="170" y="133"/>
                      <a:pt x="171" y="131"/>
                      <a:pt x="170" y="131"/>
                    </a:cubicBezTo>
                    <a:cubicBezTo>
                      <a:pt x="171" y="131"/>
                      <a:pt x="171" y="131"/>
                      <a:pt x="171" y="131"/>
                    </a:cubicBezTo>
                    <a:cubicBezTo>
                      <a:pt x="171" y="130"/>
                      <a:pt x="171" y="129"/>
                      <a:pt x="170" y="129"/>
                    </a:cubicBezTo>
                    <a:cubicBezTo>
                      <a:pt x="170" y="127"/>
                      <a:pt x="172" y="129"/>
                      <a:pt x="172" y="127"/>
                    </a:cubicBezTo>
                    <a:cubicBezTo>
                      <a:pt x="171" y="126"/>
                      <a:pt x="171" y="126"/>
                      <a:pt x="170" y="125"/>
                    </a:cubicBezTo>
                    <a:cubicBezTo>
                      <a:pt x="170" y="125"/>
                      <a:pt x="170" y="123"/>
                      <a:pt x="171" y="124"/>
                    </a:cubicBezTo>
                    <a:cubicBezTo>
                      <a:pt x="172" y="124"/>
                      <a:pt x="172" y="125"/>
                      <a:pt x="172" y="125"/>
                    </a:cubicBezTo>
                    <a:cubicBezTo>
                      <a:pt x="172" y="124"/>
                      <a:pt x="171" y="126"/>
                      <a:pt x="171" y="126"/>
                    </a:cubicBezTo>
                    <a:cubicBezTo>
                      <a:pt x="171" y="126"/>
                      <a:pt x="172" y="127"/>
                      <a:pt x="172" y="127"/>
                    </a:cubicBezTo>
                    <a:cubicBezTo>
                      <a:pt x="172" y="128"/>
                      <a:pt x="172" y="128"/>
                      <a:pt x="172" y="129"/>
                    </a:cubicBezTo>
                    <a:cubicBezTo>
                      <a:pt x="172" y="129"/>
                      <a:pt x="172" y="130"/>
                      <a:pt x="172" y="131"/>
                    </a:cubicBezTo>
                    <a:cubicBezTo>
                      <a:pt x="172" y="131"/>
                      <a:pt x="172" y="131"/>
                      <a:pt x="172" y="131"/>
                    </a:cubicBezTo>
                    <a:cubicBezTo>
                      <a:pt x="172" y="131"/>
                      <a:pt x="172" y="131"/>
                      <a:pt x="172" y="132"/>
                    </a:cubicBezTo>
                    <a:cubicBezTo>
                      <a:pt x="172" y="132"/>
                      <a:pt x="173" y="132"/>
                      <a:pt x="173" y="132"/>
                    </a:cubicBezTo>
                    <a:cubicBezTo>
                      <a:pt x="173" y="132"/>
                      <a:pt x="174" y="133"/>
                      <a:pt x="174" y="133"/>
                    </a:cubicBezTo>
                    <a:cubicBezTo>
                      <a:pt x="175" y="133"/>
                      <a:pt x="174" y="133"/>
                      <a:pt x="174" y="134"/>
                    </a:cubicBezTo>
                    <a:cubicBezTo>
                      <a:pt x="174" y="134"/>
                      <a:pt x="174" y="135"/>
                      <a:pt x="174" y="135"/>
                    </a:cubicBezTo>
                    <a:cubicBezTo>
                      <a:pt x="174" y="136"/>
                      <a:pt x="175" y="136"/>
                      <a:pt x="175" y="137"/>
                    </a:cubicBezTo>
                    <a:cubicBezTo>
                      <a:pt x="175" y="137"/>
                      <a:pt x="175" y="138"/>
                      <a:pt x="175" y="139"/>
                    </a:cubicBezTo>
                    <a:cubicBezTo>
                      <a:pt x="175" y="139"/>
                      <a:pt x="175" y="140"/>
                      <a:pt x="175" y="140"/>
                    </a:cubicBezTo>
                    <a:cubicBezTo>
                      <a:pt x="175" y="140"/>
                      <a:pt x="175" y="141"/>
                      <a:pt x="175" y="141"/>
                    </a:cubicBezTo>
                    <a:cubicBezTo>
                      <a:pt x="175" y="141"/>
                      <a:pt x="176" y="141"/>
                      <a:pt x="176" y="142"/>
                    </a:cubicBezTo>
                    <a:cubicBezTo>
                      <a:pt x="176" y="142"/>
                      <a:pt x="176" y="141"/>
                      <a:pt x="177" y="141"/>
                    </a:cubicBezTo>
                    <a:cubicBezTo>
                      <a:pt x="177" y="141"/>
                      <a:pt x="176" y="143"/>
                      <a:pt x="177" y="142"/>
                    </a:cubicBezTo>
                    <a:cubicBezTo>
                      <a:pt x="177" y="142"/>
                      <a:pt x="178" y="142"/>
                      <a:pt x="178" y="143"/>
                    </a:cubicBezTo>
                    <a:cubicBezTo>
                      <a:pt x="178" y="143"/>
                      <a:pt x="178" y="144"/>
                      <a:pt x="178" y="144"/>
                    </a:cubicBezTo>
                    <a:cubicBezTo>
                      <a:pt x="178" y="145"/>
                      <a:pt x="177" y="145"/>
                      <a:pt x="177" y="146"/>
                    </a:cubicBezTo>
                    <a:cubicBezTo>
                      <a:pt x="177" y="146"/>
                      <a:pt x="177" y="147"/>
                      <a:pt x="177" y="147"/>
                    </a:cubicBezTo>
                    <a:cubicBezTo>
                      <a:pt x="177" y="146"/>
                      <a:pt x="178" y="148"/>
                      <a:pt x="178" y="148"/>
                    </a:cubicBezTo>
                    <a:cubicBezTo>
                      <a:pt x="177" y="147"/>
                      <a:pt x="178" y="149"/>
                      <a:pt x="177" y="148"/>
                    </a:cubicBezTo>
                    <a:cubicBezTo>
                      <a:pt x="178" y="148"/>
                      <a:pt x="178" y="148"/>
                      <a:pt x="178" y="149"/>
                    </a:cubicBezTo>
                    <a:cubicBezTo>
                      <a:pt x="178" y="149"/>
                      <a:pt x="178" y="149"/>
                      <a:pt x="178" y="149"/>
                    </a:cubicBezTo>
                    <a:cubicBezTo>
                      <a:pt x="178" y="150"/>
                      <a:pt x="178" y="153"/>
                      <a:pt x="179" y="152"/>
                    </a:cubicBezTo>
                    <a:cubicBezTo>
                      <a:pt x="179" y="152"/>
                      <a:pt x="179" y="151"/>
                      <a:pt x="180" y="151"/>
                    </a:cubicBezTo>
                    <a:cubicBezTo>
                      <a:pt x="180" y="152"/>
                      <a:pt x="179" y="153"/>
                      <a:pt x="179" y="153"/>
                    </a:cubicBezTo>
                    <a:cubicBezTo>
                      <a:pt x="179" y="154"/>
                      <a:pt x="180" y="154"/>
                      <a:pt x="180" y="154"/>
                    </a:cubicBezTo>
                    <a:cubicBezTo>
                      <a:pt x="180" y="155"/>
                      <a:pt x="180" y="155"/>
                      <a:pt x="180" y="155"/>
                    </a:cubicBezTo>
                    <a:cubicBezTo>
                      <a:pt x="180" y="155"/>
                      <a:pt x="180" y="156"/>
                      <a:pt x="181" y="156"/>
                    </a:cubicBezTo>
                    <a:cubicBezTo>
                      <a:pt x="181" y="157"/>
                      <a:pt x="181" y="157"/>
                      <a:pt x="182" y="157"/>
                    </a:cubicBezTo>
                    <a:cubicBezTo>
                      <a:pt x="182" y="158"/>
                      <a:pt x="182" y="159"/>
                      <a:pt x="182" y="159"/>
                    </a:cubicBezTo>
                    <a:cubicBezTo>
                      <a:pt x="183" y="160"/>
                      <a:pt x="184" y="159"/>
                      <a:pt x="184" y="160"/>
                    </a:cubicBezTo>
                    <a:cubicBezTo>
                      <a:pt x="184" y="161"/>
                      <a:pt x="184" y="161"/>
                      <a:pt x="184" y="162"/>
                    </a:cubicBezTo>
                    <a:cubicBezTo>
                      <a:pt x="183" y="162"/>
                      <a:pt x="182" y="161"/>
                      <a:pt x="182" y="162"/>
                    </a:cubicBezTo>
                    <a:cubicBezTo>
                      <a:pt x="182" y="163"/>
                      <a:pt x="183" y="163"/>
                      <a:pt x="183" y="164"/>
                    </a:cubicBezTo>
                    <a:cubicBezTo>
                      <a:pt x="182" y="164"/>
                      <a:pt x="181" y="162"/>
                      <a:pt x="181" y="164"/>
                    </a:cubicBezTo>
                    <a:cubicBezTo>
                      <a:pt x="181" y="164"/>
                      <a:pt x="182" y="165"/>
                      <a:pt x="182" y="166"/>
                    </a:cubicBezTo>
                    <a:cubicBezTo>
                      <a:pt x="182" y="166"/>
                      <a:pt x="183" y="167"/>
                      <a:pt x="183" y="168"/>
                    </a:cubicBezTo>
                    <a:cubicBezTo>
                      <a:pt x="183" y="168"/>
                      <a:pt x="183" y="168"/>
                      <a:pt x="183" y="168"/>
                    </a:cubicBezTo>
                    <a:cubicBezTo>
                      <a:pt x="184" y="169"/>
                      <a:pt x="184" y="169"/>
                      <a:pt x="183" y="169"/>
                    </a:cubicBezTo>
                    <a:cubicBezTo>
                      <a:pt x="184" y="170"/>
                      <a:pt x="185" y="170"/>
                      <a:pt x="185" y="171"/>
                    </a:cubicBezTo>
                    <a:cubicBezTo>
                      <a:pt x="184" y="171"/>
                      <a:pt x="184" y="171"/>
                      <a:pt x="184" y="171"/>
                    </a:cubicBezTo>
                    <a:cubicBezTo>
                      <a:pt x="184" y="172"/>
                      <a:pt x="184" y="172"/>
                      <a:pt x="184" y="173"/>
                    </a:cubicBezTo>
                    <a:cubicBezTo>
                      <a:pt x="184" y="173"/>
                      <a:pt x="183" y="173"/>
                      <a:pt x="183" y="173"/>
                    </a:cubicBezTo>
                    <a:cubicBezTo>
                      <a:pt x="183" y="173"/>
                      <a:pt x="186" y="174"/>
                      <a:pt x="187" y="174"/>
                    </a:cubicBezTo>
                    <a:cubicBezTo>
                      <a:pt x="187" y="174"/>
                      <a:pt x="188" y="173"/>
                      <a:pt x="188" y="173"/>
                    </a:cubicBezTo>
                    <a:cubicBezTo>
                      <a:pt x="189" y="173"/>
                      <a:pt x="190" y="173"/>
                      <a:pt x="190" y="173"/>
                    </a:cubicBezTo>
                    <a:cubicBezTo>
                      <a:pt x="192" y="173"/>
                      <a:pt x="192" y="174"/>
                      <a:pt x="193" y="172"/>
                    </a:cubicBezTo>
                    <a:cubicBezTo>
                      <a:pt x="193" y="172"/>
                      <a:pt x="193" y="171"/>
                      <a:pt x="193" y="171"/>
                    </a:cubicBezTo>
                    <a:cubicBezTo>
                      <a:pt x="192" y="170"/>
                      <a:pt x="192" y="169"/>
                      <a:pt x="192" y="168"/>
                    </a:cubicBezTo>
                    <a:cubicBezTo>
                      <a:pt x="193" y="167"/>
                      <a:pt x="194" y="167"/>
                      <a:pt x="194" y="166"/>
                    </a:cubicBezTo>
                    <a:cubicBezTo>
                      <a:pt x="194" y="166"/>
                      <a:pt x="195" y="168"/>
                      <a:pt x="195" y="166"/>
                    </a:cubicBezTo>
                    <a:cubicBezTo>
                      <a:pt x="195" y="166"/>
                      <a:pt x="195" y="166"/>
                      <a:pt x="195" y="165"/>
                    </a:cubicBezTo>
                    <a:cubicBezTo>
                      <a:pt x="195" y="165"/>
                      <a:pt x="196" y="165"/>
                      <a:pt x="196" y="165"/>
                    </a:cubicBezTo>
                    <a:cubicBezTo>
                      <a:pt x="197" y="165"/>
                      <a:pt x="198" y="165"/>
                      <a:pt x="198" y="165"/>
                    </a:cubicBezTo>
                    <a:cubicBezTo>
                      <a:pt x="198" y="165"/>
                      <a:pt x="199" y="165"/>
                      <a:pt x="199" y="165"/>
                    </a:cubicBezTo>
                    <a:cubicBezTo>
                      <a:pt x="199" y="165"/>
                      <a:pt x="199" y="166"/>
                      <a:pt x="200" y="166"/>
                    </a:cubicBezTo>
                    <a:cubicBezTo>
                      <a:pt x="201" y="166"/>
                      <a:pt x="200" y="165"/>
                      <a:pt x="200" y="165"/>
                    </a:cubicBezTo>
                    <a:cubicBezTo>
                      <a:pt x="200" y="164"/>
                      <a:pt x="201" y="165"/>
                      <a:pt x="201" y="165"/>
                    </a:cubicBezTo>
                    <a:cubicBezTo>
                      <a:pt x="201" y="166"/>
                      <a:pt x="201" y="166"/>
                      <a:pt x="202" y="165"/>
                    </a:cubicBezTo>
                    <a:cubicBezTo>
                      <a:pt x="202" y="165"/>
                      <a:pt x="203" y="164"/>
                      <a:pt x="203" y="164"/>
                    </a:cubicBezTo>
                    <a:cubicBezTo>
                      <a:pt x="203" y="163"/>
                      <a:pt x="203" y="162"/>
                      <a:pt x="203" y="161"/>
                    </a:cubicBezTo>
                    <a:cubicBezTo>
                      <a:pt x="204" y="160"/>
                      <a:pt x="204" y="160"/>
                      <a:pt x="204" y="159"/>
                    </a:cubicBezTo>
                    <a:cubicBezTo>
                      <a:pt x="204" y="159"/>
                      <a:pt x="204" y="158"/>
                      <a:pt x="205" y="158"/>
                    </a:cubicBezTo>
                    <a:cubicBezTo>
                      <a:pt x="205" y="157"/>
                      <a:pt x="205" y="157"/>
                      <a:pt x="205" y="156"/>
                    </a:cubicBezTo>
                    <a:cubicBezTo>
                      <a:pt x="205" y="155"/>
                      <a:pt x="205" y="155"/>
                      <a:pt x="205" y="154"/>
                    </a:cubicBezTo>
                    <a:cubicBezTo>
                      <a:pt x="205" y="154"/>
                      <a:pt x="205" y="154"/>
                      <a:pt x="205" y="153"/>
                    </a:cubicBezTo>
                    <a:cubicBezTo>
                      <a:pt x="205" y="153"/>
                      <a:pt x="205" y="153"/>
                      <a:pt x="205" y="152"/>
                    </a:cubicBezTo>
                    <a:cubicBezTo>
                      <a:pt x="206" y="151"/>
                      <a:pt x="206" y="149"/>
                      <a:pt x="205" y="150"/>
                    </a:cubicBezTo>
                    <a:cubicBezTo>
                      <a:pt x="205" y="149"/>
                      <a:pt x="206" y="150"/>
                      <a:pt x="206" y="149"/>
                    </a:cubicBezTo>
                    <a:cubicBezTo>
                      <a:pt x="206" y="149"/>
                      <a:pt x="205" y="149"/>
                      <a:pt x="205" y="148"/>
                    </a:cubicBezTo>
                    <a:cubicBezTo>
                      <a:pt x="205" y="148"/>
                      <a:pt x="206" y="148"/>
                      <a:pt x="206" y="147"/>
                    </a:cubicBezTo>
                    <a:cubicBezTo>
                      <a:pt x="206" y="147"/>
                      <a:pt x="205" y="147"/>
                      <a:pt x="204" y="147"/>
                    </a:cubicBezTo>
                    <a:cubicBezTo>
                      <a:pt x="204" y="146"/>
                      <a:pt x="205" y="147"/>
                      <a:pt x="205" y="146"/>
                    </a:cubicBezTo>
                    <a:cubicBezTo>
                      <a:pt x="205" y="146"/>
                      <a:pt x="204" y="146"/>
                      <a:pt x="204" y="145"/>
                    </a:cubicBezTo>
                    <a:cubicBezTo>
                      <a:pt x="204" y="145"/>
                      <a:pt x="205" y="146"/>
                      <a:pt x="205" y="146"/>
                    </a:cubicBezTo>
                    <a:cubicBezTo>
                      <a:pt x="205" y="146"/>
                      <a:pt x="205" y="146"/>
                      <a:pt x="205" y="146"/>
                    </a:cubicBezTo>
                    <a:cubicBezTo>
                      <a:pt x="206" y="146"/>
                      <a:pt x="206" y="145"/>
                      <a:pt x="206" y="144"/>
                    </a:cubicBezTo>
                    <a:cubicBezTo>
                      <a:pt x="206" y="145"/>
                      <a:pt x="205" y="143"/>
                      <a:pt x="205" y="143"/>
                    </a:cubicBezTo>
                    <a:cubicBezTo>
                      <a:pt x="205" y="143"/>
                      <a:pt x="206" y="144"/>
                      <a:pt x="206" y="144"/>
                    </a:cubicBezTo>
                    <a:cubicBezTo>
                      <a:pt x="207" y="144"/>
                      <a:pt x="206" y="142"/>
                      <a:pt x="206" y="141"/>
                    </a:cubicBezTo>
                    <a:cubicBezTo>
                      <a:pt x="206" y="141"/>
                      <a:pt x="205" y="140"/>
                      <a:pt x="205" y="140"/>
                    </a:cubicBezTo>
                    <a:cubicBezTo>
                      <a:pt x="205" y="140"/>
                      <a:pt x="206" y="141"/>
                      <a:pt x="207" y="140"/>
                    </a:cubicBezTo>
                    <a:cubicBezTo>
                      <a:pt x="207" y="140"/>
                      <a:pt x="207" y="140"/>
                      <a:pt x="206" y="139"/>
                    </a:cubicBezTo>
                    <a:cubicBezTo>
                      <a:pt x="206" y="139"/>
                      <a:pt x="203" y="138"/>
                      <a:pt x="203" y="138"/>
                    </a:cubicBezTo>
                    <a:cubicBezTo>
                      <a:pt x="204" y="138"/>
                      <a:pt x="205" y="138"/>
                      <a:pt x="206" y="138"/>
                    </a:cubicBezTo>
                    <a:cubicBezTo>
                      <a:pt x="206" y="138"/>
                      <a:pt x="206" y="139"/>
                      <a:pt x="206" y="139"/>
                    </a:cubicBezTo>
                    <a:cubicBezTo>
                      <a:pt x="208" y="138"/>
                      <a:pt x="207" y="138"/>
                      <a:pt x="207" y="138"/>
                    </a:cubicBezTo>
                    <a:cubicBezTo>
                      <a:pt x="207" y="138"/>
                      <a:pt x="207" y="138"/>
                      <a:pt x="208" y="138"/>
                    </a:cubicBezTo>
                    <a:cubicBezTo>
                      <a:pt x="208" y="137"/>
                      <a:pt x="207" y="137"/>
                      <a:pt x="207" y="136"/>
                    </a:cubicBezTo>
                    <a:cubicBezTo>
                      <a:pt x="207" y="136"/>
                      <a:pt x="208" y="137"/>
                      <a:pt x="208" y="137"/>
                    </a:cubicBezTo>
                    <a:cubicBezTo>
                      <a:pt x="208" y="137"/>
                      <a:pt x="208" y="137"/>
                      <a:pt x="209" y="137"/>
                    </a:cubicBezTo>
                    <a:cubicBezTo>
                      <a:pt x="209" y="137"/>
                      <a:pt x="210" y="138"/>
                      <a:pt x="210" y="137"/>
                    </a:cubicBezTo>
                    <a:cubicBezTo>
                      <a:pt x="210" y="137"/>
                      <a:pt x="209" y="137"/>
                      <a:pt x="209" y="136"/>
                    </a:cubicBezTo>
                    <a:cubicBezTo>
                      <a:pt x="209" y="137"/>
                      <a:pt x="209" y="135"/>
                      <a:pt x="209" y="135"/>
                    </a:cubicBezTo>
                    <a:cubicBezTo>
                      <a:pt x="210" y="135"/>
                      <a:pt x="210" y="136"/>
                      <a:pt x="211" y="136"/>
                    </a:cubicBezTo>
                    <a:cubicBezTo>
                      <a:pt x="211" y="136"/>
                      <a:pt x="210" y="135"/>
                      <a:pt x="210" y="135"/>
                    </a:cubicBezTo>
                    <a:cubicBezTo>
                      <a:pt x="210" y="135"/>
                      <a:pt x="210" y="134"/>
                      <a:pt x="210" y="133"/>
                    </a:cubicBezTo>
                    <a:cubicBezTo>
                      <a:pt x="211" y="133"/>
                      <a:pt x="210" y="135"/>
                      <a:pt x="210" y="135"/>
                    </a:cubicBezTo>
                    <a:cubicBezTo>
                      <a:pt x="210" y="135"/>
                      <a:pt x="211" y="133"/>
                      <a:pt x="211" y="133"/>
                    </a:cubicBezTo>
                    <a:cubicBezTo>
                      <a:pt x="211" y="133"/>
                      <a:pt x="210" y="136"/>
                      <a:pt x="212" y="136"/>
                    </a:cubicBezTo>
                    <a:cubicBezTo>
                      <a:pt x="212" y="136"/>
                      <a:pt x="212" y="134"/>
                      <a:pt x="212" y="134"/>
                    </a:cubicBezTo>
                    <a:cubicBezTo>
                      <a:pt x="213" y="136"/>
                      <a:pt x="214" y="132"/>
                      <a:pt x="213" y="133"/>
                    </a:cubicBezTo>
                    <a:cubicBezTo>
                      <a:pt x="213" y="133"/>
                      <a:pt x="214" y="133"/>
                      <a:pt x="214" y="132"/>
                    </a:cubicBezTo>
                    <a:cubicBezTo>
                      <a:pt x="215" y="132"/>
                      <a:pt x="214" y="131"/>
                      <a:pt x="214" y="131"/>
                    </a:cubicBezTo>
                    <a:cubicBezTo>
                      <a:pt x="214" y="131"/>
                      <a:pt x="215" y="131"/>
                      <a:pt x="215" y="131"/>
                    </a:cubicBezTo>
                    <a:cubicBezTo>
                      <a:pt x="215" y="131"/>
                      <a:pt x="214" y="131"/>
                      <a:pt x="214" y="131"/>
                    </a:cubicBezTo>
                    <a:cubicBezTo>
                      <a:pt x="215" y="131"/>
                      <a:pt x="215" y="131"/>
                      <a:pt x="215" y="131"/>
                    </a:cubicBezTo>
                    <a:cubicBezTo>
                      <a:pt x="216" y="132"/>
                      <a:pt x="215" y="130"/>
                      <a:pt x="215" y="130"/>
                    </a:cubicBezTo>
                    <a:cubicBezTo>
                      <a:pt x="216" y="129"/>
                      <a:pt x="216" y="130"/>
                      <a:pt x="216" y="130"/>
                    </a:cubicBezTo>
                    <a:cubicBezTo>
                      <a:pt x="216" y="130"/>
                      <a:pt x="214" y="128"/>
                      <a:pt x="214" y="130"/>
                    </a:cubicBezTo>
                    <a:cubicBezTo>
                      <a:pt x="214" y="129"/>
                      <a:pt x="212" y="131"/>
                      <a:pt x="212" y="129"/>
                    </a:cubicBezTo>
                    <a:cubicBezTo>
                      <a:pt x="213" y="129"/>
                      <a:pt x="212" y="130"/>
                      <a:pt x="214" y="129"/>
                    </a:cubicBezTo>
                    <a:cubicBezTo>
                      <a:pt x="213" y="129"/>
                      <a:pt x="214" y="129"/>
                      <a:pt x="214" y="129"/>
                    </a:cubicBezTo>
                    <a:cubicBezTo>
                      <a:pt x="215" y="128"/>
                      <a:pt x="215" y="127"/>
                      <a:pt x="216" y="127"/>
                    </a:cubicBezTo>
                    <a:cubicBezTo>
                      <a:pt x="216" y="126"/>
                      <a:pt x="216" y="126"/>
                      <a:pt x="216" y="126"/>
                    </a:cubicBezTo>
                    <a:cubicBezTo>
                      <a:pt x="217" y="126"/>
                      <a:pt x="217" y="126"/>
                      <a:pt x="217" y="126"/>
                    </a:cubicBezTo>
                    <a:cubicBezTo>
                      <a:pt x="217" y="126"/>
                      <a:pt x="217" y="126"/>
                      <a:pt x="217" y="125"/>
                    </a:cubicBezTo>
                    <a:cubicBezTo>
                      <a:pt x="217" y="124"/>
                      <a:pt x="215" y="126"/>
                      <a:pt x="215" y="125"/>
                    </a:cubicBezTo>
                    <a:cubicBezTo>
                      <a:pt x="214" y="125"/>
                      <a:pt x="216" y="125"/>
                      <a:pt x="216" y="125"/>
                    </a:cubicBezTo>
                    <a:cubicBezTo>
                      <a:pt x="217" y="124"/>
                      <a:pt x="216" y="124"/>
                      <a:pt x="216" y="124"/>
                    </a:cubicBezTo>
                    <a:cubicBezTo>
                      <a:pt x="217" y="124"/>
                      <a:pt x="217" y="124"/>
                      <a:pt x="218" y="124"/>
                    </a:cubicBezTo>
                    <a:cubicBezTo>
                      <a:pt x="218" y="124"/>
                      <a:pt x="216" y="122"/>
                      <a:pt x="215" y="122"/>
                    </a:cubicBezTo>
                    <a:cubicBezTo>
                      <a:pt x="215" y="121"/>
                      <a:pt x="214" y="122"/>
                      <a:pt x="214" y="121"/>
                    </a:cubicBezTo>
                    <a:cubicBezTo>
                      <a:pt x="214" y="120"/>
                      <a:pt x="215" y="121"/>
                      <a:pt x="214" y="120"/>
                    </a:cubicBezTo>
                    <a:cubicBezTo>
                      <a:pt x="214" y="119"/>
                      <a:pt x="213" y="119"/>
                      <a:pt x="213" y="119"/>
                    </a:cubicBezTo>
                    <a:cubicBezTo>
                      <a:pt x="212" y="119"/>
                      <a:pt x="212" y="118"/>
                      <a:pt x="211" y="118"/>
                    </a:cubicBezTo>
                    <a:cubicBezTo>
                      <a:pt x="211" y="117"/>
                      <a:pt x="211" y="117"/>
                      <a:pt x="211" y="117"/>
                    </a:cubicBezTo>
                    <a:cubicBezTo>
                      <a:pt x="210" y="116"/>
                      <a:pt x="210" y="117"/>
                      <a:pt x="210" y="118"/>
                    </a:cubicBezTo>
                    <a:cubicBezTo>
                      <a:pt x="209" y="117"/>
                      <a:pt x="209" y="117"/>
                      <a:pt x="209" y="116"/>
                    </a:cubicBezTo>
                    <a:cubicBezTo>
                      <a:pt x="209" y="116"/>
                      <a:pt x="208" y="116"/>
                      <a:pt x="207" y="116"/>
                    </a:cubicBezTo>
                    <a:cubicBezTo>
                      <a:pt x="207" y="116"/>
                      <a:pt x="207" y="115"/>
                      <a:pt x="207" y="114"/>
                    </a:cubicBezTo>
                    <a:cubicBezTo>
                      <a:pt x="207" y="114"/>
                      <a:pt x="207" y="113"/>
                      <a:pt x="207" y="113"/>
                    </a:cubicBezTo>
                    <a:cubicBezTo>
                      <a:pt x="206" y="112"/>
                      <a:pt x="207" y="112"/>
                      <a:pt x="207" y="111"/>
                    </a:cubicBezTo>
                    <a:cubicBezTo>
                      <a:pt x="207" y="110"/>
                      <a:pt x="207" y="109"/>
                      <a:pt x="207" y="108"/>
                    </a:cubicBezTo>
                    <a:cubicBezTo>
                      <a:pt x="206" y="108"/>
                      <a:pt x="206" y="107"/>
                      <a:pt x="206" y="107"/>
                    </a:cubicBezTo>
                    <a:cubicBezTo>
                      <a:pt x="206" y="106"/>
                      <a:pt x="207" y="106"/>
                      <a:pt x="206" y="105"/>
                    </a:cubicBezTo>
                    <a:cubicBezTo>
                      <a:pt x="207" y="105"/>
                      <a:pt x="208" y="106"/>
                      <a:pt x="208" y="106"/>
                    </a:cubicBezTo>
                    <a:cubicBezTo>
                      <a:pt x="208" y="107"/>
                      <a:pt x="208" y="105"/>
                      <a:pt x="208" y="105"/>
                    </a:cubicBezTo>
                    <a:cubicBezTo>
                      <a:pt x="208" y="104"/>
                      <a:pt x="207" y="104"/>
                      <a:pt x="207" y="104"/>
                    </a:cubicBezTo>
                    <a:cubicBezTo>
                      <a:pt x="207" y="103"/>
                      <a:pt x="207" y="102"/>
                      <a:pt x="207" y="101"/>
                    </a:cubicBezTo>
                    <a:cubicBezTo>
                      <a:pt x="208" y="101"/>
                      <a:pt x="208" y="101"/>
                      <a:pt x="208" y="100"/>
                    </a:cubicBezTo>
                    <a:cubicBezTo>
                      <a:pt x="208" y="100"/>
                      <a:pt x="208" y="99"/>
                      <a:pt x="208" y="99"/>
                    </a:cubicBezTo>
                    <a:cubicBezTo>
                      <a:pt x="207" y="98"/>
                      <a:pt x="206" y="98"/>
                      <a:pt x="206" y="97"/>
                    </a:cubicBezTo>
                    <a:cubicBezTo>
                      <a:pt x="207" y="97"/>
                      <a:pt x="207" y="99"/>
                      <a:pt x="207" y="98"/>
                    </a:cubicBezTo>
                    <a:cubicBezTo>
                      <a:pt x="208" y="97"/>
                      <a:pt x="207" y="97"/>
                      <a:pt x="207" y="96"/>
                    </a:cubicBezTo>
                    <a:cubicBezTo>
                      <a:pt x="207" y="96"/>
                      <a:pt x="207" y="98"/>
                      <a:pt x="208" y="98"/>
                    </a:cubicBezTo>
                    <a:cubicBezTo>
                      <a:pt x="209" y="98"/>
                      <a:pt x="208" y="98"/>
                      <a:pt x="208" y="97"/>
                    </a:cubicBezTo>
                    <a:cubicBezTo>
                      <a:pt x="208" y="97"/>
                      <a:pt x="208" y="97"/>
                      <a:pt x="209" y="96"/>
                    </a:cubicBezTo>
                    <a:cubicBezTo>
                      <a:pt x="209" y="95"/>
                      <a:pt x="209" y="96"/>
                      <a:pt x="210" y="96"/>
                    </a:cubicBezTo>
                    <a:cubicBezTo>
                      <a:pt x="210" y="95"/>
                      <a:pt x="210" y="95"/>
                      <a:pt x="209" y="95"/>
                    </a:cubicBezTo>
                    <a:cubicBezTo>
                      <a:pt x="209" y="95"/>
                      <a:pt x="210" y="95"/>
                      <a:pt x="210" y="95"/>
                    </a:cubicBezTo>
                    <a:cubicBezTo>
                      <a:pt x="210" y="95"/>
                      <a:pt x="210" y="95"/>
                      <a:pt x="210" y="94"/>
                    </a:cubicBezTo>
                    <a:cubicBezTo>
                      <a:pt x="210" y="94"/>
                      <a:pt x="209" y="94"/>
                      <a:pt x="209" y="94"/>
                    </a:cubicBezTo>
                    <a:cubicBezTo>
                      <a:pt x="209" y="94"/>
                      <a:pt x="209" y="93"/>
                      <a:pt x="209" y="92"/>
                    </a:cubicBezTo>
                    <a:cubicBezTo>
                      <a:pt x="209" y="92"/>
                      <a:pt x="209" y="93"/>
                      <a:pt x="209" y="93"/>
                    </a:cubicBezTo>
                    <a:cubicBezTo>
                      <a:pt x="209" y="93"/>
                      <a:pt x="209" y="93"/>
                      <a:pt x="210" y="93"/>
                    </a:cubicBezTo>
                    <a:cubicBezTo>
                      <a:pt x="209" y="95"/>
                      <a:pt x="212" y="92"/>
                      <a:pt x="210" y="92"/>
                    </a:cubicBezTo>
                    <a:cubicBezTo>
                      <a:pt x="210" y="92"/>
                      <a:pt x="211" y="93"/>
                      <a:pt x="212" y="92"/>
                    </a:cubicBezTo>
                    <a:cubicBezTo>
                      <a:pt x="212" y="92"/>
                      <a:pt x="212" y="91"/>
                      <a:pt x="212" y="90"/>
                    </a:cubicBezTo>
                    <a:cubicBezTo>
                      <a:pt x="212" y="90"/>
                      <a:pt x="212" y="91"/>
                      <a:pt x="212" y="91"/>
                    </a:cubicBezTo>
                    <a:cubicBezTo>
                      <a:pt x="212" y="91"/>
                      <a:pt x="211" y="91"/>
                      <a:pt x="211" y="91"/>
                    </a:cubicBezTo>
                    <a:cubicBezTo>
                      <a:pt x="210" y="91"/>
                      <a:pt x="212" y="90"/>
                      <a:pt x="212" y="90"/>
                    </a:cubicBezTo>
                    <a:cubicBezTo>
                      <a:pt x="212" y="89"/>
                      <a:pt x="212" y="89"/>
                      <a:pt x="212" y="88"/>
                    </a:cubicBezTo>
                    <a:cubicBezTo>
                      <a:pt x="213" y="88"/>
                      <a:pt x="213" y="89"/>
                      <a:pt x="213" y="89"/>
                    </a:cubicBezTo>
                    <a:cubicBezTo>
                      <a:pt x="213" y="89"/>
                      <a:pt x="213" y="88"/>
                      <a:pt x="213" y="88"/>
                    </a:cubicBezTo>
                    <a:cubicBezTo>
                      <a:pt x="213" y="88"/>
                      <a:pt x="214" y="89"/>
                      <a:pt x="214" y="89"/>
                    </a:cubicBezTo>
                    <a:cubicBezTo>
                      <a:pt x="215" y="89"/>
                      <a:pt x="214" y="88"/>
                      <a:pt x="214" y="88"/>
                    </a:cubicBezTo>
                    <a:cubicBezTo>
                      <a:pt x="215" y="88"/>
                      <a:pt x="215" y="86"/>
                      <a:pt x="215" y="86"/>
                    </a:cubicBezTo>
                    <a:cubicBezTo>
                      <a:pt x="216" y="86"/>
                      <a:pt x="216" y="86"/>
                      <a:pt x="216" y="85"/>
                    </a:cubicBezTo>
                    <a:cubicBezTo>
                      <a:pt x="216" y="85"/>
                      <a:pt x="217" y="86"/>
                      <a:pt x="217" y="86"/>
                    </a:cubicBezTo>
                    <a:cubicBezTo>
                      <a:pt x="217" y="86"/>
                      <a:pt x="217" y="85"/>
                      <a:pt x="218" y="85"/>
                    </a:cubicBezTo>
                    <a:cubicBezTo>
                      <a:pt x="218" y="84"/>
                      <a:pt x="218" y="84"/>
                      <a:pt x="218" y="84"/>
                    </a:cubicBezTo>
                    <a:cubicBezTo>
                      <a:pt x="218" y="83"/>
                      <a:pt x="220" y="83"/>
                      <a:pt x="220" y="83"/>
                    </a:cubicBezTo>
                    <a:cubicBezTo>
                      <a:pt x="221" y="81"/>
                      <a:pt x="222" y="80"/>
                      <a:pt x="222" y="79"/>
                    </a:cubicBezTo>
                    <a:cubicBezTo>
                      <a:pt x="222" y="79"/>
                      <a:pt x="223" y="78"/>
                      <a:pt x="223" y="78"/>
                    </a:cubicBezTo>
                    <a:cubicBezTo>
                      <a:pt x="223" y="78"/>
                      <a:pt x="223" y="78"/>
                      <a:pt x="223" y="78"/>
                    </a:cubicBezTo>
                    <a:cubicBezTo>
                      <a:pt x="223" y="77"/>
                      <a:pt x="223" y="76"/>
                      <a:pt x="223" y="76"/>
                    </a:cubicBezTo>
                    <a:cubicBezTo>
                      <a:pt x="224" y="75"/>
                      <a:pt x="225" y="75"/>
                      <a:pt x="225" y="74"/>
                    </a:cubicBezTo>
                    <a:cubicBezTo>
                      <a:pt x="225" y="74"/>
                      <a:pt x="224" y="74"/>
                      <a:pt x="224" y="74"/>
                    </a:cubicBezTo>
                    <a:cubicBezTo>
                      <a:pt x="224" y="74"/>
                      <a:pt x="224" y="73"/>
                      <a:pt x="224" y="74"/>
                    </a:cubicBezTo>
                    <a:cubicBezTo>
                      <a:pt x="224" y="74"/>
                      <a:pt x="224" y="73"/>
                      <a:pt x="223" y="72"/>
                    </a:cubicBezTo>
                    <a:cubicBezTo>
                      <a:pt x="223" y="72"/>
                      <a:pt x="223" y="72"/>
                      <a:pt x="223" y="71"/>
                    </a:cubicBezTo>
                    <a:cubicBezTo>
                      <a:pt x="223" y="71"/>
                      <a:pt x="222" y="70"/>
                      <a:pt x="222" y="70"/>
                    </a:cubicBezTo>
                    <a:cubicBezTo>
                      <a:pt x="223" y="70"/>
                      <a:pt x="223" y="70"/>
                      <a:pt x="223" y="70"/>
                    </a:cubicBezTo>
                    <a:cubicBezTo>
                      <a:pt x="223" y="69"/>
                      <a:pt x="222" y="69"/>
                      <a:pt x="223" y="69"/>
                    </a:cubicBezTo>
                    <a:cubicBezTo>
                      <a:pt x="223" y="69"/>
                      <a:pt x="223" y="68"/>
                      <a:pt x="223" y="68"/>
                    </a:cubicBezTo>
                    <a:cubicBezTo>
                      <a:pt x="223" y="68"/>
                      <a:pt x="224" y="67"/>
                      <a:pt x="224" y="67"/>
                    </a:cubicBezTo>
                    <a:cubicBezTo>
                      <a:pt x="224" y="66"/>
                      <a:pt x="223" y="66"/>
                      <a:pt x="223" y="65"/>
                    </a:cubicBezTo>
                    <a:cubicBezTo>
                      <a:pt x="223" y="65"/>
                      <a:pt x="224" y="66"/>
                      <a:pt x="224" y="66"/>
                    </a:cubicBezTo>
                    <a:cubicBezTo>
                      <a:pt x="224" y="66"/>
                      <a:pt x="224" y="65"/>
                      <a:pt x="224" y="65"/>
                    </a:cubicBezTo>
                    <a:cubicBezTo>
                      <a:pt x="224" y="65"/>
                      <a:pt x="224" y="64"/>
                      <a:pt x="224" y="64"/>
                    </a:cubicBezTo>
                    <a:cubicBezTo>
                      <a:pt x="224" y="64"/>
                      <a:pt x="226" y="65"/>
                      <a:pt x="225" y="63"/>
                    </a:cubicBezTo>
                    <a:cubicBezTo>
                      <a:pt x="226" y="63"/>
                      <a:pt x="225" y="63"/>
                      <a:pt x="226" y="63"/>
                    </a:cubicBezTo>
                    <a:cubicBezTo>
                      <a:pt x="226" y="63"/>
                      <a:pt x="225" y="62"/>
                      <a:pt x="225" y="62"/>
                    </a:cubicBezTo>
                    <a:cubicBezTo>
                      <a:pt x="226" y="62"/>
                      <a:pt x="226" y="62"/>
                      <a:pt x="227" y="62"/>
                    </a:cubicBezTo>
                    <a:cubicBezTo>
                      <a:pt x="227" y="62"/>
                      <a:pt x="227" y="62"/>
                      <a:pt x="226" y="61"/>
                    </a:cubicBezTo>
                    <a:cubicBezTo>
                      <a:pt x="226" y="61"/>
                      <a:pt x="226" y="59"/>
                      <a:pt x="226" y="59"/>
                    </a:cubicBezTo>
                    <a:cubicBezTo>
                      <a:pt x="227" y="59"/>
                      <a:pt x="227" y="60"/>
                      <a:pt x="227" y="60"/>
                    </a:cubicBezTo>
                    <a:cubicBezTo>
                      <a:pt x="227" y="60"/>
                      <a:pt x="228" y="59"/>
                      <a:pt x="228" y="59"/>
                    </a:cubicBezTo>
                    <a:cubicBezTo>
                      <a:pt x="229" y="59"/>
                      <a:pt x="230" y="61"/>
                      <a:pt x="230" y="59"/>
                    </a:cubicBezTo>
                    <a:cubicBezTo>
                      <a:pt x="230" y="59"/>
                      <a:pt x="234" y="59"/>
                      <a:pt x="234" y="58"/>
                    </a:cubicBezTo>
                    <a:cubicBezTo>
                      <a:pt x="234" y="58"/>
                      <a:pt x="234" y="58"/>
                      <a:pt x="235" y="59"/>
                    </a:cubicBezTo>
                    <a:cubicBezTo>
                      <a:pt x="235" y="59"/>
                      <a:pt x="235" y="58"/>
                      <a:pt x="236" y="59"/>
                    </a:cubicBezTo>
                    <a:cubicBezTo>
                      <a:pt x="236" y="59"/>
                      <a:pt x="236" y="59"/>
                      <a:pt x="236" y="60"/>
                    </a:cubicBezTo>
                    <a:cubicBezTo>
                      <a:pt x="236" y="59"/>
                      <a:pt x="237" y="60"/>
                      <a:pt x="238" y="60"/>
                    </a:cubicBezTo>
                    <a:cubicBezTo>
                      <a:pt x="238" y="60"/>
                      <a:pt x="239" y="60"/>
                      <a:pt x="239" y="60"/>
                    </a:cubicBezTo>
                    <a:cubicBezTo>
                      <a:pt x="240" y="61"/>
                      <a:pt x="240" y="61"/>
                      <a:pt x="240" y="63"/>
                    </a:cubicBezTo>
                    <a:cubicBezTo>
                      <a:pt x="240" y="64"/>
                      <a:pt x="240" y="65"/>
                      <a:pt x="241" y="65"/>
                    </a:cubicBezTo>
                    <a:cubicBezTo>
                      <a:pt x="241" y="65"/>
                      <a:pt x="241" y="66"/>
                      <a:pt x="241" y="66"/>
                    </a:cubicBezTo>
                    <a:cubicBezTo>
                      <a:pt x="241" y="66"/>
                      <a:pt x="240" y="66"/>
                      <a:pt x="240" y="66"/>
                    </a:cubicBezTo>
                    <a:cubicBezTo>
                      <a:pt x="240" y="66"/>
                      <a:pt x="240" y="66"/>
                      <a:pt x="240" y="66"/>
                    </a:cubicBezTo>
                    <a:cubicBezTo>
                      <a:pt x="240" y="66"/>
                      <a:pt x="241" y="67"/>
                      <a:pt x="241" y="67"/>
                    </a:cubicBezTo>
                    <a:cubicBezTo>
                      <a:pt x="240" y="67"/>
                      <a:pt x="240" y="67"/>
                      <a:pt x="239" y="67"/>
                    </a:cubicBezTo>
                    <a:cubicBezTo>
                      <a:pt x="239" y="67"/>
                      <a:pt x="239" y="67"/>
                      <a:pt x="238" y="67"/>
                    </a:cubicBezTo>
                    <a:cubicBezTo>
                      <a:pt x="237" y="68"/>
                      <a:pt x="237" y="69"/>
                      <a:pt x="237" y="70"/>
                    </a:cubicBezTo>
                    <a:cubicBezTo>
                      <a:pt x="237" y="71"/>
                      <a:pt x="235" y="75"/>
                      <a:pt x="235" y="76"/>
                    </a:cubicBezTo>
                    <a:cubicBezTo>
                      <a:pt x="234" y="76"/>
                      <a:pt x="235" y="77"/>
                      <a:pt x="233" y="77"/>
                    </a:cubicBezTo>
                    <a:cubicBezTo>
                      <a:pt x="233" y="77"/>
                      <a:pt x="234" y="78"/>
                      <a:pt x="234" y="78"/>
                    </a:cubicBezTo>
                    <a:cubicBezTo>
                      <a:pt x="233" y="78"/>
                      <a:pt x="233" y="78"/>
                      <a:pt x="233" y="78"/>
                    </a:cubicBezTo>
                    <a:cubicBezTo>
                      <a:pt x="233" y="79"/>
                      <a:pt x="233" y="78"/>
                      <a:pt x="233" y="79"/>
                    </a:cubicBezTo>
                    <a:cubicBezTo>
                      <a:pt x="232" y="79"/>
                      <a:pt x="232" y="80"/>
                      <a:pt x="232" y="80"/>
                    </a:cubicBezTo>
                    <a:cubicBezTo>
                      <a:pt x="232" y="81"/>
                      <a:pt x="231" y="81"/>
                      <a:pt x="231" y="82"/>
                    </a:cubicBezTo>
                    <a:cubicBezTo>
                      <a:pt x="230" y="81"/>
                      <a:pt x="231" y="81"/>
                      <a:pt x="230" y="82"/>
                    </a:cubicBezTo>
                    <a:cubicBezTo>
                      <a:pt x="230" y="82"/>
                      <a:pt x="230" y="83"/>
                      <a:pt x="230" y="83"/>
                    </a:cubicBezTo>
                    <a:cubicBezTo>
                      <a:pt x="230" y="84"/>
                      <a:pt x="229" y="83"/>
                      <a:pt x="229" y="84"/>
                    </a:cubicBezTo>
                    <a:cubicBezTo>
                      <a:pt x="229" y="85"/>
                      <a:pt x="230" y="85"/>
                      <a:pt x="229" y="86"/>
                    </a:cubicBezTo>
                    <a:cubicBezTo>
                      <a:pt x="229" y="86"/>
                      <a:pt x="228" y="88"/>
                      <a:pt x="228" y="87"/>
                    </a:cubicBezTo>
                    <a:cubicBezTo>
                      <a:pt x="228" y="87"/>
                      <a:pt x="228" y="86"/>
                      <a:pt x="228" y="86"/>
                    </a:cubicBezTo>
                    <a:cubicBezTo>
                      <a:pt x="228" y="86"/>
                      <a:pt x="228" y="86"/>
                      <a:pt x="228" y="86"/>
                    </a:cubicBezTo>
                    <a:cubicBezTo>
                      <a:pt x="228" y="87"/>
                      <a:pt x="227" y="86"/>
                      <a:pt x="227" y="86"/>
                    </a:cubicBezTo>
                    <a:cubicBezTo>
                      <a:pt x="227" y="87"/>
                      <a:pt x="226" y="87"/>
                      <a:pt x="226" y="86"/>
                    </a:cubicBezTo>
                    <a:cubicBezTo>
                      <a:pt x="226" y="87"/>
                      <a:pt x="226" y="89"/>
                      <a:pt x="226" y="90"/>
                    </a:cubicBezTo>
                    <a:cubicBezTo>
                      <a:pt x="226" y="91"/>
                      <a:pt x="225" y="91"/>
                      <a:pt x="225" y="91"/>
                    </a:cubicBezTo>
                    <a:cubicBezTo>
                      <a:pt x="225" y="92"/>
                      <a:pt x="225" y="92"/>
                      <a:pt x="225" y="92"/>
                    </a:cubicBezTo>
                    <a:cubicBezTo>
                      <a:pt x="225" y="92"/>
                      <a:pt x="224" y="93"/>
                      <a:pt x="224" y="93"/>
                    </a:cubicBezTo>
                    <a:cubicBezTo>
                      <a:pt x="225" y="94"/>
                      <a:pt x="225" y="94"/>
                      <a:pt x="225" y="94"/>
                    </a:cubicBezTo>
                    <a:cubicBezTo>
                      <a:pt x="225" y="95"/>
                      <a:pt x="225" y="95"/>
                      <a:pt x="225" y="96"/>
                    </a:cubicBezTo>
                    <a:cubicBezTo>
                      <a:pt x="225" y="96"/>
                      <a:pt x="226" y="96"/>
                      <a:pt x="226" y="96"/>
                    </a:cubicBezTo>
                    <a:cubicBezTo>
                      <a:pt x="226" y="96"/>
                      <a:pt x="226" y="97"/>
                      <a:pt x="226" y="97"/>
                    </a:cubicBezTo>
                    <a:cubicBezTo>
                      <a:pt x="227" y="98"/>
                      <a:pt x="227" y="98"/>
                      <a:pt x="227" y="98"/>
                    </a:cubicBezTo>
                    <a:cubicBezTo>
                      <a:pt x="227" y="99"/>
                      <a:pt x="226" y="99"/>
                      <a:pt x="226" y="100"/>
                    </a:cubicBezTo>
                    <a:cubicBezTo>
                      <a:pt x="226" y="100"/>
                      <a:pt x="227" y="100"/>
                      <a:pt x="227" y="101"/>
                    </a:cubicBezTo>
                    <a:cubicBezTo>
                      <a:pt x="228" y="102"/>
                      <a:pt x="228" y="104"/>
                      <a:pt x="229" y="105"/>
                    </a:cubicBezTo>
                    <a:cubicBezTo>
                      <a:pt x="229" y="105"/>
                      <a:pt x="229" y="105"/>
                      <a:pt x="229" y="105"/>
                    </a:cubicBezTo>
                    <a:cubicBezTo>
                      <a:pt x="229" y="105"/>
                      <a:pt x="228" y="104"/>
                      <a:pt x="228" y="104"/>
                    </a:cubicBezTo>
                    <a:cubicBezTo>
                      <a:pt x="228" y="104"/>
                      <a:pt x="228" y="105"/>
                      <a:pt x="228" y="105"/>
                    </a:cubicBezTo>
                    <a:cubicBezTo>
                      <a:pt x="228" y="105"/>
                      <a:pt x="228" y="105"/>
                      <a:pt x="228" y="105"/>
                    </a:cubicBezTo>
                    <a:cubicBezTo>
                      <a:pt x="228" y="106"/>
                      <a:pt x="228" y="106"/>
                      <a:pt x="228" y="106"/>
                    </a:cubicBezTo>
                    <a:cubicBezTo>
                      <a:pt x="228" y="106"/>
                      <a:pt x="228" y="106"/>
                      <a:pt x="228" y="106"/>
                    </a:cubicBezTo>
                    <a:cubicBezTo>
                      <a:pt x="228" y="106"/>
                      <a:pt x="228" y="107"/>
                      <a:pt x="228" y="107"/>
                    </a:cubicBezTo>
                    <a:cubicBezTo>
                      <a:pt x="228" y="107"/>
                      <a:pt x="228" y="107"/>
                      <a:pt x="228" y="108"/>
                    </a:cubicBezTo>
                    <a:cubicBezTo>
                      <a:pt x="228" y="108"/>
                      <a:pt x="228" y="109"/>
                      <a:pt x="228" y="109"/>
                    </a:cubicBezTo>
                    <a:cubicBezTo>
                      <a:pt x="228" y="110"/>
                      <a:pt x="228" y="110"/>
                      <a:pt x="228" y="110"/>
                    </a:cubicBezTo>
                    <a:cubicBezTo>
                      <a:pt x="228" y="110"/>
                      <a:pt x="229" y="111"/>
                      <a:pt x="229" y="112"/>
                    </a:cubicBezTo>
                    <a:cubicBezTo>
                      <a:pt x="229" y="111"/>
                      <a:pt x="229" y="113"/>
                      <a:pt x="229" y="113"/>
                    </a:cubicBezTo>
                    <a:cubicBezTo>
                      <a:pt x="229" y="113"/>
                      <a:pt x="228" y="114"/>
                      <a:pt x="228" y="114"/>
                    </a:cubicBezTo>
                    <a:cubicBezTo>
                      <a:pt x="228" y="114"/>
                      <a:pt x="230" y="116"/>
                      <a:pt x="230" y="116"/>
                    </a:cubicBezTo>
                    <a:cubicBezTo>
                      <a:pt x="230" y="116"/>
                      <a:pt x="231" y="115"/>
                      <a:pt x="231" y="115"/>
                    </a:cubicBezTo>
                    <a:cubicBezTo>
                      <a:pt x="231" y="115"/>
                      <a:pt x="231" y="116"/>
                      <a:pt x="231" y="116"/>
                    </a:cubicBezTo>
                    <a:cubicBezTo>
                      <a:pt x="231" y="116"/>
                      <a:pt x="232" y="115"/>
                      <a:pt x="232" y="115"/>
                    </a:cubicBezTo>
                    <a:cubicBezTo>
                      <a:pt x="232" y="115"/>
                      <a:pt x="232" y="115"/>
                      <a:pt x="232" y="116"/>
                    </a:cubicBezTo>
                    <a:cubicBezTo>
                      <a:pt x="232" y="116"/>
                      <a:pt x="232" y="116"/>
                      <a:pt x="233" y="117"/>
                    </a:cubicBezTo>
                    <a:cubicBezTo>
                      <a:pt x="233" y="116"/>
                      <a:pt x="233" y="116"/>
                      <a:pt x="233" y="116"/>
                    </a:cubicBezTo>
                    <a:cubicBezTo>
                      <a:pt x="233" y="116"/>
                      <a:pt x="234" y="116"/>
                      <a:pt x="234" y="116"/>
                    </a:cubicBezTo>
                    <a:cubicBezTo>
                      <a:pt x="234" y="116"/>
                      <a:pt x="235" y="116"/>
                      <a:pt x="235" y="116"/>
                    </a:cubicBezTo>
                    <a:cubicBezTo>
                      <a:pt x="235" y="118"/>
                      <a:pt x="235" y="118"/>
                      <a:pt x="236" y="117"/>
                    </a:cubicBezTo>
                    <a:cubicBezTo>
                      <a:pt x="237" y="117"/>
                      <a:pt x="237" y="117"/>
                      <a:pt x="238" y="117"/>
                    </a:cubicBezTo>
                    <a:cubicBezTo>
                      <a:pt x="238" y="118"/>
                      <a:pt x="237" y="119"/>
                      <a:pt x="239" y="119"/>
                    </a:cubicBezTo>
                    <a:cubicBezTo>
                      <a:pt x="239" y="120"/>
                      <a:pt x="239" y="120"/>
                      <a:pt x="239" y="120"/>
                    </a:cubicBezTo>
                    <a:cubicBezTo>
                      <a:pt x="239" y="120"/>
                      <a:pt x="239" y="121"/>
                      <a:pt x="239" y="121"/>
                    </a:cubicBezTo>
                    <a:cubicBezTo>
                      <a:pt x="239" y="121"/>
                      <a:pt x="238" y="122"/>
                      <a:pt x="238" y="122"/>
                    </a:cubicBezTo>
                    <a:cubicBezTo>
                      <a:pt x="240" y="122"/>
                      <a:pt x="240" y="120"/>
                      <a:pt x="241" y="119"/>
                    </a:cubicBezTo>
                    <a:cubicBezTo>
                      <a:pt x="241" y="119"/>
                      <a:pt x="241" y="120"/>
                      <a:pt x="241" y="120"/>
                    </a:cubicBezTo>
                    <a:cubicBezTo>
                      <a:pt x="242" y="120"/>
                      <a:pt x="243" y="119"/>
                      <a:pt x="243" y="119"/>
                    </a:cubicBezTo>
                    <a:cubicBezTo>
                      <a:pt x="244" y="119"/>
                      <a:pt x="245" y="118"/>
                      <a:pt x="245" y="118"/>
                    </a:cubicBezTo>
                    <a:cubicBezTo>
                      <a:pt x="245" y="119"/>
                      <a:pt x="245" y="119"/>
                      <a:pt x="245" y="119"/>
                    </a:cubicBezTo>
                    <a:cubicBezTo>
                      <a:pt x="246" y="119"/>
                      <a:pt x="246" y="119"/>
                      <a:pt x="247" y="119"/>
                    </a:cubicBezTo>
                    <a:cubicBezTo>
                      <a:pt x="247" y="119"/>
                      <a:pt x="247" y="118"/>
                      <a:pt x="247" y="118"/>
                    </a:cubicBezTo>
                    <a:cubicBezTo>
                      <a:pt x="247" y="117"/>
                      <a:pt x="248" y="117"/>
                      <a:pt x="248" y="117"/>
                    </a:cubicBezTo>
                    <a:cubicBezTo>
                      <a:pt x="248" y="117"/>
                      <a:pt x="251" y="116"/>
                      <a:pt x="250" y="115"/>
                    </a:cubicBezTo>
                    <a:cubicBezTo>
                      <a:pt x="251" y="115"/>
                      <a:pt x="251" y="114"/>
                      <a:pt x="251" y="114"/>
                    </a:cubicBezTo>
                    <a:cubicBezTo>
                      <a:pt x="252" y="114"/>
                      <a:pt x="252" y="115"/>
                      <a:pt x="253" y="115"/>
                    </a:cubicBezTo>
                    <a:cubicBezTo>
                      <a:pt x="253" y="115"/>
                      <a:pt x="253" y="114"/>
                      <a:pt x="253" y="113"/>
                    </a:cubicBezTo>
                    <a:cubicBezTo>
                      <a:pt x="253" y="113"/>
                      <a:pt x="254" y="114"/>
                      <a:pt x="254" y="114"/>
                    </a:cubicBezTo>
                    <a:cubicBezTo>
                      <a:pt x="254" y="113"/>
                      <a:pt x="253" y="113"/>
                      <a:pt x="253" y="112"/>
                    </a:cubicBezTo>
                    <a:cubicBezTo>
                      <a:pt x="254" y="112"/>
                      <a:pt x="254" y="113"/>
                      <a:pt x="254" y="113"/>
                    </a:cubicBezTo>
                    <a:cubicBezTo>
                      <a:pt x="255" y="113"/>
                      <a:pt x="255" y="112"/>
                      <a:pt x="256" y="112"/>
                    </a:cubicBezTo>
                    <a:cubicBezTo>
                      <a:pt x="256" y="112"/>
                      <a:pt x="257" y="112"/>
                      <a:pt x="257" y="113"/>
                    </a:cubicBezTo>
                    <a:cubicBezTo>
                      <a:pt x="257" y="112"/>
                      <a:pt x="258" y="112"/>
                      <a:pt x="258" y="112"/>
                    </a:cubicBezTo>
                    <a:cubicBezTo>
                      <a:pt x="258" y="112"/>
                      <a:pt x="258" y="112"/>
                      <a:pt x="258" y="112"/>
                    </a:cubicBezTo>
                    <a:cubicBezTo>
                      <a:pt x="258" y="112"/>
                      <a:pt x="258" y="111"/>
                      <a:pt x="258" y="111"/>
                    </a:cubicBezTo>
                    <a:cubicBezTo>
                      <a:pt x="259" y="111"/>
                      <a:pt x="260" y="111"/>
                      <a:pt x="261" y="111"/>
                    </a:cubicBezTo>
                    <a:cubicBezTo>
                      <a:pt x="261" y="111"/>
                      <a:pt x="262" y="111"/>
                      <a:pt x="261" y="111"/>
                    </a:cubicBezTo>
                    <a:cubicBezTo>
                      <a:pt x="262" y="111"/>
                      <a:pt x="262" y="111"/>
                      <a:pt x="262" y="110"/>
                    </a:cubicBezTo>
                    <a:cubicBezTo>
                      <a:pt x="262" y="110"/>
                      <a:pt x="263" y="111"/>
                      <a:pt x="263" y="111"/>
                    </a:cubicBezTo>
                    <a:cubicBezTo>
                      <a:pt x="263" y="111"/>
                      <a:pt x="263" y="110"/>
                      <a:pt x="264" y="110"/>
                    </a:cubicBezTo>
                    <a:cubicBezTo>
                      <a:pt x="264" y="110"/>
                      <a:pt x="264" y="110"/>
                      <a:pt x="265" y="110"/>
                    </a:cubicBezTo>
                    <a:cubicBezTo>
                      <a:pt x="265" y="110"/>
                      <a:pt x="265" y="109"/>
                      <a:pt x="265" y="109"/>
                    </a:cubicBezTo>
                    <a:cubicBezTo>
                      <a:pt x="265" y="109"/>
                      <a:pt x="265" y="109"/>
                      <a:pt x="265" y="109"/>
                    </a:cubicBezTo>
                    <a:cubicBezTo>
                      <a:pt x="266" y="108"/>
                      <a:pt x="266" y="108"/>
                      <a:pt x="266" y="107"/>
                    </a:cubicBezTo>
                    <a:cubicBezTo>
                      <a:pt x="267" y="107"/>
                      <a:pt x="266" y="108"/>
                      <a:pt x="267" y="108"/>
                    </a:cubicBezTo>
                    <a:cubicBezTo>
                      <a:pt x="267" y="109"/>
                      <a:pt x="267" y="110"/>
                      <a:pt x="267" y="110"/>
                    </a:cubicBezTo>
                    <a:cubicBezTo>
                      <a:pt x="266" y="110"/>
                      <a:pt x="266" y="109"/>
                      <a:pt x="265" y="110"/>
                    </a:cubicBezTo>
                    <a:cubicBezTo>
                      <a:pt x="265" y="110"/>
                      <a:pt x="266" y="110"/>
                      <a:pt x="266" y="111"/>
                    </a:cubicBezTo>
                    <a:cubicBezTo>
                      <a:pt x="267" y="111"/>
                      <a:pt x="267" y="111"/>
                      <a:pt x="267" y="111"/>
                    </a:cubicBezTo>
                    <a:cubicBezTo>
                      <a:pt x="268" y="111"/>
                      <a:pt x="268" y="112"/>
                      <a:pt x="269" y="112"/>
                    </a:cubicBezTo>
                    <a:cubicBezTo>
                      <a:pt x="269" y="112"/>
                      <a:pt x="269" y="112"/>
                      <a:pt x="269" y="112"/>
                    </a:cubicBezTo>
                    <a:cubicBezTo>
                      <a:pt x="269" y="112"/>
                      <a:pt x="269" y="112"/>
                      <a:pt x="269" y="112"/>
                    </a:cubicBezTo>
                    <a:cubicBezTo>
                      <a:pt x="270" y="112"/>
                      <a:pt x="270" y="112"/>
                      <a:pt x="270" y="113"/>
                    </a:cubicBezTo>
                    <a:cubicBezTo>
                      <a:pt x="271" y="113"/>
                      <a:pt x="272" y="112"/>
                      <a:pt x="273" y="112"/>
                    </a:cubicBezTo>
                    <a:cubicBezTo>
                      <a:pt x="273" y="112"/>
                      <a:pt x="274" y="112"/>
                      <a:pt x="274" y="112"/>
                    </a:cubicBezTo>
                    <a:cubicBezTo>
                      <a:pt x="274" y="112"/>
                      <a:pt x="274" y="113"/>
                      <a:pt x="274" y="113"/>
                    </a:cubicBezTo>
                    <a:cubicBezTo>
                      <a:pt x="274" y="113"/>
                      <a:pt x="274" y="113"/>
                      <a:pt x="274" y="113"/>
                    </a:cubicBezTo>
                    <a:cubicBezTo>
                      <a:pt x="275" y="113"/>
                      <a:pt x="276" y="113"/>
                      <a:pt x="276" y="114"/>
                    </a:cubicBezTo>
                    <a:cubicBezTo>
                      <a:pt x="276" y="115"/>
                      <a:pt x="273" y="115"/>
                      <a:pt x="274" y="114"/>
                    </a:cubicBezTo>
                    <a:cubicBezTo>
                      <a:pt x="274" y="114"/>
                      <a:pt x="274" y="114"/>
                      <a:pt x="274" y="114"/>
                    </a:cubicBezTo>
                    <a:cubicBezTo>
                      <a:pt x="274" y="114"/>
                      <a:pt x="274" y="114"/>
                      <a:pt x="274" y="114"/>
                    </a:cubicBezTo>
                    <a:cubicBezTo>
                      <a:pt x="273" y="113"/>
                      <a:pt x="273" y="113"/>
                      <a:pt x="273" y="114"/>
                    </a:cubicBezTo>
                    <a:cubicBezTo>
                      <a:pt x="273" y="113"/>
                      <a:pt x="271" y="114"/>
                      <a:pt x="270" y="114"/>
                    </a:cubicBezTo>
                    <a:cubicBezTo>
                      <a:pt x="270" y="115"/>
                      <a:pt x="270" y="115"/>
                      <a:pt x="270" y="116"/>
                    </a:cubicBezTo>
                    <a:cubicBezTo>
                      <a:pt x="269" y="118"/>
                      <a:pt x="266" y="115"/>
                      <a:pt x="267" y="118"/>
                    </a:cubicBezTo>
                    <a:cubicBezTo>
                      <a:pt x="266" y="118"/>
                      <a:pt x="266" y="117"/>
                      <a:pt x="266" y="117"/>
                    </a:cubicBezTo>
                    <a:cubicBezTo>
                      <a:pt x="265" y="117"/>
                      <a:pt x="265" y="118"/>
                      <a:pt x="265" y="119"/>
                    </a:cubicBezTo>
                    <a:cubicBezTo>
                      <a:pt x="265" y="120"/>
                      <a:pt x="266" y="120"/>
                      <a:pt x="266" y="121"/>
                    </a:cubicBezTo>
                    <a:cubicBezTo>
                      <a:pt x="266" y="121"/>
                      <a:pt x="266" y="121"/>
                      <a:pt x="266" y="121"/>
                    </a:cubicBezTo>
                    <a:cubicBezTo>
                      <a:pt x="265" y="121"/>
                      <a:pt x="265" y="121"/>
                      <a:pt x="264" y="122"/>
                    </a:cubicBezTo>
                    <a:cubicBezTo>
                      <a:pt x="264" y="122"/>
                      <a:pt x="263" y="121"/>
                      <a:pt x="262" y="122"/>
                    </a:cubicBezTo>
                    <a:cubicBezTo>
                      <a:pt x="261" y="122"/>
                      <a:pt x="260" y="122"/>
                      <a:pt x="259" y="121"/>
                    </a:cubicBezTo>
                    <a:cubicBezTo>
                      <a:pt x="258" y="121"/>
                      <a:pt x="258" y="121"/>
                      <a:pt x="258" y="121"/>
                    </a:cubicBezTo>
                    <a:cubicBezTo>
                      <a:pt x="257" y="121"/>
                      <a:pt x="256" y="121"/>
                      <a:pt x="255" y="121"/>
                    </a:cubicBezTo>
                    <a:cubicBezTo>
                      <a:pt x="254" y="121"/>
                      <a:pt x="253" y="122"/>
                      <a:pt x="254" y="121"/>
                    </a:cubicBezTo>
                    <a:cubicBezTo>
                      <a:pt x="253" y="120"/>
                      <a:pt x="253" y="122"/>
                      <a:pt x="253" y="122"/>
                    </a:cubicBezTo>
                    <a:cubicBezTo>
                      <a:pt x="252" y="122"/>
                      <a:pt x="252" y="121"/>
                      <a:pt x="252" y="122"/>
                    </a:cubicBezTo>
                    <a:cubicBezTo>
                      <a:pt x="252" y="122"/>
                      <a:pt x="252" y="122"/>
                      <a:pt x="252" y="123"/>
                    </a:cubicBezTo>
                    <a:cubicBezTo>
                      <a:pt x="252" y="123"/>
                      <a:pt x="250" y="123"/>
                      <a:pt x="250" y="123"/>
                    </a:cubicBezTo>
                    <a:cubicBezTo>
                      <a:pt x="249" y="123"/>
                      <a:pt x="249" y="123"/>
                      <a:pt x="248" y="123"/>
                    </a:cubicBezTo>
                    <a:cubicBezTo>
                      <a:pt x="248" y="123"/>
                      <a:pt x="247" y="124"/>
                      <a:pt x="247" y="124"/>
                    </a:cubicBezTo>
                    <a:cubicBezTo>
                      <a:pt x="247" y="124"/>
                      <a:pt x="246" y="124"/>
                      <a:pt x="246" y="124"/>
                    </a:cubicBezTo>
                    <a:cubicBezTo>
                      <a:pt x="246" y="124"/>
                      <a:pt x="246" y="125"/>
                      <a:pt x="246" y="125"/>
                    </a:cubicBezTo>
                    <a:cubicBezTo>
                      <a:pt x="245" y="125"/>
                      <a:pt x="245" y="125"/>
                      <a:pt x="245" y="125"/>
                    </a:cubicBezTo>
                    <a:cubicBezTo>
                      <a:pt x="244" y="126"/>
                      <a:pt x="245" y="126"/>
                      <a:pt x="244" y="126"/>
                    </a:cubicBezTo>
                    <a:cubicBezTo>
                      <a:pt x="244" y="126"/>
                      <a:pt x="243" y="127"/>
                      <a:pt x="243" y="127"/>
                    </a:cubicBezTo>
                    <a:cubicBezTo>
                      <a:pt x="243" y="127"/>
                      <a:pt x="242" y="127"/>
                      <a:pt x="242" y="127"/>
                    </a:cubicBezTo>
                    <a:cubicBezTo>
                      <a:pt x="242" y="128"/>
                      <a:pt x="242" y="128"/>
                      <a:pt x="242" y="129"/>
                    </a:cubicBezTo>
                    <a:cubicBezTo>
                      <a:pt x="242" y="129"/>
                      <a:pt x="242" y="129"/>
                      <a:pt x="241" y="130"/>
                    </a:cubicBezTo>
                    <a:cubicBezTo>
                      <a:pt x="242" y="130"/>
                      <a:pt x="242" y="130"/>
                      <a:pt x="242" y="130"/>
                    </a:cubicBezTo>
                    <a:cubicBezTo>
                      <a:pt x="242" y="130"/>
                      <a:pt x="242" y="129"/>
                      <a:pt x="243" y="130"/>
                    </a:cubicBezTo>
                    <a:cubicBezTo>
                      <a:pt x="243" y="130"/>
                      <a:pt x="242" y="130"/>
                      <a:pt x="242" y="130"/>
                    </a:cubicBezTo>
                    <a:cubicBezTo>
                      <a:pt x="242" y="131"/>
                      <a:pt x="242" y="131"/>
                      <a:pt x="242" y="131"/>
                    </a:cubicBezTo>
                    <a:cubicBezTo>
                      <a:pt x="242" y="131"/>
                      <a:pt x="242" y="132"/>
                      <a:pt x="242" y="132"/>
                    </a:cubicBezTo>
                    <a:cubicBezTo>
                      <a:pt x="243" y="132"/>
                      <a:pt x="244" y="132"/>
                      <a:pt x="244" y="132"/>
                    </a:cubicBezTo>
                    <a:cubicBezTo>
                      <a:pt x="244" y="132"/>
                      <a:pt x="243" y="133"/>
                      <a:pt x="242" y="133"/>
                    </a:cubicBezTo>
                    <a:cubicBezTo>
                      <a:pt x="242" y="134"/>
                      <a:pt x="243" y="135"/>
                      <a:pt x="244" y="135"/>
                    </a:cubicBezTo>
                    <a:cubicBezTo>
                      <a:pt x="244" y="136"/>
                      <a:pt x="244" y="136"/>
                      <a:pt x="245" y="137"/>
                    </a:cubicBezTo>
                    <a:cubicBezTo>
                      <a:pt x="245" y="137"/>
                      <a:pt x="247" y="137"/>
                      <a:pt x="247" y="138"/>
                    </a:cubicBezTo>
                    <a:cubicBezTo>
                      <a:pt x="248" y="138"/>
                      <a:pt x="248" y="135"/>
                      <a:pt x="249" y="136"/>
                    </a:cubicBezTo>
                    <a:cubicBezTo>
                      <a:pt x="249" y="136"/>
                      <a:pt x="249" y="138"/>
                      <a:pt x="249" y="139"/>
                    </a:cubicBezTo>
                    <a:cubicBezTo>
                      <a:pt x="249" y="141"/>
                      <a:pt x="249" y="142"/>
                      <a:pt x="249" y="144"/>
                    </a:cubicBezTo>
                    <a:cubicBezTo>
                      <a:pt x="250" y="146"/>
                      <a:pt x="250" y="147"/>
                      <a:pt x="249" y="149"/>
                    </a:cubicBezTo>
                    <a:cubicBezTo>
                      <a:pt x="248" y="150"/>
                      <a:pt x="247" y="151"/>
                      <a:pt x="246" y="151"/>
                    </a:cubicBezTo>
                    <a:cubicBezTo>
                      <a:pt x="244" y="151"/>
                      <a:pt x="244" y="149"/>
                      <a:pt x="243" y="148"/>
                    </a:cubicBezTo>
                    <a:cubicBezTo>
                      <a:pt x="242" y="147"/>
                      <a:pt x="240" y="146"/>
                      <a:pt x="239" y="145"/>
                    </a:cubicBezTo>
                    <a:cubicBezTo>
                      <a:pt x="239" y="144"/>
                      <a:pt x="240" y="143"/>
                      <a:pt x="239" y="143"/>
                    </a:cubicBezTo>
                    <a:cubicBezTo>
                      <a:pt x="238" y="143"/>
                      <a:pt x="238" y="144"/>
                      <a:pt x="238" y="144"/>
                    </a:cubicBezTo>
                    <a:cubicBezTo>
                      <a:pt x="236" y="146"/>
                      <a:pt x="234" y="146"/>
                      <a:pt x="234" y="147"/>
                    </a:cubicBezTo>
                    <a:cubicBezTo>
                      <a:pt x="233" y="148"/>
                      <a:pt x="233" y="149"/>
                      <a:pt x="233" y="149"/>
                    </a:cubicBezTo>
                    <a:cubicBezTo>
                      <a:pt x="233" y="150"/>
                      <a:pt x="233" y="151"/>
                      <a:pt x="233" y="152"/>
                    </a:cubicBezTo>
                    <a:cubicBezTo>
                      <a:pt x="233" y="152"/>
                      <a:pt x="233" y="152"/>
                      <a:pt x="233" y="153"/>
                    </a:cubicBezTo>
                    <a:cubicBezTo>
                      <a:pt x="232" y="153"/>
                      <a:pt x="232" y="153"/>
                      <a:pt x="232" y="154"/>
                    </a:cubicBezTo>
                    <a:cubicBezTo>
                      <a:pt x="231" y="155"/>
                      <a:pt x="232" y="156"/>
                      <a:pt x="232" y="156"/>
                    </a:cubicBezTo>
                    <a:cubicBezTo>
                      <a:pt x="232" y="158"/>
                      <a:pt x="232" y="160"/>
                      <a:pt x="232" y="162"/>
                    </a:cubicBezTo>
                    <a:cubicBezTo>
                      <a:pt x="232" y="163"/>
                      <a:pt x="232" y="163"/>
                      <a:pt x="232" y="164"/>
                    </a:cubicBezTo>
                    <a:cubicBezTo>
                      <a:pt x="232" y="164"/>
                      <a:pt x="232" y="165"/>
                      <a:pt x="233" y="165"/>
                    </a:cubicBezTo>
                    <a:cubicBezTo>
                      <a:pt x="233" y="166"/>
                      <a:pt x="234" y="167"/>
                      <a:pt x="234" y="168"/>
                    </a:cubicBezTo>
                    <a:cubicBezTo>
                      <a:pt x="233" y="168"/>
                      <a:pt x="233" y="167"/>
                      <a:pt x="233" y="167"/>
                    </a:cubicBezTo>
                    <a:cubicBezTo>
                      <a:pt x="233" y="168"/>
                      <a:pt x="233" y="169"/>
                      <a:pt x="233" y="169"/>
                    </a:cubicBezTo>
                    <a:cubicBezTo>
                      <a:pt x="233" y="170"/>
                      <a:pt x="232" y="171"/>
                      <a:pt x="233" y="171"/>
                    </a:cubicBezTo>
                    <a:cubicBezTo>
                      <a:pt x="234" y="171"/>
                      <a:pt x="233" y="168"/>
                      <a:pt x="234" y="168"/>
                    </a:cubicBezTo>
                    <a:cubicBezTo>
                      <a:pt x="234" y="168"/>
                      <a:pt x="234" y="170"/>
                      <a:pt x="234" y="170"/>
                    </a:cubicBezTo>
                    <a:cubicBezTo>
                      <a:pt x="234" y="171"/>
                      <a:pt x="235" y="171"/>
                      <a:pt x="235" y="171"/>
                    </a:cubicBezTo>
                    <a:cubicBezTo>
                      <a:pt x="234" y="170"/>
                      <a:pt x="235" y="174"/>
                      <a:pt x="235" y="174"/>
                    </a:cubicBezTo>
                    <a:cubicBezTo>
                      <a:pt x="235" y="176"/>
                      <a:pt x="232" y="175"/>
                      <a:pt x="231" y="175"/>
                    </a:cubicBezTo>
                    <a:cubicBezTo>
                      <a:pt x="231" y="174"/>
                      <a:pt x="233" y="173"/>
                      <a:pt x="233" y="172"/>
                    </a:cubicBezTo>
                    <a:cubicBezTo>
                      <a:pt x="233" y="170"/>
                      <a:pt x="231" y="174"/>
                      <a:pt x="231" y="174"/>
                    </a:cubicBezTo>
                    <a:cubicBezTo>
                      <a:pt x="230" y="176"/>
                      <a:pt x="229" y="175"/>
                      <a:pt x="228" y="175"/>
                    </a:cubicBezTo>
                    <a:cubicBezTo>
                      <a:pt x="227" y="176"/>
                      <a:pt x="227" y="176"/>
                      <a:pt x="227" y="177"/>
                    </a:cubicBezTo>
                    <a:cubicBezTo>
                      <a:pt x="227" y="177"/>
                      <a:pt x="227" y="177"/>
                      <a:pt x="227" y="178"/>
                    </a:cubicBezTo>
                    <a:cubicBezTo>
                      <a:pt x="227" y="178"/>
                      <a:pt x="227" y="178"/>
                      <a:pt x="227" y="179"/>
                    </a:cubicBezTo>
                    <a:cubicBezTo>
                      <a:pt x="228" y="179"/>
                      <a:pt x="228" y="179"/>
                      <a:pt x="228" y="178"/>
                    </a:cubicBezTo>
                    <a:cubicBezTo>
                      <a:pt x="228" y="178"/>
                      <a:pt x="228" y="179"/>
                      <a:pt x="228" y="179"/>
                    </a:cubicBezTo>
                    <a:cubicBezTo>
                      <a:pt x="229" y="179"/>
                      <a:pt x="230" y="178"/>
                      <a:pt x="230" y="178"/>
                    </a:cubicBezTo>
                    <a:cubicBezTo>
                      <a:pt x="230" y="179"/>
                      <a:pt x="228" y="180"/>
                      <a:pt x="227" y="181"/>
                    </a:cubicBezTo>
                    <a:cubicBezTo>
                      <a:pt x="226" y="181"/>
                      <a:pt x="225" y="184"/>
                      <a:pt x="224" y="183"/>
                    </a:cubicBezTo>
                    <a:cubicBezTo>
                      <a:pt x="223" y="182"/>
                      <a:pt x="228" y="181"/>
                      <a:pt x="227" y="179"/>
                    </a:cubicBezTo>
                    <a:cubicBezTo>
                      <a:pt x="227" y="180"/>
                      <a:pt x="227" y="180"/>
                      <a:pt x="226" y="180"/>
                    </a:cubicBezTo>
                    <a:cubicBezTo>
                      <a:pt x="226" y="181"/>
                      <a:pt x="226" y="181"/>
                      <a:pt x="225" y="181"/>
                    </a:cubicBezTo>
                    <a:cubicBezTo>
                      <a:pt x="224" y="182"/>
                      <a:pt x="223" y="182"/>
                      <a:pt x="222" y="182"/>
                    </a:cubicBezTo>
                    <a:cubicBezTo>
                      <a:pt x="221" y="182"/>
                      <a:pt x="220" y="182"/>
                      <a:pt x="220" y="181"/>
                    </a:cubicBezTo>
                    <a:cubicBezTo>
                      <a:pt x="219" y="181"/>
                      <a:pt x="219" y="179"/>
                      <a:pt x="219" y="178"/>
                    </a:cubicBezTo>
                    <a:cubicBezTo>
                      <a:pt x="219" y="179"/>
                      <a:pt x="221" y="179"/>
                      <a:pt x="221" y="180"/>
                    </a:cubicBezTo>
                    <a:cubicBezTo>
                      <a:pt x="221" y="180"/>
                      <a:pt x="221" y="180"/>
                      <a:pt x="221" y="179"/>
                    </a:cubicBezTo>
                    <a:cubicBezTo>
                      <a:pt x="220" y="179"/>
                      <a:pt x="220" y="179"/>
                      <a:pt x="219" y="178"/>
                    </a:cubicBezTo>
                    <a:cubicBezTo>
                      <a:pt x="219" y="178"/>
                      <a:pt x="219" y="178"/>
                      <a:pt x="219" y="178"/>
                    </a:cubicBezTo>
                    <a:cubicBezTo>
                      <a:pt x="218" y="178"/>
                      <a:pt x="217" y="177"/>
                      <a:pt x="217" y="178"/>
                    </a:cubicBezTo>
                    <a:cubicBezTo>
                      <a:pt x="216" y="178"/>
                      <a:pt x="215" y="178"/>
                      <a:pt x="214" y="178"/>
                    </a:cubicBezTo>
                    <a:cubicBezTo>
                      <a:pt x="213" y="179"/>
                      <a:pt x="212" y="178"/>
                      <a:pt x="210" y="179"/>
                    </a:cubicBezTo>
                    <a:cubicBezTo>
                      <a:pt x="210" y="179"/>
                      <a:pt x="210" y="180"/>
                      <a:pt x="209" y="180"/>
                    </a:cubicBezTo>
                    <a:cubicBezTo>
                      <a:pt x="209" y="181"/>
                      <a:pt x="207" y="181"/>
                      <a:pt x="206" y="182"/>
                    </a:cubicBezTo>
                    <a:cubicBezTo>
                      <a:pt x="205" y="182"/>
                      <a:pt x="205" y="184"/>
                      <a:pt x="204" y="184"/>
                    </a:cubicBezTo>
                    <a:cubicBezTo>
                      <a:pt x="203" y="185"/>
                      <a:pt x="202" y="185"/>
                      <a:pt x="201" y="185"/>
                    </a:cubicBezTo>
                    <a:cubicBezTo>
                      <a:pt x="199" y="186"/>
                      <a:pt x="197" y="186"/>
                      <a:pt x="196" y="187"/>
                    </a:cubicBezTo>
                    <a:cubicBezTo>
                      <a:pt x="195" y="187"/>
                      <a:pt x="195" y="187"/>
                      <a:pt x="195" y="188"/>
                    </a:cubicBezTo>
                    <a:cubicBezTo>
                      <a:pt x="194" y="188"/>
                      <a:pt x="194" y="188"/>
                      <a:pt x="194" y="188"/>
                    </a:cubicBezTo>
                    <a:cubicBezTo>
                      <a:pt x="194" y="188"/>
                      <a:pt x="193" y="188"/>
                      <a:pt x="193" y="188"/>
                    </a:cubicBezTo>
                    <a:cubicBezTo>
                      <a:pt x="193" y="189"/>
                      <a:pt x="193" y="189"/>
                      <a:pt x="193" y="189"/>
                    </a:cubicBezTo>
                    <a:cubicBezTo>
                      <a:pt x="194" y="189"/>
                      <a:pt x="194" y="189"/>
                      <a:pt x="194" y="189"/>
                    </a:cubicBezTo>
                    <a:cubicBezTo>
                      <a:pt x="194" y="189"/>
                      <a:pt x="195" y="189"/>
                      <a:pt x="195" y="189"/>
                    </a:cubicBezTo>
                    <a:cubicBezTo>
                      <a:pt x="195" y="189"/>
                      <a:pt x="195" y="189"/>
                      <a:pt x="195" y="188"/>
                    </a:cubicBezTo>
                    <a:cubicBezTo>
                      <a:pt x="196" y="188"/>
                      <a:pt x="196" y="188"/>
                      <a:pt x="196" y="187"/>
                    </a:cubicBezTo>
                    <a:cubicBezTo>
                      <a:pt x="196" y="187"/>
                      <a:pt x="196" y="188"/>
                      <a:pt x="195" y="189"/>
                    </a:cubicBezTo>
                    <a:cubicBezTo>
                      <a:pt x="195" y="189"/>
                      <a:pt x="195" y="189"/>
                      <a:pt x="195" y="190"/>
                    </a:cubicBezTo>
                    <a:cubicBezTo>
                      <a:pt x="195" y="191"/>
                      <a:pt x="195" y="191"/>
                      <a:pt x="195" y="192"/>
                    </a:cubicBezTo>
                    <a:cubicBezTo>
                      <a:pt x="196" y="192"/>
                      <a:pt x="196" y="194"/>
                      <a:pt x="195" y="193"/>
                    </a:cubicBezTo>
                    <a:cubicBezTo>
                      <a:pt x="195" y="193"/>
                      <a:pt x="195" y="191"/>
                      <a:pt x="195" y="191"/>
                    </a:cubicBezTo>
                    <a:cubicBezTo>
                      <a:pt x="193" y="189"/>
                      <a:pt x="191" y="192"/>
                      <a:pt x="190" y="190"/>
                    </a:cubicBezTo>
                    <a:cubicBezTo>
                      <a:pt x="189" y="189"/>
                      <a:pt x="190" y="189"/>
                      <a:pt x="190" y="189"/>
                    </a:cubicBezTo>
                    <a:cubicBezTo>
                      <a:pt x="190" y="188"/>
                      <a:pt x="189" y="188"/>
                      <a:pt x="189" y="188"/>
                    </a:cubicBezTo>
                    <a:cubicBezTo>
                      <a:pt x="189" y="187"/>
                      <a:pt x="189" y="187"/>
                      <a:pt x="189" y="187"/>
                    </a:cubicBezTo>
                    <a:cubicBezTo>
                      <a:pt x="188" y="186"/>
                      <a:pt x="188" y="187"/>
                      <a:pt x="187" y="187"/>
                    </a:cubicBezTo>
                    <a:cubicBezTo>
                      <a:pt x="188" y="186"/>
                      <a:pt x="184" y="185"/>
                      <a:pt x="184" y="183"/>
                    </a:cubicBezTo>
                    <a:cubicBezTo>
                      <a:pt x="184" y="183"/>
                      <a:pt x="183" y="184"/>
                      <a:pt x="183" y="184"/>
                    </a:cubicBezTo>
                    <a:cubicBezTo>
                      <a:pt x="183" y="184"/>
                      <a:pt x="183" y="184"/>
                      <a:pt x="182" y="184"/>
                    </a:cubicBezTo>
                    <a:cubicBezTo>
                      <a:pt x="182" y="184"/>
                      <a:pt x="183" y="183"/>
                      <a:pt x="183" y="183"/>
                    </a:cubicBezTo>
                    <a:cubicBezTo>
                      <a:pt x="183" y="183"/>
                      <a:pt x="182" y="183"/>
                      <a:pt x="182" y="183"/>
                    </a:cubicBezTo>
                    <a:cubicBezTo>
                      <a:pt x="181" y="183"/>
                      <a:pt x="181" y="183"/>
                      <a:pt x="181" y="183"/>
                    </a:cubicBezTo>
                    <a:cubicBezTo>
                      <a:pt x="180" y="184"/>
                      <a:pt x="180" y="185"/>
                      <a:pt x="179" y="186"/>
                    </a:cubicBezTo>
                    <a:cubicBezTo>
                      <a:pt x="178" y="186"/>
                      <a:pt x="177" y="186"/>
                      <a:pt x="176" y="187"/>
                    </a:cubicBezTo>
                    <a:cubicBezTo>
                      <a:pt x="175" y="187"/>
                      <a:pt x="176" y="187"/>
                      <a:pt x="175" y="188"/>
                    </a:cubicBezTo>
                    <a:cubicBezTo>
                      <a:pt x="175" y="188"/>
                      <a:pt x="175" y="188"/>
                      <a:pt x="174" y="188"/>
                    </a:cubicBezTo>
                    <a:cubicBezTo>
                      <a:pt x="174" y="188"/>
                      <a:pt x="175" y="188"/>
                      <a:pt x="175" y="188"/>
                    </a:cubicBezTo>
                    <a:cubicBezTo>
                      <a:pt x="175" y="189"/>
                      <a:pt x="174" y="188"/>
                      <a:pt x="174" y="188"/>
                    </a:cubicBezTo>
                    <a:cubicBezTo>
                      <a:pt x="174" y="188"/>
                      <a:pt x="173" y="188"/>
                      <a:pt x="173" y="188"/>
                    </a:cubicBezTo>
                    <a:cubicBezTo>
                      <a:pt x="172" y="188"/>
                      <a:pt x="172" y="188"/>
                      <a:pt x="171" y="188"/>
                    </a:cubicBezTo>
                    <a:cubicBezTo>
                      <a:pt x="171" y="188"/>
                      <a:pt x="171" y="187"/>
                      <a:pt x="171" y="187"/>
                    </a:cubicBezTo>
                    <a:cubicBezTo>
                      <a:pt x="171" y="187"/>
                      <a:pt x="171" y="187"/>
                      <a:pt x="171" y="187"/>
                    </a:cubicBezTo>
                    <a:cubicBezTo>
                      <a:pt x="172" y="187"/>
                      <a:pt x="173" y="186"/>
                      <a:pt x="173" y="185"/>
                    </a:cubicBezTo>
                    <a:cubicBezTo>
                      <a:pt x="174" y="183"/>
                      <a:pt x="171" y="184"/>
                      <a:pt x="170" y="184"/>
                    </a:cubicBezTo>
                    <a:cubicBezTo>
                      <a:pt x="169" y="184"/>
                      <a:pt x="167" y="182"/>
                      <a:pt x="167" y="183"/>
                    </a:cubicBezTo>
                    <a:cubicBezTo>
                      <a:pt x="167" y="183"/>
                      <a:pt x="167" y="183"/>
                      <a:pt x="167" y="182"/>
                    </a:cubicBezTo>
                    <a:cubicBezTo>
                      <a:pt x="166" y="182"/>
                      <a:pt x="165" y="183"/>
                      <a:pt x="165" y="183"/>
                    </a:cubicBezTo>
                    <a:cubicBezTo>
                      <a:pt x="165" y="182"/>
                      <a:pt x="166" y="182"/>
                      <a:pt x="166" y="182"/>
                    </a:cubicBezTo>
                    <a:cubicBezTo>
                      <a:pt x="166" y="181"/>
                      <a:pt x="166" y="180"/>
                      <a:pt x="166" y="180"/>
                    </a:cubicBezTo>
                    <a:cubicBezTo>
                      <a:pt x="165" y="179"/>
                      <a:pt x="164" y="179"/>
                      <a:pt x="164" y="178"/>
                    </a:cubicBezTo>
                    <a:cubicBezTo>
                      <a:pt x="164" y="177"/>
                      <a:pt x="164" y="178"/>
                      <a:pt x="165" y="178"/>
                    </a:cubicBezTo>
                    <a:cubicBezTo>
                      <a:pt x="165" y="178"/>
                      <a:pt x="165" y="177"/>
                      <a:pt x="165" y="177"/>
                    </a:cubicBezTo>
                    <a:cubicBezTo>
                      <a:pt x="164" y="177"/>
                      <a:pt x="164" y="177"/>
                      <a:pt x="164" y="177"/>
                    </a:cubicBezTo>
                    <a:cubicBezTo>
                      <a:pt x="164" y="176"/>
                      <a:pt x="164" y="176"/>
                      <a:pt x="164" y="176"/>
                    </a:cubicBezTo>
                    <a:cubicBezTo>
                      <a:pt x="164" y="176"/>
                      <a:pt x="163" y="176"/>
                      <a:pt x="163" y="175"/>
                    </a:cubicBezTo>
                    <a:cubicBezTo>
                      <a:pt x="164" y="175"/>
                      <a:pt x="164" y="175"/>
                      <a:pt x="164" y="175"/>
                    </a:cubicBezTo>
                    <a:cubicBezTo>
                      <a:pt x="165" y="174"/>
                      <a:pt x="164" y="174"/>
                      <a:pt x="164" y="174"/>
                    </a:cubicBezTo>
                    <a:cubicBezTo>
                      <a:pt x="164" y="173"/>
                      <a:pt x="164" y="173"/>
                      <a:pt x="164" y="172"/>
                    </a:cubicBezTo>
                    <a:cubicBezTo>
                      <a:pt x="164" y="172"/>
                      <a:pt x="164" y="172"/>
                      <a:pt x="164" y="171"/>
                    </a:cubicBezTo>
                    <a:cubicBezTo>
                      <a:pt x="164" y="171"/>
                      <a:pt x="165" y="171"/>
                      <a:pt x="165" y="171"/>
                    </a:cubicBezTo>
                    <a:cubicBezTo>
                      <a:pt x="166" y="170"/>
                      <a:pt x="165" y="171"/>
                      <a:pt x="165" y="170"/>
                    </a:cubicBezTo>
                    <a:cubicBezTo>
                      <a:pt x="166" y="170"/>
                      <a:pt x="167" y="170"/>
                      <a:pt x="167" y="169"/>
                    </a:cubicBezTo>
                    <a:cubicBezTo>
                      <a:pt x="167" y="169"/>
                      <a:pt x="167" y="168"/>
                      <a:pt x="166" y="168"/>
                    </a:cubicBezTo>
                    <a:cubicBezTo>
                      <a:pt x="166" y="168"/>
                      <a:pt x="167" y="169"/>
                      <a:pt x="167" y="168"/>
                    </a:cubicBezTo>
                    <a:cubicBezTo>
                      <a:pt x="168" y="168"/>
                      <a:pt x="167" y="168"/>
                      <a:pt x="168" y="168"/>
                    </a:cubicBezTo>
                    <a:cubicBezTo>
                      <a:pt x="169" y="168"/>
                      <a:pt x="168" y="166"/>
                      <a:pt x="168" y="166"/>
                    </a:cubicBezTo>
                    <a:cubicBezTo>
                      <a:pt x="168" y="165"/>
                      <a:pt x="169" y="164"/>
                      <a:pt x="170" y="164"/>
                    </a:cubicBezTo>
                    <a:cubicBezTo>
                      <a:pt x="170" y="164"/>
                      <a:pt x="169" y="164"/>
                      <a:pt x="169" y="165"/>
                    </a:cubicBezTo>
                    <a:cubicBezTo>
                      <a:pt x="169" y="165"/>
                      <a:pt x="170" y="165"/>
                      <a:pt x="170" y="166"/>
                    </a:cubicBezTo>
                    <a:cubicBezTo>
                      <a:pt x="170" y="166"/>
                      <a:pt x="170" y="165"/>
                      <a:pt x="170" y="165"/>
                    </a:cubicBezTo>
                    <a:cubicBezTo>
                      <a:pt x="171" y="165"/>
                      <a:pt x="171" y="165"/>
                      <a:pt x="171" y="165"/>
                    </a:cubicBezTo>
                    <a:cubicBezTo>
                      <a:pt x="171" y="165"/>
                      <a:pt x="172" y="164"/>
                      <a:pt x="172" y="164"/>
                    </a:cubicBezTo>
                    <a:cubicBezTo>
                      <a:pt x="172" y="164"/>
                      <a:pt x="172" y="163"/>
                      <a:pt x="173" y="163"/>
                    </a:cubicBezTo>
                    <a:cubicBezTo>
                      <a:pt x="173" y="163"/>
                      <a:pt x="172" y="162"/>
                      <a:pt x="172" y="161"/>
                    </a:cubicBezTo>
                    <a:cubicBezTo>
                      <a:pt x="171" y="161"/>
                      <a:pt x="170" y="161"/>
                      <a:pt x="169" y="161"/>
                    </a:cubicBezTo>
                    <a:cubicBezTo>
                      <a:pt x="169" y="161"/>
                      <a:pt x="169" y="160"/>
                      <a:pt x="169" y="161"/>
                    </a:cubicBezTo>
                    <a:cubicBezTo>
                      <a:pt x="168" y="161"/>
                      <a:pt x="169" y="162"/>
                      <a:pt x="168" y="161"/>
                    </a:cubicBezTo>
                    <a:cubicBezTo>
                      <a:pt x="168" y="160"/>
                      <a:pt x="169" y="160"/>
                      <a:pt x="169" y="159"/>
                    </a:cubicBezTo>
                    <a:cubicBezTo>
                      <a:pt x="169" y="158"/>
                      <a:pt x="168" y="157"/>
                      <a:pt x="169" y="156"/>
                    </a:cubicBezTo>
                    <a:cubicBezTo>
                      <a:pt x="169" y="156"/>
                      <a:pt x="169" y="156"/>
                      <a:pt x="169" y="156"/>
                    </a:cubicBezTo>
                    <a:cubicBezTo>
                      <a:pt x="170" y="155"/>
                      <a:pt x="170" y="155"/>
                      <a:pt x="170" y="154"/>
                    </a:cubicBezTo>
                    <a:cubicBezTo>
                      <a:pt x="170" y="154"/>
                      <a:pt x="171" y="153"/>
                      <a:pt x="171" y="152"/>
                    </a:cubicBezTo>
                    <a:cubicBezTo>
                      <a:pt x="170" y="151"/>
                      <a:pt x="170" y="150"/>
                      <a:pt x="170" y="150"/>
                    </a:cubicBezTo>
                    <a:cubicBezTo>
                      <a:pt x="170" y="149"/>
                      <a:pt x="172" y="149"/>
                      <a:pt x="171" y="148"/>
                    </a:cubicBezTo>
                    <a:cubicBezTo>
                      <a:pt x="170" y="148"/>
                      <a:pt x="169" y="149"/>
                      <a:pt x="168" y="149"/>
                    </a:cubicBezTo>
                    <a:cubicBezTo>
                      <a:pt x="167" y="150"/>
                      <a:pt x="167" y="149"/>
                      <a:pt x="166" y="150"/>
                    </a:cubicBezTo>
                    <a:cubicBezTo>
                      <a:pt x="166" y="150"/>
                      <a:pt x="165" y="151"/>
                      <a:pt x="165" y="152"/>
                    </a:cubicBezTo>
                    <a:cubicBezTo>
                      <a:pt x="165" y="153"/>
                      <a:pt x="164" y="154"/>
                      <a:pt x="163" y="154"/>
                    </a:cubicBezTo>
                    <a:cubicBezTo>
                      <a:pt x="162" y="154"/>
                      <a:pt x="161" y="154"/>
                      <a:pt x="161" y="154"/>
                    </a:cubicBezTo>
                    <a:cubicBezTo>
                      <a:pt x="160" y="154"/>
                      <a:pt x="159" y="154"/>
                      <a:pt x="159" y="154"/>
                    </a:cubicBezTo>
                    <a:cubicBezTo>
                      <a:pt x="158" y="154"/>
                      <a:pt x="157" y="156"/>
                      <a:pt x="157" y="157"/>
                    </a:cubicBezTo>
                    <a:cubicBezTo>
                      <a:pt x="156" y="159"/>
                      <a:pt x="158" y="158"/>
                      <a:pt x="158" y="160"/>
                    </a:cubicBezTo>
                    <a:cubicBezTo>
                      <a:pt x="158" y="160"/>
                      <a:pt x="159" y="159"/>
                      <a:pt x="159" y="159"/>
                    </a:cubicBezTo>
                    <a:cubicBezTo>
                      <a:pt x="159" y="158"/>
                      <a:pt x="158" y="159"/>
                      <a:pt x="158" y="158"/>
                    </a:cubicBezTo>
                    <a:cubicBezTo>
                      <a:pt x="158" y="157"/>
                      <a:pt x="159" y="157"/>
                      <a:pt x="159" y="157"/>
                    </a:cubicBezTo>
                    <a:cubicBezTo>
                      <a:pt x="159" y="157"/>
                      <a:pt x="160" y="156"/>
                      <a:pt x="160" y="156"/>
                    </a:cubicBezTo>
                    <a:cubicBezTo>
                      <a:pt x="161" y="155"/>
                      <a:pt x="162" y="156"/>
                      <a:pt x="162" y="156"/>
                    </a:cubicBezTo>
                    <a:cubicBezTo>
                      <a:pt x="163" y="156"/>
                      <a:pt x="169" y="154"/>
                      <a:pt x="168" y="156"/>
                    </a:cubicBezTo>
                    <a:cubicBezTo>
                      <a:pt x="168" y="156"/>
                      <a:pt x="168" y="156"/>
                      <a:pt x="168" y="156"/>
                    </a:cubicBezTo>
                    <a:cubicBezTo>
                      <a:pt x="167" y="155"/>
                      <a:pt x="167" y="155"/>
                      <a:pt x="166" y="155"/>
                    </a:cubicBezTo>
                    <a:cubicBezTo>
                      <a:pt x="166" y="155"/>
                      <a:pt x="165" y="155"/>
                      <a:pt x="165" y="156"/>
                    </a:cubicBezTo>
                    <a:cubicBezTo>
                      <a:pt x="163" y="155"/>
                      <a:pt x="163" y="156"/>
                      <a:pt x="162" y="157"/>
                    </a:cubicBezTo>
                    <a:cubicBezTo>
                      <a:pt x="162" y="158"/>
                      <a:pt x="163" y="159"/>
                      <a:pt x="163" y="160"/>
                    </a:cubicBezTo>
                    <a:cubicBezTo>
                      <a:pt x="163" y="160"/>
                      <a:pt x="162" y="159"/>
                      <a:pt x="162" y="160"/>
                    </a:cubicBezTo>
                    <a:cubicBezTo>
                      <a:pt x="162" y="160"/>
                      <a:pt x="162" y="158"/>
                      <a:pt x="162" y="158"/>
                    </a:cubicBezTo>
                    <a:cubicBezTo>
                      <a:pt x="161" y="157"/>
                      <a:pt x="160" y="159"/>
                      <a:pt x="159" y="160"/>
                    </a:cubicBezTo>
                    <a:cubicBezTo>
                      <a:pt x="159" y="160"/>
                      <a:pt x="160" y="161"/>
                      <a:pt x="159" y="161"/>
                    </a:cubicBezTo>
                    <a:cubicBezTo>
                      <a:pt x="158" y="161"/>
                      <a:pt x="158" y="160"/>
                      <a:pt x="158" y="160"/>
                    </a:cubicBezTo>
                    <a:cubicBezTo>
                      <a:pt x="157" y="159"/>
                      <a:pt x="157" y="160"/>
                      <a:pt x="157" y="158"/>
                    </a:cubicBezTo>
                    <a:cubicBezTo>
                      <a:pt x="156" y="158"/>
                      <a:pt x="156" y="160"/>
                      <a:pt x="156" y="161"/>
                    </a:cubicBezTo>
                    <a:cubicBezTo>
                      <a:pt x="156" y="161"/>
                      <a:pt x="157" y="162"/>
                      <a:pt x="156" y="163"/>
                    </a:cubicBezTo>
                    <a:cubicBezTo>
                      <a:pt x="156" y="163"/>
                      <a:pt x="156" y="162"/>
                      <a:pt x="156" y="162"/>
                    </a:cubicBezTo>
                    <a:cubicBezTo>
                      <a:pt x="156" y="162"/>
                      <a:pt x="155" y="163"/>
                      <a:pt x="155" y="164"/>
                    </a:cubicBezTo>
                    <a:cubicBezTo>
                      <a:pt x="155" y="165"/>
                      <a:pt x="156" y="166"/>
                      <a:pt x="155" y="166"/>
                    </a:cubicBezTo>
                    <a:cubicBezTo>
                      <a:pt x="156" y="166"/>
                      <a:pt x="155" y="165"/>
                      <a:pt x="156" y="165"/>
                    </a:cubicBezTo>
                    <a:cubicBezTo>
                      <a:pt x="156" y="165"/>
                      <a:pt x="157" y="167"/>
                      <a:pt x="157" y="167"/>
                    </a:cubicBezTo>
                    <a:cubicBezTo>
                      <a:pt x="157" y="168"/>
                      <a:pt x="156" y="169"/>
                      <a:pt x="156" y="169"/>
                    </a:cubicBezTo>
                    <a:cubicBezTo>
                      <a:pt x="155" y="170"/>
                      <a:pt x="155" y="170"/>
                      <a:pt x="155" y="170"/>
                    </a:cubicBezTo>
                    <a:cubicBezTo>
                      <a:pt x="155" y="170"/>
                      <a:pt x="156" y="171"/>
                      <a:pt x="156" y="171"/>
                    </a:cubicBezTo>
                    <a:cubicBezTo>
                      <a:pt x="156" y="171"/>
                      <a:pt x="156" y="170"/>
                      <a:pt x="156" y="170"/>
                    </a:cubicBezTo>
                    <a:cubicBezTo>
                      <a:pt x="157" y="171"/>
                      <a:pt x="157" y="171"/>
                      <a:pt x="157" y="171"/>
                    </a:cubicBezTo>
                    <a:cubicBezTo>
                      <a:pt x="158" y="172"/>
                      <a:pt x="158" y="172"/>
                      <a:pt x="158" y="173"/>
                    </a:cubicBezTo>
                    <a:cubicBezTo>
                      <a:pt x="159" y="174"/>
                      <a:pt x="158" y="175"/>
                      <a:pt x="158" y="177"/>
                    </a:cubicBezTo>
                    <a:cubicBezTo>
                      <a:pt x="158" y="178"/>
                      <a:pt x="158" y="178"/>
                      <a:pt x="156" y="178"/>
                    </a:cubicBezTo>
                    <a:cubicBezTo>
                      <a:pt x="156" y="177"/>
                      <a:pt x="157" y="177"/>
                      <a:pt x="157" y="176"/>
                    </a:cubicBezTo>
                    <a:cubicBezTo>
                      <a:pt x="156" y="176"/>
                      <a:pt x="156" y="179"/>
                      <a:pt x="155" y="180"/>
                    </a:cubicBezTo>
                    <a:cubicBezTo>
                      <a:pt x="156" y="180"/>
                      <a:pt x="156" y="178"/>
                      <a:pt x="157" y="178"/>
                    </a:cubicBezTo>
                    <a:cubicBezTo>
                      <a:pt x="160" y="179"/>
                      <a:pt x="157" y="180"/>
                      <a:pt x="157" y="181"/>
                    </a:cubicBezTo>
                    <a:cubicBezTo>
                      <a:pt x="157" y="181"/>
                      <a:pt x="159" y="181"/>
                      <a:pt x="159" y="180"/>
                    </a:cubicBezTo>
                    <a:cubicBezTo>
                      <a:pt x="159" y="181"/>
                      <a:pt x="159" y="182"/>
                      <a:pt x="159" y="182"/>
                    </a:cubicBezTo>
                    <a:cubicBezTo>
                      <a:pt x="159" y="182"/>
                      <a:pt x="158" y="182"/>
                      <a:pt x="159" y="183"/>
                    </a:cubicBezTo>
                    <a:cubicBezTo>
                      <a:pt x="159" y="183"/>
                      <a:pt x="160" y="182"/>
                      <a:pt x="160" y="183"/>
                    </a:cubicBezTo>
                    <a:cubicBezTo>
                      <a:pt x="159" y="183"/>
                      <a:pt x="158" y="183"/>
                      <a:pt x="158" y="183"/>
                    </a:cubicBezTo>
                    <a:cubicBezTo>
                      <a:pt x="157" y="183"/>
                      <a:pt x="157" y="184"/>
                      <a:pt x="157" y="184"/>
                    </a:cubicBezTo>
                    <a:cubicBezTo>
                      <a:pt x="157" y="185"/>
                      <a:pt x="158" y="184"/>
                      <a:pt x="158" y="184"/>
                    </a:cubicBezTo>
                    <a:cubicBezTo>
                      <a:pt x="158" y="185"/>
                      <a:pt x="158" y="185"/>
                      <a:pt x="158" y="186"/>
                    </a:cubicBezTo>
                    <a:cubicBezTo>
                      <a:pt x="158" y="186"/>
                      <a:pt x="159" y="186"/>
                      <a:pt x="159" y="187"/>
                    </a:cubicBezTo>
                    <a:cubicBezTo>
                      <a:pt x="159" y="187"/>
                      <a:pt x="158" y="187"/>
                      <a:pt x="158" y="187"/>
                    </a:cubicBezTo>
                    <a:cubicBezTo>
                      <a:pt x="158" y="188"/>
                      <a:pt x="159" y="189"/>
                      <a:pt x="160" y="189"/>
                    </a:cubicBezTo>
                    <a:cubicBezTo>
                      <a:pt x="159" y="189"/>
                      <a:pt x="159" y="189"/>
                      <a:pt x="158" y="189"/>
                    </a:cubicBezTo>
                    <a:cubicBezTo>
                      <a:pt x="158" y="189"/>
                      <a:pt x="157" y="189"/>
                      <a:pt x="157" y="188"/>
                    </a:cubicBezTo>
                    <a:cubicBezTo>
                      <a:pt x="155" y="189"/>
                      <a:pt x="156" y="191"/>
                      <a:pt x="156" y="192"/>
                    </a:cubicBezTo>
                    <a:cubicBezTo>
                      <a:pt x="155" y="192"/>
                      <a:pt x="155" y="191"/>
                      <a:pt x="154" y="191"/>
                    </a:cubicBezTo>
                    <a:cubicBezTo>
                      <a:pt x="154" y="192"/>
                      <a:pt x="155" y="192"/>
                      <a:pt x="155" y="193"/>
                    </a:cubicBezTo>
                    <a:cubicBezTo>
                      <a:pt x="154" y="194"/>
                      <a:pt x="154" y="192"/>
                      <a:pt x="154" y="191"/>
                    </a:cubicBezTo>
                    <a:cubicBezTo>
                      <a:pt x="153" y="190"/>
                      <a:pt x="153" y="190"/>
                      <a:pt x="152" y="190"/>
                    </a:cubicBezTo>
                    <a:cubicBezTo>
                      <a:pt x="151" y="190"/>
                      <a:pt x="150" y="190"/>
                      <a:pt x="150" y="190"/>
                    </a:cubicBezTo>
                    <a:cubicBezTo>
                      <a:pt x="149" y="190"/>
                      <a:pt x="149" y="190"/>
                      <a:pt x="148" y="190"/>
                    </a:cubicBezTo>
                    <a:cubicBezTo>
                      <a:pt x="147" y="191"/>
                      <a:pt x="146" y="192"/>
                      <a:pt x="146" y="193"/>
                    </a:cubicBezTo>
                    <a:cubicBezTo>
                      <a:pt x="146" y="193"/>
                      <a:pt x="148" y="193"/>
                      <a:pt x="148" y="194"/>
                    </a:cubicBezTo>
                    <a:cubicBezTo>
                      <a:pt x="148" y="194"/>
                      <a:pt x="147" y="193"/>
                      <a:pt x="147" y="193"/>
                    </a:cubicBezTo>
                    <a:cubicBezTo>
                      <a:pt x="146" y="193"/>
                      <a:pt x="146" y="192"/>
                      <a:pt x="145" y="192"/>
                    </a:cubicBezTo>
                    <a:cubicBezTo>
                      <a:pt x="145" y="191"/>
                      <a:pt x="143" y="192"/>
                      <a:pt x="142" y="192"/>
                    </a:cubicBezTo>
                    <a:cubicBezTo>
                      <a:pt x="140" y="192"/>
                      <a:pt x="139" y="192"/>
                      <a:pt x="137" y="193"/>
                    </a:cubicBezTo>
                    <a:cubicBezTo>
                      <a:pt x="137" y="193"/>
                      <a:pt x="137" y="193"/>
                      <a:pt x="136" y="193"/>
                    </a:cubicBezTo>
                    <a:cubicBezTo>
                      <a:pt x="136" y="194"/>
                      <a:pt x="135" y="195"/>
                      <a:pt x="135" y="195"/>
                    </a:cubicBezTo>
                    <a:cubicBezTo>
                      <a:pt x="135" y="195"/>
                      <a:pt x="136" y="195"/>
                      <a:pt x="136" y="196"/>
                    </a:cubicBezTo>
                    <a:cubicBezTo>
                      <a:pt x="136" y="196"/>
                      <a:pt x="135" y="197"/>
                      <a:pt x="135" y="197"/>
                    </a:cubicBezTo>
                    <a:cubicBezTo>
                      <a:pt x="135" y="198"/>
                      <a:pt x="137" y="198"/>
                      <a:pt x="137" y="198"/>
                    </a:cubicBezTo>
                    <a:cubicBezTo>
                      <a:pt x="137" y="198"/>
                      <a:pt x="137" y="198"/>
                      <a:pt x="136" y="199"/>
                    </a:cubicBezTo>
                    <a:cubicBezTo>
                      <a:pt x="136" y="199"/>
                      <a:pt x="137" y="200"/>
                      <a:pt x="137" y="200"/>
                    </a:cubicBezTo>
                    <a:cubicBezTo>
                      <a:pt x="137" y="200"/>
                      <a:pt x="133" y="203"/>
                      <a:pt x="133" y="203"/>
                    </a:cubicBezTo>
                    <a:cubicBezTo>
                      <a:pt x="133" y="203"/>
                      <a:pt x="133" y="200"/>
                      <a:pt x="133" y="201"/>
                    </a:cubicBezTo>
                    <a:cubicBezTo>
                      <a:pt x="133" y="200"/>
                      <a:pt x="134" y="199"/>
                      <a:pt x="135" y="199"/>
                    </a:cubicBezTo>
                    <a:cubicBezTo>
                      <a:pt x="135" y="198"/>
                      <a:pt x="134" y="199"/>
                      <a:pt x="134" y="198"/>
                    </a:cubicBezTo>
                    <a:cubicBezTo>
                      <a:pt x="134" y="198"/>
                      <a:pt x="134" y="197"/>
                      <a:pt x="134" y="197"/>
                    </a:cubicBezTo>
                    <a:cubicBezTo>
                      <a:pt x="134" y="197"/>
                      <a:pt x="134" y="197"/>
                      <a:pt x="134" y="196"/>
                    </a:cubicBezTo>
                    <a:cubicBezTo>
                      <a:pt x="134" y="196"/>
                      <a:pt x="135" y="196"/>
                      <a:pt x="135" y="195"/>
                    </a:cubicBezTo>
                    <a:cubicBezTo>
                      <a:pt x="134" y="195"/>
                      <a:pt x="133" y="196"/>
                      <a:pt x="132" y="196"/>
                    </a:cubicBezTo>
                    <a:cubicBezTo>
                      <a:pt x="131" y="196"/>
                      <a:pt x="132" y="195"/>
                      <a:pt x="131" y="196"/>
                    </a:cubicBezTo>
                    <a:cubicBezTo>
                      <a:pt x="131" y="197"/>
                      <a:pt x="131" y="198"/>
                      <a:pt x="130" y="198"/>
                    </a:cubicBezTo>
                    <a:cubicBezTo>
                      <a:pt x="130" y="200"/>
                      <a:pt x="130" y="201"/>
                      <a:pt x="129" y="203"/>
                    </a:cubicBezTo>
                    <a:cubicBezTo>
                      <a:pt x="128" y="204"/>
                      <a:pt x="126" y="205"/>
                      <a:pt x="126" y="206"/>
                    </a:cubicBezTo>
                    <a:cubicBezTo>
                      <a:pt x="125" y="207"/>
                      <a:pt x="126" y="207"/>
                      <a:pt x="126" y="208"/>
                    </a:cubicBezTo>
                    <a:cubicBezTo>
                      <a:pt x="127" y="208"/>
                      <a:pt x="128" y="209"/>
                      <a:pt x="129" y="209"/>
                    </a:cubicBezTo>
                    <a:cubicBezTo>
                      <a:pt x="128" y="209"/>
                      <a:pt x="127" y="209"/>
                      <a:pt x="127" y="210"/>
                    </a:cubicBezTo>
                    <a:cubicBezTo>
                      <a:pt x="126" y="209"/>
                      <a:pt x="126" y="210"/>
                      <a:pt x="126" y="210"/>
                    </a:cubicBezTo>
                    <a:cubicBezTo>
                      <a:pt x="126" y="210"/>
                      <a:pt x="125" y="210"/>
                      <a:pt x="125" y="210"/>
                    </a:cubicBezTo>
                    <a:cubicBezTo>
                      <a:pt x="125" y="211"/>
                      <a:pt x="126" y="211"/>
                      <a:pt x="126" y="211"/>
                    </a:cubicBezTo>
                    <a:cubicBezTo>
                      <a:pt x="126" y="212"/>
                      <a:pt x="125" y="210"/>
                      <a:pt x="125" y="210"/>
                    </a:cubicBezTo>
                    <a:cubicBezTo>
                      <a:pt x="124" y="210"/>
                      <a:pt x="124" y="210"/>
                      <a:pt x="124" y="210"/>
                    </a:cubicBezTo>
                    <a:cubicBezTo>
                      <a:pt x="124" y="210"/>
                      <a:pt x="123" y="210"/>
                      <a:pt x="123" y="210"/>
                    </a:cubicBezTo>
                    <a:cubicBezTo>
                      <a:pt x="122" y="210"/>
                      <a:pt x="122" y="209"/>
                      <a:pt x="122" y="209"/>
                    </a:cubicBezTo>
                    <a:cubicBezTo>
                      <a:pt x="121" y="209"/>
                      <a:pt x="121" y="211"/>
                      <a:pt x="122" y="211"/>
                    </a:cubicBezTo>
                    <a:cubicBezTo>
                      <a:pt x="123" y="211"/>
                      <a:pt x="123" y="212"/>
                      <a:pt x="124" y="212"/>
                    </a:cubicBezTo>
                    <a:cubicBezTo>
                      <a:pt x="124" y="212"/>
                      <a:pt x="124" y="212"/>
                      <a:pt x="125" y="212"/>
                    </a:cubicBezTo>
                    <a:cubicBezTo>
                      <a:pt x="125" y="212"/>
                      <a:pt x="126" y="212"/>
                      <a:pt x="126" y="212"/>
                    </a:cubicBezTo>
                    <a:cubicBezTo>
                      <a:pt x="126" y="214"/>
                      <a:pt x="125" y="212"/>
                      <a:pt x="125" y="212"/>
                    </a:cubicBezTo>
                    <a:cubicBezTo>
                      <a:pt x="125" y="212"/>
                      <a:pt x="124" y="212"/>
                      <a:pt x="124" y="212"/>
                    </a:cubicBezTo>
                    <a:cubicBezTo>
                      <a:pt x="123" y="212"/>
                      <a:pt x="122" y="212"/>
                      <a:pt x="122" y="212"/>
                    </a:cubicBezTo>
                    <a:cubicBezTo>
                      <a:pt x="120" y="211"/>
                      <a:pt x="118" y="213"/>
                      <a:pt x="117" y="213"/>
                    </a:cubicBezTo>
                    <a:cubicBezTo>
                      <a:pt x="115" y="214"/>
                      <a:pt x="114" y="214"/>
                      <a:pt x="113" y="215"/>
                    </a:cubicBezTo>
                    <a:cubicBezTo>
                      <a:pt x="112" y="215"/>
                      <a:pt x="111" y="215"/>
                      <a:pt x="109" y="215"/>
                    </a:cubicBezTo>
                    <a:cubicBezTo>
                      <a:pt x="109" y="215"/>
                      <a:pt x="108" y="216"/>
                      <a:pt x="107" y="216"/>
                    </a:cubicBezTo>
                    <a:cubicBezTo>
                      <a:pt x="108" y="217"/>
                      <a:pt x="107" y="217"/>
                      <a:pt x="107" y="218"/>
                    </a:cubicBezTo>
                    <a:cubicBezTo>
                      <a:pt x="107" y="218"/>
                      <a:pt x="107" y="219"/>
                      <a:pt x="107" y="220"/>
                    </a:cubicBezTo>
                    <a:cubicBezTo>
                      <a:pt x="107" y="220"/>
                      <a:pt x="106" y="223"/>
                      <a:pt x="107" y="223"/>
                    </a:cubicBezTo>
                    <a:cubicBezTo>
                      <a:pt x="107" y="223"/>
                      <a:pt x="106" y="223"/>
                      <a:pt x="106" y="223"/>
                    </a:cubicBezTo>
                    <a:cubicBezTo>
                      <a:pt x="105" y="224"/>
                      <a:pt x="105" y="224"/>
                      <a:pt x="105" y="224"/>
                    </a:cubicBezTo>
                    <a:cubicBezTo>
                      <a:pt x="102" y="226"/>
                      <a:pt x="106" y="224"/>
                      <a:pt x="104" y="225"/>
                    </a:cubicBezTo>
                    <a:cubicBezTo>
                      <a:pt x="103" y="225"/>
                      <a:pt x="103" y="225"/>
                      <a:pt x="103" y="225"/>
                    </a:cubicBezTo>
                    <a:cubicBezTo>
                      <a:pt x="101" y="226"/>
                      <a:pt x="100" y="225"/>
                      <a:pt x="99" y="225"/>
                    </a:cubicBezTo>
                    <a:cubicBezTo>
                      <a:pt x="97" y="226"/>
                      <a:pt x="93" y="229"/>
                      <a:pt x="97" y="230"/>
                    </a:cubicBezTo>
                    <a:cubicBezTo>
                      <a:pt x="97" y="230"/>
                      <a:pt x="97" y="230"/>
                      <a:pt x="97" y="230"/>
                    </a:cubicBezTo>
                    <a:cubicBezTo>
                      <a:pt x="96" y="230"/>
                      <a:pt x="96" y="230"/>
                      <a:pt x="95" y="230"/>
                    </a:cubicBezTo>
                    <a:cubicBezTo>
                      <a:pt x="95" y="230"/>
                      <a:pt x="95" y="230"/>
                      <a:pt x="94" y="230"/>
                    </a:cubicBezTo>
                    <a:cubicBezTo>
                      <a:pt x="93" y="231"/>
                      <a:pt x="92" y="230"/>
                      <a:pt x="91" y="229"/>
                    </a:cubicBezTo>
                    <a:cubicBezTo>
                      <a:pt x="90" y="229"/>
                      <a:pt x="89" y="229"/>
                      <a:pt x="89" y="229"/>
                    </a:cubicBezTo>
                    <a:cubicBezTo>
                      <a:pt x="88" y="229"/>
                      <a:pt x="89" y="228"/>
                      <a:pt x="88" y="228"/>
                    </a:cubicBezTo>
                    <a:cubicBezTo>
                      <a:pt x="88" y="228"/>
                      <a:pt x="87" y="229"/>
                      <a:pt x="87" y="229"/>
                    </a:cubicBezTo>
                    <a:cubicBezTo>
                      <a:pt x="87" y="228"/>
                      <a:pt x="87" y="227"/>
                      <a:pt x="86" y="227"/>
                    </a:cubicBezTo>
                    <a:cubicBezTo>
                      <a:pt x="86" y="227"/>
                      <a:pt x="87" y="226"/>
                      <a:pt x="87" y="225"/>
                    </a:cubicBezTo>
                    <a:cubicBezTo>
                      <a:pt x="87" y="225"/>
                      <a:pt x="86" y="225"/>
                      <a:pt x="86" y="225"/>
                    </a:cubicBezTo>
                    <a:cubicBezTo>
                      <a:pt x="86" y="225"/>
                      <a:pt x="84" y="225"/>
                      <a:pt x="84" y="225"/>
                    </a:cubicBezTo>
                    <a:cubicBezTo>
                      <a:pt x="84" y="225"/>
                      <a:pt x="84" y="224"/>
                      <a:pt x="84" y="224"/>
                    </a:cubicBezTo>
                    <a:cubicBezTo>
                      <a:pt x="83" y="224"/>
                      <a:pt x="83" y="224"/>
                      <a:pt x="82" y="224"/>
                    </a:cubicBezTo>
                    <a:cubicBezTo>
                      <a:pt x="82" y="224"/>
                      <a:pt x="82" y="225"/>
                      <a:pt x="82" y="225"/>
                    </a:cubicBezTo>
                    <a:cubicBezTo>
                      <a:pt x="82" y="226"/>
                      <a:pt x="82" y="225"/>
                      <a:pt x="82" y="226"/>
                    </a:cubicBezTo>
                    <a:cubicBezTo>
                      <a:pt x="82" y="227"/>
                      <a:pt x="82" y="228"/>
                      <a:pt x="83" y="229"/>
                    </a:cubicBezTo>
                    <a:cubicBezTo>
                      <a:pt x="83" y="230"/>
                      <a:pt x="83" y="231"/>
                      <a:pt x="83" y="233"/>
                    </a:cubicBezTo>
                    <a:cubicBezTo>
                      <a:pt x="83" y="233"/>
                      <a:pt x="82" y="236"/>
                      <a:pt x="83" y="236"/>
                    </a:cubicBezTo>
                    <a:cubicBezTo>
                      <a:pt x="83" y="236"/>
                      <a:pt x="82" y="236"/>
                      <a:pt x="82" y="236"/>
                    </a:cubicBezTo>
                    <a:cubicBezTo>
                      <a:pt x="81" y="236"/>
                      <a:pt x="81" y="235"/>
                      <a:pt x="81" y="235"/>
                    </a:cubicBezTo>
                    <a:cubicBezTo>
                      <a:pt x="81" y="235"/>
                      <a:pt x="81" y="235"/>
                      <a:pt x="81" y="235"/>
                    </a:cubicBezTo>
                    <a:cubicBezTo>
                      <a:pt x="80" y="234"/>
                      <a:pt x="79" y="235"/>
                      <a:pt x="80" y="236"/>
                    </a:cubicBezTo>
                    <a:cubicBezTo>
                      <a:pt x="79" y="236"/>
                      <a:pt x="79" y="235"/>
                      <a:pt x="79" y="235"/>
                    </a:cubicBezTo>
                    <a:cubicBezTo>
                      <a:pt x="79" y="235"/>
                      <a:pt x="79" y="235"/>
                      <a:pt x="78" y="235"/>
                    </a:cubicBezTo>
                    <a:cubicBezTo>
                      <a:pt x="77" y="233"/>
                      <a:pt x="77" y="235"/>
                      <a:pt x="75" y="235"/>
                    </a:cubicBezTo>
                    <a:cubicBezTo>
                      <a:pt x="74" y="235"/>
                      <a:pt x="74" y="234"/>
                      <a:pt x="74" y="233"/>
                    </a:cubicBezTo>
                    <a:cubicBezTo>
                      <a:pt x="74" y="232"/>
                      <a:pt x="73" y="232"/>
                      <a:pt x="73" y="232"/>
                    </a:cubicBezTo>
                    <a:cubicBezTo>
                      <a:pt x="72" y="231"/>
                      <a:pt x="73" y="231"/>
                      <a:pt x="72" y="231"/>
                    </a:cubicBezTo>
                    <a:cubicBezTo>
                      <a:pt x="71" y="231"/>
                      <a:pt x="71" y="231"/>
                      <a:pt x="71" y="231"/>
                    </a:cubicBezTo>
                    <a:cubicBezTo>
                      <a:pt x="70" y="231"/>
                      <a:pt x="70" y="231"/>
                      <a:pt x="69" y="231"/>
                    </a:cubicBezTo>
                    <a:cubicBezTo>
                      <a:pt x="69" y="231"/>
                      <a:pt x="69" y="232"/>
                      <a:pt x="69" y="232"/>
                    </a:cubicBezTo>
                    <a:cubicBezTo>
                      <a:pt x="68" y="232"/>
                      <a:pt x="68" y="232"/>
                      <a:pt x="68" y="232"/>
                    </a:cubicBezTo>
                    <a:cubicBezTo>
                      <a:pt x="68" y="232"/>
                      <a:pt x="67" y="232"/>
                      <a:pt x="66" y="232"/>
                    </a:cubicBezTo>
                    <a:cubicBezTo>
                      <a:pt x="66" y="232"/>
                      <a:pt x="66" y="231"/>
                      <a:pt x="66" y="231"/>
                    </a:cubicBezTo>
                    <a:cubicBezTo>
                      <a:pt x="66" y="231"/>
                      <a:pt x="65" y="232"/>
                      <a:pt x="64" y="232"/>
                    </a:cubicBezTo>
                    <a:cubicBezTo>
                      <a:pt x="63" y="232"/>
                      <a:pt x="63" y="231"/>
                      <a:pt x="62" y="232"/>
                    </a:cubicBezTo>
                    <a:cubicBezTo>
                      <a:pt x="61" y="232"/>
                      <a:pt x="61" y="232"/>
                      <a:pt x="61" y="232"/>
                    </a:cubicBezTo>
                    <a:cubicBezTo>
                      <a:pt x="60" y="233"/>
                      <a:pt x="59" y="234"/>
                      <a:pt x="60" y="234"/>
                    </a:cubicBezTo>
                    <a:cubicBezTo>
                      <a:pt x="61" y="235"/>
                      <a:pt x="62" y="234"/>
                      <a:pt x="62" y="235"/>
                    </a:cubicBezTo>
                    <a:cubicBezTo>
                      <a:pt x="62" y="235"/>
                      <a:pt x="63" y="235"/>
                      <a:pt x="64" y="236"/>
                    </a:cubicBezTo>
                    <a:cubicBezTo>
                      <a:pt x="64" y="236"/>
                      <a:pt x="62" y="236"/>
                      <a:pt x="62" y="236"/>
                    </a:cubicBezTo>
                    <a:cubicBezTo>
                      <a:pt x="62" y="236"/>
                      <a:pt x="62" y="236"/>
                      <a:pt x="62" y="235"/>
                    </a:cubicBezTo>
                    <a:cubicBezTo>
                      <a:pt x="62" y="235"/>
                      <a:pt x="62" y="235"/>
                      <a:pt x="61" y="235"/>
                    </a:cubicBezTo>
                    <a:cubicBezTo>
                      <a:pt x="61" y="235"/>
                      <a:pt x="61" y="235"/>
                      <a:pt x="61" y="236"/>
                    </a:cubicBezTo>
                    <a:cubicBezTo>
                      <a:pt x="61" y="237"/>
                      <a:pt x="61" y="236"/>
                      <a:pt x="62" y="236"/>
                    </a:cubicBezTo>
                    <a:cubicBezTo>
                      <a:pt x="62" y="236"/>
                      <a:pt x="63" y="237"/>
                      <a:pt x="63" y="237"/>
                    </a:cubicBezTo>
                    <a:cubicBezTo>
                      <a:pt x="63" y="237"/>
                      <a:pt x="61" y="237"/>
                      <a:pt x="61" y="237"/>
                    </a:cubicBezTo>
                    <a:cubicBezTo>
                      <a:pt x="61" y="237"/>
                      <a:pt x="60" y="237"/>
                      <a:pt x="59" y="237"/>
                    </a:cubicBezTo>
                    <a:cubicBezTo>
                      <a:pt x="59" y="237"/>
                      <a:pt x="59" y="238"/>
                      <a:pt x="59" y="238"/>
                    </a:cubicBezTo>
                    <a:cubicBezTo>
                      <a:pt x="59" y="238"/>
                      <a:pt x="61" y="238"/>
                      <a:pt x="61" y="238"/>
                    </a:cubicBezTo>
                    <a:cubicBezTo>
                      <a:pt x="61" y="239"/>
                      <a:pt x="61" y="240"/>
                      <a:pt x="62" y="241"/>
                    </a:cubicBezTo>
                    <a:cubicBezTo>
                      <a:pt x="62" y="241"/>
                      <a:pt x="63" y="240"/>
                      <a:pt x="64" y="240"/>
                    </a:cubicBezTo>
                    <a:cubicBezTo>
                      <a:pt x="64" y="241"/>
                      <a:pt x="64" y="241"/>
                      <a:pt x="65" y="241"/>
                    </a:cubicBezTo>
                    <a:cubicBezTo>
                      <a:pt x="66" y="242"/>
                      <a:pt x="68" y="243"/>
                      <a:pt x="69" y="244"/>
                    </a:cubicBezTo>
                    <a:cubicBezTo>
                      <a:pt x="70" y="245"/>
                      <a:pt x="69" y="244"/>
                      <a:pt x="69" y="246"/>
                    </a:cubicBezTo>
                    <a:cubicBezTo>
                      <a:pt x="70" y="247"/>
                      <a:pt x="70" y="246"/>
                      <a:pt x="70" y="245"/>
                    </a:cubicBezTo>
                    <a:cubicBezTo>
                      <a:pt x="70" y="245"/>
                      <a:pt x="71" y="245"/>
                      <a:pt x="71" y="245"/>
                    </a:cubicBezTo>
                    <a:cubicBezTo>
                      <a:pt x="72" y="245"/>
                      <a:pt x="72" y="245"/>
                      <a:pt x="73" y="245"/>
                    </a:cubicBezTo>
                    <a:cubicBezTo>
                      <a:pt x="73" y="245"/>
                      <a:pt x="71" y="245"/>
                      <a:pt x="71" y="246"/>
                    </a:cubicBezTo>
                    <a:cubicBezTo>
                      <a:pt x="72" y="246"/>
                      <a:pt x="73" y="246"/>
                      <a:pt x="73" y="246"/>
                    </a:cubicBezTo>
                    <a:cubicBezTo>
                      <a:pt x="75" y="247"/>
                      <a:pt x="72" y="247"/>
                      <a:pt x="73" y="249"/>
                    </a:cubicBezTo>
                    <a:cubicBezTo>
                      <a:pt x="74" y="250"/>
                      <a:pt x="75" y="250"/>
                      <a:pt x="76" y="251"/>
                    </a:cubicBezTo>
                    <a:cubicBezTo>
                      <a:pt x="76" y="251"/>
                      <a:pt x="76" y="252"/>
                      <a:pt x="76" y="252"/>
                    </a:cubicBezTo>
                    <a:cubicBezTo>
                      <a:pt x="76" y="253"/>
                      <a:pt x="75" y="253"/>
                      <a:pt x="76" y="254"/>
                    </a:cubicBezTo>
                    <a:cubicBezTo>
                      <a:pt x="76" y="255"/>
                      <a:pt x="76" y="255"/>
                      <a:pt x="76" y="256"/>
                    </a:cubicBezTo>
                    <a:cubicBezTo>
                      <a:pt x="77" y="256"/>
                      <a:pt x="77" y="257"/>
                      <a:pt x="77" y="257"/>
                    </a:cubicBezTo>
                    <a:cubicBezTo>
                      <a:pt x="77" y="258"/>
                      <a:pt x="78" y="259"/>
                      <a:pt x="78" y="259"/>
                    </a:cubicBezTo>
                    <a:cubicBezTo>
                      <a:pt x="79" y="259"/>
                      <a:pt x="79" y="259"/>
                      <a:pt x="80" y="260"/>
                    </a:cubicBezTo>
                    <a:cubicBezTo>
                      <a:pt x="80" y="260"/>
                      <a:pt x="80" y="261"/>
                      <a:pt x="80" y="261"/>
                    </a:cubicBezTo>
                    <a:cubicBezTo>
                      <a:pt x="81" y="261"/>
                      <a:pt x="81" y="260"/>
                      <a:pt x="81" y="261"/>
                    </a:cubicBezTo>
                    <a:cubicBezTo>
                      <a:pt x="82" y="261"/>
                      <a:pt x="81" y="261"/>
                      <a:pt x="81" y="262"/>
                    </a:cubicBezTo>
                    <a:cubicBezTo>
                      <a:pt x="81" y="262"/>
                      <a:pt x="81" y="263"/>
                      <a:pt x="81" y="263"/>
                    </a:cubicBezTo>
                    <a:cubicBezTo>
                      <a:pt x="81" y="264"/>
                      <a:pt x="81" y="264"/>
                      <a:pt x="81" y="265"/>
                    </a:cubicBezTo>
                    <a:cubicBezTo>
                      <a:pt x="81" y="265"/>
                      <a:pt x="81" y="265"/>
                      <a:pt x="81" y="265"/>
                    </a:cubicBezTo>
                    <a:cubicBezTo>
                      <a:pt x="80" y="266"/>
                      <a:pt x="81" y="266"/>
                      <a:pt x="81" y="267"/>
                    </a:cubicBezTo>
                    <a:cubicBezTo>
                      <a:pt x="80" y="267"/>
                      <a:pt x="80" y="266"/>
                      <a:pt x="80" y="266"/>
                    </a:cubicBezTo>
                    <a:cubicBezTo>
                      <a:pt x="79" y="266"/>
                      <a:pt x="80" y="267"/>
                      <a:pt x="80" y="268"/>
                    </a:cubicBezTo>
                    <a:cubicBezTo>
                      <a:pt x="81" y="268"/>
                      <a:pt x="81" y="269"/>
                      <a:pt x="82" y="270"/>
                    </a:cubicBezTo>
                    <a:cubicBezTo>
                      <a:pt x="83" y="271"/>
                      <a:pt x="82" y="273"/>
                      <a:pt x="83" y="274"/>
                    </a:cubicBezTo>
                    <a:cubicBezTo>
                      <a:pt x="83" y="274"/>
                      <a:pt x="83" y="276"/>
                      <a:pt x="83" y="276"/>
                    </a:cubicBezTo>
                    <a:cubicBezTo>
                      <a:pt x="82" y="276"/>
                      <a:pt x="82" y="273"/>
                      <a:pt x="82" y="272"/>
                    </a:cubicBezTo>
                    <a:cubicBezTo>
                      <a:pt x="82" y="272"/>
                      <a:pt x="81" y="269"/>
                      <a:pt x="80" y="269"/>
                    </a:cubicBezTo>
                    <a:cubicBezTo>
                      <a:pt x="80" y="269"/>
                      <a:pt x="79" y="273"/>
                      <a:pt x="79" y="273"/>
                    </a:cubicBezTo>
                    <a:cubicBezTo>
                      <a:pt x="79" y="274"/>
                      <a:pt x="79" y="275"/>
                      <a:pt x="78" y="276"/>
                    </a:cubicBezTo>
                    <a:cubicBezTo>
                      <a:pt x="78" y="277"/>
                      <a:pt x="78" y="277"/>
                      <a:pt x="78" y="278"/>
                    </a:cubicBezTo>
                    <a:cubicBezTo>
                      <a:pt x="78" y="278"/>
                      <a:pt x="79" y="276"/>
                      <a:pt x="79" y="278"/>
                    </a:cubicBezTo>
                    <a:cubicBezTo>
                      <a:pt x="79" y="279"/>
                      <a:pt x="79" y="278"/>
                      <a:pt x="78" y="278"/>
                    </a:cubicBezTo>
                    <a:cubicBezTo>
                      <a:pt x="78" y="279"/>
                      <a:pt x="78" y="279"/>
                      <a:pt x="77" y="279"/>
                    </a:cubicBezTo>
                    <a:cubicBezTo>
                      <a:pt x="77" y="280"/>
                      <a:pt x="77" y="281"/>
                      <a:pt x="77" y="282"/>
                    </a:cubicBezTo>
                    <a:cubicBezTo>
                      <a:pt x="76" y="284"/>
                      <a:pt x="76" y="285"/>
                      <a:pt x="75" y="287"/>
                    </a:cubicBezTo>
                    <a:cubicBezTo>
                      <a:pt x="75" y="288"/>
                      <a:pt x="75" y="288"/>
                      <a:pt x="74" y="289"/>
                    </a:cubicBezTo>
                    <a:cubicBezTo>
                      <a:pt x="74" y="290"/>
                      <a:pt x="73" y="290"/>
                      <a:pt x="73" y="290"/>
                    </a:cubicBezTo>
                    <a:cubicBezTo>
                      <a:pt x="72" y="291"/>
                      <a:pt x="72" y="291"/>
                      <a:pt x="71" y="291"/>
                    </a:cubicBezTo>
                    <a:cubicBezTo>
                      <a:pt x="70" y="291"/>
                      <a:pt x="69" y="291"/>
                      <a:pt x="68" y="291"/>
                    </a:cubicBezTo>
                    <a:cubicBezTo>
                      <a:pt x="66" y="291"/>
                      <a:pt x="66" y="290"/>
                      <a:pt x="65" y="290"/>
                    </a:cubicBezTo>
                    <a:cubicBezTo>
                      <a:pt x="64" y="289"/>
                      <a:pt x="63" y="289"/>
                      <a:pt x="63" y="289"/>
                    </a:cubicBezTo>
                    <a:cubicBezTo>
                      <a:pt x="62" y="289"/>
                      <a:pt x="62" y="289"/>
                      <a:pt x="61" y="289"/>
                    </a:cubicBezTo>
                    <a:cubicBezTo>
                      <a:pt x="61" y="289"/>
                      <a:pt x="60" y="289"/>
                      <a:pt x="59" y="288"/>
                    </a:cubicBezTo>
                    <a:cubicBezTo>
                      <a:pt x="59" y="288"/>
                      <a:pt x="58" y="287"/>
                      <a:pt x="58" y="287"/>
                    </a:cubicBezTo>
                    <a:cubicBezTo>
                      <a:pt x="57" y="287"/>
                      <a:pt x="56" y="287"/>
                      <a:pt x="56" y="288"/>
                    </a:cubicBezTo>
                    <a:cubicBezTo>
                      <a:pt x="56" y="287"/>
                      <a:pt x="56" y="287"/>
                      <a:pt x="55" y="287"/>
                    </a:cubicBezTo>
                    <a:cubicBezTo>
                      <a:pt x="54" y="287"/>
                      <a:pt x="53" y="287"/>
                      <a:pt x="52" y="287"/>
                    </a:cubicBezTo>
                    <a:cubicBezTo>
                      <a:pt x="50" y="287"/>
                      <a:pt x="50" y="286"/>
                      <a:pt x="49" y="286"/>
                    </a:cubicBezTo>
                    <a:cubicBezTo>
                      <a:pt x="48" y="285"/>
                      <a:pt x="47" y="285"/>
                      <a:pt x="46" y="284"/>
                    </a:cubicBezTo>
                    <a:cubicBezTo>
                      <a:pt x="45" y="284"/>
                      <a:pt x="45" y="284"/>
                      <a:pt x="45" y="284"/>
                    </a:cubicBezTo>
                    <a:cubicBezTo>
                      <a:pt x="44" y="283"/>
                      <a:pt x="43" y="283"/>
                      <a:pt x="43" y="283"/>
                    </a:cubicBezTo>
                    <a:cubicBezTo>
                      <a:pt x="42" y="283"/>
                      <a:pt x="42" y="281"/>
                      <a:pt x="41" y="281"/>
                    </a:cubicBezTo>
                    <a:cubicBezTo>
                      <a:pt x="41" y="281"/>
                      <a:pt x="40" y="282"/>
                      <a:pt x="40" y="282"/>
                    </a:cubicBezTo>
                    <a:cubicBezTo>
                      <a:pt x="40" y="282"/>
                      <a:pt x="40" y="282"/>
                      <a:pt x="39" y="282"/>
                    </a:cubicBezTo>
                    <a:cubicBezTo>
                      <a:pt x="39" y="282"/>
                      <a:pt x="38" y="282"/>
                      <a:pt x="38" y="281"/>
                    </a:cubicBezTo>
                    <a:cubicBezTo>
                      <a:pt x="36" y="281"/>
                      <a:pt x="35" y="281"/>
                      <a:pt x="34" y="281"/>
                    </a:cubicBezTo>
                    <a:cubicBezTo>
                      <a:pt x="33" y="281"/>
                      <a:pt x="32" y="280"/>
                      <a:pt x="32" y="280"/>
                    </a:cubicBezTo>
                    <a:cubicBezTo>
                      <a:pt x="31" y="280"/>
                      <a:pt x="31" y="280"/>
                      <a:pt x="30" y="279"/>
                    </a:cubicBezTo>
                    <a:cubicBezTo>
                      <a:pt x="30" y="278"/>
                      <a:pt x="30" y="278"/>
                      <a:pt x="29" y="277"/>
                    </a:cubicBezTo>
                    <a:cubicBezTo>
                      <a:pt x="28" y="277"/>
                      <a:pt x="28" y="278"/>
                      <a:pt x="28" y="276"/>
                    </a:cubicBezTo>
                    <a:cubicBezTo>
                      <a:pt x="28" y="277"/>
                      <a:pt x="27" y="277"/>
                      <a:pt x="26" y="277"/>
                    </a:cubicBezTo>
                    <a:cubicBezTo>
                      <a:pt x="26" y="277"/>
                      <a:pt x="27" y="277"/>
                      <a:pt x="27" y="276"/>
                    </a:cubicBezTo>
                    <a:cubicBezTo>
                      <a:pt x="26" y="276"/>
                      <a:pt x="25" y="277"/>
                      <a:pt x="24" y="277"/>
                    </a:cubicBezTo>
                    <a:cubicBezTo>
                      <a:pt x="23" y="277"/>
                      <a:pt x="22" y="278"/>
                      <a:pt x="22" y="278"/>
                    </a:cubicBezTo>
                    <a:cubicBezTo>
                      <a:pt x="22" y="279"/>
                      <a:pt x="23" y="279"/>
                      <a:pt x="23" y="280"/>
                    </a:cubicBezTo>
                    <a:cubicBezTo>
                      <a:pt x="23" y="280"/>
                      <a:pt x="21" y="279"/>
                      <a:pt x="21" y="280"/>
                    </a:cubicBezTo>
                    <a:cubicBezTo>
                      <a:pt x="21" y="280"/>
                      <a:pt x="21" y="280"/>
                      <a:pt x="21" y="279"/>
                    </a:cubicBezTo>
                    <a:cubicBezTo>
                      <a:pt x="20" y="280"/>
                      <a:pt x="18" y="279"/>
                      <a:pt x="17" y="279"/>
                    </a:cubicBezTo>
                    <a:cubicBezTo>
                      <a:pt x="17" y="279"/>
                      <a:pt x="16" y="280"/>
                      <a:pt x="16" y="280"/>
                    </a:cubicBezTo>
                    <a:cubicBezTo>
                      <a:pt x="16" y="280"/>
                      <a:pt x="15" y="280"/>
                      <a:pt x="15" y="280"/>
                    </a:cubicBezTo>
                    <a:cubicBezTo>
                      <a:pt x="15" y="280"/>
                      <a:pt x="15" y="280"/>
                      <a:pt x="15" y="280"/>
                    </a:cubicBezTo>
                    <a:cubicBezTo>
                      <a:pt x="15" y="280"/>
                      <a:pt x="14" y="281"/>
                      <a:pt x="14" y="281"/>
                    </a:cubicBezTo>
                    <a:cubicBezTo>
                      <a:pt x="14" y="281"/>
                      <a:pt x="14" y="283"/>
                      <a:pt x="13" y="283"/>
                    </a:cubicBezTo>
                    <a:cubicBezTo>
                      <a:pt x="13" y="283"/>
                      <a:pt x="14" y="282"/>
                      <a:pt x="14" y="283"/>
                    </a:cubicBezTo>
                    <a:cubicBezTo>
                      <a:pt x="15" y="283"/>
                      <a:pt x="14" y="284"/>
                      <a:pt x="14" y="285"/>
                    </a:cubicBezTo>
                    <a:cubicBezTo>
                      <a:pt x="15" y="285"/>
                      <a:pt x="15" y="284"/>
                      <a:pt x="15" y="285"/>
                    </a:cubicBezTo>
                    <a:cubicBezTo>
                      <a:pt x="15" y="286"/>
                      <a:pt x="14" y="286"/>
                      <a:pt x="14" y="287"/>
                    </a:cubicBezTo>
                    <a:cubicBezTo>
                      <a:pt x="15" y="287"/>
                      <a:pt x="16" y="286"/>
                      <a:pt x="16" y="286"/>
                    </a:cubicBezTo>
                    <a:cubicBezTo>
                      <a:pt x="17" y="286"/>
                      <a:pt x="15" y="288"/>
                      <a:pt x="15" y="288"/>
                    </a:cubicBezTo>
                    <a:cubicBezTo>
                      <a:pt x="15" y="288"/>
                      <a:pt x="16" y="289"/>
                      <a:pt x="16" y="289"/>
                    </a:cubicBezTo>
                    <a:cubicBezTo>
                      <a:pt x="16" y="289"/>
                      <a:pt x="16" y="289"/>
                      <a:pt x="16" y="289"/>
                    </a:cubicBezTo>
                    <a:cubicBezTo>
                      <a:pt x="16" y="290"/>
                      <a:pt x="15" y="289"/>
                      <a:pt x="15" y="289"/>
                    </a:cubicBezTo>
                    <a:cubicBezTo>
                      <a:pt x="14" y="291"/>
                      <a:pt x="17" y="290"/>
                      <a:pt x="17" y="290"/>
                    </a:cubicBezTo>
                    <a:cubicBezTo>
                      <a:pt x="17" y="290"/>
                      <a:pt x="14" y="292"/>
                      <a:pt x="14" y="292"/>
                    </a:cubicBezTo>
                    <a:cubicBezTo>
                      <a:pt x="14" y="293"/>
                      <a:pt x="14" y="294"/>
                      <a:pt x="13" y="294"/>
                    </a:cubicBezTo>
                    <a:cubicBezTo>
                      <a:pt x="13" y="295"/>
                      <a:pt x="13" y="295"/>
                      <a:pt x="13" y="296"/>
                    </a:cubicBezTo>
                    <a:cubicBezTo>
                      <a:pt x="13" y="297"/>
                      <a:pt x="13" y="299"/>
                      <a:pt x="13" y="300"/>
                    </a:cubicBezTo>
                    <a:cubicBezTo>
                      <a:pt x="13" y="301"/>
                      <a:pt x="13" y="303"/>
                      <a:pt x="13" y="304"/>
                    </a:cubicBezTo>
                    <a:cubicBezTo>
                      <a:pt x="12" y="305"/>
                      <a:pt x="12" y="305"/>
                      <a:pt x="12" y="306"/>
                    </a:cubicBezTo>
                    <a:cubicBezTo>
                      <a:pt x="12" y="306"/>
                      <a:pt x="12" y="306"/>
                      <a:pt x="12" y="306"/>
                    </a:cubicBezTo>
                    <a:cubicBezTo>
                      <a:pt x="12" y="306"/>
                      <a:pt x="11" y="307"/>
                      <a:pt x="11" y="307"/>
                    </a:cubicBezTo>
                    <a:cubicBezTo>
                      <a:pt x="11" y="307"/>
                      <a:pt x="13" y="306"/>
                      <a:pt x="12" y="307"/>
                    </a:cubicBezTo>
                    <a:cubicBezTo>
                      <a:pt x="12" y="308"/>
                      <a:pt x="11" y="307"/>
                      <a:pt x="11" y="308"/>
                    </a:cubicBezTo>
                    <a:cubicBezTo>
                      <a:pt x="10" y="308"/>
                      <a:pt x="10" y="310"/>
                      <a:pt x="9" y="311"/>
                    </a:cubicBezTo>
                    <a:cubicBezTo>
                      <a:pt x="9" y="312"/>
                      <a:pt x="9" y="313"/>
                      <a:pt x="8" y="314"/>
                    </a:cubicBezTo>
                    <a:cubicBezTo>
                      <a:pt x="7" y="315"/>
                      <a:pt x="6" y="316"/>
                      <a:pt x="6" y="317"/>
                    </a:cubicBezTo>
                    <a:cubicBezTo>
                      <a:pt x="5" y="318"/>
                      <a:pt x="5" y="319"/>
                      <a:pt x="4" y="319"/>
                    </a:cubicBezTo>
                    <a:cubicBezTo>
                      <a:pt x="3" y="319"/>
                      <a:pt x="3" y="319"/>
                      <a:pt x="2" y="320"/>
                    </a:cubicBezTo>
                    <a:cubicBezTo>
                      <a:pt x="2" y="320"/>
                      <a:pt x="2" y="321"/>
                      <a:pt x="2" y="321"/>
                    </a:cubicBezTo>
                    <a:cubicBezTo>
                      <a:pt x="2" y="322"/>
                      <a:pt x="1" y="322"/>
                      <a:pt x="1" y="323"/>
                    </a:cubicBezTo>
                    <a:cubicBezTo>
                      <a:pt x="1" y="324"/>
                      <a:pt x="1" y="324"/>
                      <a:pt x="0" y="325"/>
                    </a:cubicBezTo>
                    <a:cubicBezTo>
                      <a:pt x="0" y="325"/>
                      <a:pt x="0" y="325"/>
                      <a:pt x="0" y="326"/>
                    </a:cubicBezTo>
                    <a:cubicBezTo>
                      <a:pt x="0" y="327"/>
                      <a:pt x="0" y="326"/>
                      <a:pt x="1" y="327"/>
                    </a:cubicBezTo>
                    <a:cubicBezTo>
                      <a:pt x="1" y="328"/>
                      <a:pt x="2" y="328"/>
                      <a:pt x="2" y="329"/>
                    </a:cubicBezTo>
                    <a:cubicBezTo>
                      <a:pt x="2" y="329"/>
                      <a:pt x="1" y="330"/>
                      <a:pt x="2" y="330"/>
                    </a:cubicBezTo>
                    <a:cubicBezTo>
                      <a:pt x="2" y="331"/>
                      <a:pt x="3" y="331"/>
                      <a:pt x="3" y="330"/>
                    </a:cubicBezTo>
                    <a:cubicBezTo>
                      <a:pt x="3" y="330"/>
                      <a:pt x="4" y="330"/>
                      <a:pt x="4" y="329"/>
                    </a:cubicBezTo>
                    <a:cubicBezTo>
                      <a:pt x="4" y="329"/>
                      <a:pt x="5" y="330"/>
                      <a:pt x="5" y="330"/>
                    </a:cubicBezTo>
                    <a:cubicBezTo>
                      <a:pt x="5" y="330"/>
                      <a:pt x="5" y="330"/>
                      <a:pt x="5" y="330"/>
                    </a:cubicBezTo>
                    <a:cubicBezTo>
                      <a:pt x="5" y="330"/>
                      <a:pt x="6" y="331"/>
                      <a:pt x="6" y="331"/>
                    </a:cubicBezTo>
                    <a:cubicBezTo>
                      <a:pt x="5" y="331"/>
                      <a:pt x="5" y="330"/>
                      <a:pt x="5" y="330"/>
                    </a:cubicBezTo>
                    <a:cubicBezTo>
                      <a:pt x="4" y="330"/>
                      <a:pt x="5" y="332"/>
                      <a:pt x="5" y="332"/>
                    </a:cubicBezTo>
                    <a:cubicBezTo>
                      <a:pt x="4" y="333"/>
                      <a:pt x="4" y="333"/>
                      <a:pt x="4" y="334"/>
                    </a:cubicBezTo>
                    <a:cubicBezTo>
                      <a:pt x="4" y="334"/>
                      <a:pt x="3" y="335"/>
                      <a:pt x="3" y="335"/>
                    </a:cubicBezTo>
                    <a:cubicBezTo>
                      <a:pt x="3" y="335"/>
                      <a:pt x="3" y="336"/>
                      <a:pt x="3" y="336"/>
                    </a:cubicBezTo>
                    <a:cubicBezTo>
                      <a:pt x="3" y="338"/>
                      <a:pt x="2" y="340"/>
                      <a:pt x="2" y="341"/>
                    </a:cubicBezTo>
                    <a:cubicBezTo>
                      <a:pt x="1" y="342"/>
                      <a:pt x="1" y="342"/>
                      <a:pt x="1" y="343"/>
                    </a:cubicBezTo>
                    <a:cubicBezTo>
                      <a:pt x="1" y="343"/>
                      <a:pt x="0" y="344"/>
                      <a:pt x="0" y="345"/>
                    </a:cubicBezTo>
                    <a:cubicBezTo>
                      <a:pt x="0" y="346"/>
                      <a:pt x="2" y="345"/>
                      <a:pt x="3" y="345"/>
                    </a:cubicBezTo>
                    <a:cubicBezTo>
                      <a:pt x="3" y="345"/>
                      <a:pt x="4" y="345"/>
                      <a:pt x="5" y="345"/>
                    </a:cubicBezTo>
                    <a:cubicBezTo>
                      <a:pt x="5" y="345"/>
                      <a:pt x="6" y="346"/>
                      <a:pt x="6" y="346"/>
                    </a:cubicBezTo>
                    <a:cubicBezTo>
                      <a:pt x="7" y="346"/>
                      <a:pt x="7" y="347"/>
                      <a:pt x="8" y="347"/>
                    </a:cubicBezTo>
                    <a:cubicBezTo>
                      <a:pt x="9" y="347"/>
                      <a:pt x="10" y="347"/>
                      <a:pt x="12" y="346"/>
                    </a:cubicBezTo>
                    <a:cubicBezTo>
                      <a:pt x="13" y="346"/>
                      <a:pt x="12" y="346"/>
                      <a:pt x="13" y="347"/>
                    </a:cubicBezTo>
                    <a:cubicBezTo>
                      <a:pt x="14" y="347"/>
                      <a:pt x="15" y="347"/>
                      <a:pt x="15" y="347"/>
                    </a:cubicBezTo>
                    <a:cubicBezTo>
                      <a:pt x="16" y="347"/>
                      <a:pt x="16" y="347"/>
                      <a:pt x="16" y="347"/>
                    </a:cubicBezTo>
                    <a:cubicBezTo>
                      <a:pt x="17" y="347"/>
                      <a:pt x="17" y="346"/>
                      <a:pt x="17" y="346"/>
                    </a:cubicBezTo>
                    <a:cubicBezTo>
                      <a:pt x="17" y="346"/>
                      <a:pt x="17" y="346"/>
                      <a:pt x="17" y="347"/>
                    </a:cubicBezTo>
                    <a:cubicBezTo>
                      <a:pt x="17" y="347"/>
                      <a:pt x="18" y="346"/>
                      <a:pt x="18" y="346"/>
                    </a:cubicBezTo>
                    <a:cubicBezTo>
                      <a:pt x="17" y="347"/>
                      <a:pt x="17" y="347"/>
                      <a:pt x="17" y="348"/>
                    </a:cubicBezTo>
                    <a:cubicBezTo>
                      <a:pt x="18" y="349"/>
                      <a:pt x="19" y="350"/>
                      <a:pt x="20" y="351"/>
                    </a:cubicBezTo>
                    <a:cubicBezTo>
                      <a:pt x="20" y="351"/>
                      <a:pt x="20" y="352"/>
                      <a:pt x="20" y="352"/>
                    </a:cubicBezTo>
                    <a:cubicBezTo>
                      <a:pt x="20" y="353"/>
                      <a:pt x="20" y="353"/>
                      <a:pt x="20" y="353"/>
                    </a:cubicBezTo>
                    <a:cubicBezTo>
                      <a:pt x="20" y="354"/>
                      <a:pt x="20" y="354"/>
                      <a:pt x="20" y="355"/>
                    </a:cubicBezTo>
                    <a:cubicBezTo>
                      <a:pt x="20" y="354"/>
                      <a:pt x="22" y="356"/>
                      <a:pt x="21" y="356"/>
                    </a:cubicBezTo>
                    <a:cubicBezTo>
                      <a:pt x="21" y="356"/>
                      <a:pt x="21" y="356"/>
                      <a:pt x="21" y="356"/>
                    </a:cubicBezTo>
                    <a:cubicBezTo>
                      <a:pt x="21" y="357"/>
                      <a:pt x="21" y="358"/>
                      <a:pt x="21" y="359"/>
                    </a:cubicBezTo>
                    <a:cubicBezTo>
                      <a:pt x="22" y="360"/>
                      <a:pt x="22" y="360"/>
                      <a:pt x="23" y="360"/>
                    </a:cubicBezTo>
                    <a:cubicBezTo>
                      <a:pt x="24" y="361"/>
                      <a:pt x="24" y="362"/>
                      <a:pt x="25" y="362"/>
                    </a:cubicBezTo>
                    <a:cubicBezTo>
                      <a:pt x="26" y="363"/>
                      <a:pt x="27" y="362"/>
                      <a:pt x="27" y="361"/>
                    </a:cubicBezTo>
                    <a:cubicBezTo>
                      <a:pt x="28" y="361"/>
                      <a:pt x="27" y="361"/>
                      <a:pt x="28" y="361"/>
                    </a:cubicBezTo>
                    <a:cubicBezTo>
                      <a:pt x="29" y="361"/>
                      <a:pt x="29" y="360"/>
                      <a:pt x="29" y="360"/>
                    </a:cubicBezTo>
                    <a:cubicBezTo>
                      <a:pt x="29" y="360"/>
                      <a:pt x="29" y="359"/>
                      <a:pt x="30" y="359"/>
                    </a:cubicBezTo>
                    <a:cubicBezTo>
                      <a:pt x="30" y="359"/>
                      <a:pt x="32" y="359"/>
                      <a:pt x="33" y="359"/>
                    </a:cubicBezTo>
                    <a:cubicBezTo>
                      <a:pt x="34" y="359"/>
                      <a:pt x="34" y="359"/>
                      <a:pt x="35" y="359"/>
                    </a:cubicBezTo>
                    <a:cubicBezTo>
                      <a:pt x="36" y="358"/>
                      <a:pt x="36" y="357"/>
                      <a:pt x="37" y="357"/>
                    </a:cubicBezTo>
                    <a:cubicBezTo>
                      <a:pt x="37" y="357"/>
                      <a:pt x="39" y="358"/>
                      <a:pt x="39" y="358"/>
                    </a:cubicBezTo>
                    <a:cubicBezTo>
                      <a:pt x="40" y="358"/>
                      <a:pt x="41" y="358"/>
                      <a:pt x="42" y="358"/>
                    </a:cubicBezTo>
                    <a:cubicBezTo>
                      <a:pt x="43" y="359"/>
                      <a:pt x="44" y="359"/>
                      <a:pt x="45" y="359"/>
                    </a:cubicBezTo>
                    <a:cubicBezTo>
                      <a:pt x="47" y="359"/>
                      <a:pt x="48" y="359"/>
                      <a:pt x="49" y="360"/>
                    </a:cubicBezTo>
                    <a:cubicBezTo>
                      <a:pt x="50" y="360"/>
                      <a:pt x="51" y="361"/>
                      <a:pt x="51" y="361"/>
                    </a:cubicBezTo>
                    <a:cubicBezTo>
                      <a:pt x="52" y="361"/>
                      <a:pt x="53" y="360"/>
                      <a:pt x="54" y="360"/>
                    </a:cubicBezTo>
                    <a:cubicBezTo>
                      <a:pt x="54" y="360"/>
                      <a:pt x="54" y="360"/>
                      <a:pt x="55" y="360"/>
                    </a:cubicBezTo>
                    <a:cubicBezTo>
                      <a:pt x="55" y="360"/>
                      <a:pt x="56" y="362"/>
                      <a:pt x="57" y="361"/>
                    </a:cubicBezTo>
                    <a:cubicBezTo>
                      <a:pt x="57" y="361"/>
                      <a:pt x="58" y="360"/>
                      <a:pt x="58" y="360"/>
                    </a:cubicBezTo>
                    <a:cubicBezTo>
                      <a:pt x="59" y="359"/>
                      <a:pt x="59" y="358"/>
                      <a:pt x="60" y="357"/>
                    </a:cubicBezTo>
                    <a:cubicBezTo>
                      <a:pt x="60" y="356"/>
                      <a:pt x="61" y="355"/>
                      <a:pt x="62" y="355"/>
                    </a:cubicBezTo>
                    <a:cubicBezTo>
                      <a:pt x="62" y="355"/>
                      <a:pt x="63" y="355"/>
                      <a:pt x="63" y="355"/>
                    </a:cubicBezTo>
                    <a:cubicBezTo>
                      <a:pt x="63" y="355"/>
                      <a:pt x="64" y="354"/>
                      <a:pt x="64" y="354"/>
                    </a:cubicBezTo>
                    <a:cubicBezTo>
                      <a:pt x="64" y="354"/>
                      <a:pt x="65" y="354"/>
                      <a:pt x="65" y="354"/>
                    </a:cubicBezTo>
                    <a:cubicBezTo>
                      <a:pt x="65" y="354"/>
                      <a:pt x="65" y="354"/>
                      <a:pt x="66" y="354"/>
                    </a:cubicBezTo>
                    <a:cubicBezTo>
                      <a:pt x="66" y="354"/>
                      <a:pt x="66" y="354"/>
                      <a:pt x="66" y="354"/>
                    </a:cubicBezTo>
                    <a:cubicBezTo>
                      <a:pt x="66" y="355"/>
                      <a:pt x="68" y="354"/>
                      <a:pt x="68" y="355"/>
                    </a:cubicBezTo>
                    <a:cubicBezTo>
                      <a:pt x="68" y="355"/>
                      <a:pt x="70" y="354"/>
                      <a:pt x="70" y="354"/>
                    </a:cubicBezTo>
                    <a:cubicBezTo>
                      <a:pt x="70" y="354"/>
                      <a:pt x="70" y="353"/>
                      <a:pt x="70" y="353"/>
                    </a:cubicBezTo>
                    <a:cubicBezTo>
                      <a:pt x="70" y="353"/>
                      <a:pt x="70" y="354"/>
                      <a:pt x="70" y="354"/>
                    </a:cubicBezTo>
                    <a:cubicBezTo>
                      <a:pt x="69" y="353"/>
                      <a:pt x="70" y="351"/>
                      <a:pt x="70" y="351"/>
                    </a:cubicBezTo>
                    <a:cubicBezTo>
                      <a:pt x="70" y="351"/>
                      <a:pt x="71" y="351"/>
                      <a:pt x="71" y="350"/>
                    </a:cubicBezTo>
                    <a:cubicBezTo>
                      <a:pt x="71" y="350"/>
                      <a:pt x="71" y="349"/>
                      <a:pt x="71" y="349"/>
                    </a:cubicBezTo>
                    <a:cubicBezTo>
                      <a:pt x="72" y="348"/>
                      <a:pt x="72" y="348"/>
                      <a:pt x="73" y="348"/>
                    </a:cubicBezTo>
                    <a:cubicBezTo>
                      <a:pt x="73" y="348"/>
                      <a:pt x="73" y="347"/>
                      <a:pt x="73" y="347"/>
                    </a:cubicBezTo>
                    <a:cubicBezTo>
                      <a:pt x="73" y="346"/>
                      <a:pt x="74" y="346"/>
                      <a:pt x="74" y="346"/>
                    </a:cubicBezTo>
                    <a:cubicBezTo>
                      <a:pt x="75" y="345"/>
                      <a:pt x="76" y="346"/>
                      <a:pt x="77" y="345"/>
                    </a:cubicBezTo>
                    <a:cubicBezTo>
                      <a:pt x="77" y="345"/>
                      <a:pt x="77" y="345"/>
                      <a:pt x="77" y="344"/>
                    </a:cubicBezTo>
                    <a:cubicBezTo>
                      <a:pt x="77" y="344"/>
                      <a:pt x="78" y="344"/>
                      <a:pt x="78" y="344"/>
                    </a:cubicBezTo>
                    <a:cubicBezTo>
                      <a:pt x="78" y="344"/>
                      <a:pt x="79" y="344"/>
                      <a:pt x="79" y="344"/>
                    </a:cubicBezTo>
                    <a:cubicBezTo>
                      <a:pt x="80" y="342"/>
                      <a:pt x="78" y="341"/>
                      <a:pt x="77" y="341"/>
                    </a:cubicBezTo>
                    <a:cubicBezTo>
                      <a:pt x="76" y="340"/>
                      <a:pt x="76" y="338"/>
                      <a:pt x="76" y="337"/>
                    </a:cubicBezTo>
                    <a:cubicBezTo>
                      <a:pt x="76" y="335"/>
                      <a:pt x="76" y="334"/>
                      <a:pt x="77" y="333"/>
                    </a:cubicBezTo>
                    <a:cubicBezTo>
                      <a:pt x="78" y="332"/>
                      <a:pt x="78" y="331"/>
                      <a:pt x="79" y="330"/>
                    </a:cubicBezTo>
                    <a:cubicBezTo>
                      <a:pt x="79" y="330"/>
                      <a:pt x="80" y="330"/>
                      <a:pt x="80" y="329"/>
                    </a:cubicBezTo>
                    <a:cubicBezTo>
                      <a:pt x="81" y="328"/>
                      <a:pt x="81" y="328"/>
                      <a:pt x="82" y="327"/>
                    </a:cubicBezTo>
                    <a:cubicBezTo>
                      <a:pt x="83" y="326"/>
                      <a:pt x="83" y="326"/>
                      <a:pt x="84" y="325"/>
                    </a:cubicBezTo>
                    <a:cubicBezTo>
                      <a:pt x="85" y="324"/>
                      <a:pt x="85" y="325"/>
                      <a:pt x="86" y="324"/>
                    </a:cubicBezTo>
                    <a:cubicBezTo>
                      <a:pt x="86" y="324"/>
                      <a:pt x="87" y="324"/>
                      <a:pt x="87" y="324"/>
                    </a:cubicBezTo>
                    <a:cubicBezTo>
                      <a:pt x="88" y="323"/>
                      <a:pt x="87" y="323"/>
                      <a:pt x="87" y="323"/>
                    </a:cubicBezTo>
                    <a:cubicBezTo>
                      <a:pt x="87" y="322"/>
                      <a:pt x="86" y="323"/>
                      <a:pt x="87" y="322"/>
                    </a:cubicBezTo>
                    <a:cubicBezTo>
                      <a:pt x="87" y="322"/>
                      <a:pt x="87" y="322"/>
                      <a:pt x="87" y="322"/>
                    </a:cubicBezTo>
                    <a:cubicBezTo>
                      <a:pt x="87" y="321"/>
                      <a:pt x="88" y="321"/>
                      <a:pt x="88" y="321"/>
                    </a:cubicBezTo>
                    <a:cubicBezTo>
                      <a:pt x="89" y="320"/>
                      <a:pt x="90" y="320"/>
                      <a:pt x="92" y="319"/>
                    </a:cubicBezTo>
                    <a:cubicBezTo>
                      <a:pt x="92" y="319"/>
                      <a:pt x="93" y="319"/>
                      <a:pt x="94" y="319"/>
                    </a:cubicBezTo>
                    <a:cubicBezTo>
                      <a:pt x="94" y="319"/>
                      <a:pt x="95" y="319"/>
                      <a:pt x="96" y="319"/>
                    </a:cubicBezTo>
                    <a:cubicBezTo>
                      <a:pt x="96" y="319"/>
                      <a:pt x="98" y="319"/>
                      <a:pt x="98" y="319"/>
                    </a:cubicBezTo>
                    <a:cubicBezTo>
                      <a:pt x="99" y="318"/>
                      <a:pt x="99" y="318"/>
                      <a:pt x="99" y="317"/>
                    </a:cubicBezTo>
                    <a:cubicBezTo>
                      <a:pt x="100" y="317"/>
                      <a:pt x="100" y="317"/>
                      <a:pt x="100" y="317"/>
                    </a:cubicBezTo>
                    <a:cubicBezTo>
                      <a:pt x="102" y="316"/>
                      <a:pt x="105" y="315"/>
                      <a:pt x="107" y="314"/>
                    </a:cubicBezTo>
                    <a:cubicBezTo>
                      <a:pt x="107" y="313"/>
                      <a:pt x="108" y="312"/>
                      <a:pt x="107" y="311"/>
                    </a:cubicBezTo>
                    <a:cubicBezTo>
                      <a:pt x="107" y="311"/>
                      <a:pt x="107" y="310"/>
                      <a:pt x="107" y="310"/>
                    </a:cubicBezTo>
                    <a:cubicBezTo>
                      <a:pt x="107" y="309"/>
                      <a:pt x="108" y="309"/>
                      <a:pt x="108" y="310"/>
                    </a:cubicBezTo>
                    <a:cubicBezTo>
                      <a:pt x="108" y="309"/>
                      <a:pt x="109" y="309"/>
                      <a:pt x="109" y="309"/>
                    </a:cubicBezTo>
                    <a:cubicBezTo>
                      <a:pt x="109" y="308"/>
                      <a:pt x="108" y="308"/>
                      <a:pt x="108" y="308"/>
                    </a:cubicBezTo>
                    <a:cubicBezTo>
                      <a:pt x="108" y="307"/>
                      <a:pt x="108" y="307"/>
                      <a:pt x="108" y="307"/>
                    </a:cubicBezTo>
                    <a:cubicBezTo>
                      <a:pt x="108" y="306"/>
                      <a:pt x="107" y="305"/>
                      <a:pt x="108" y="304"/>
                    </a:cubicBezTo>
                    <a:cubicBezTo>
                      <a:pt x="108" y="303"/>
                      <a:pt x="108" y="301"/>
                      <a:pt x="109" y="300"/>
                    </a:cubicBezTo>
                    <a:cubicBezTo>
                      <a:pt x="109" y="300"/>
                      <a:pt x="110" y="299"/>
                      <a:pt x="110" y="299"/>
                    </a:cubicBezTo>
                    <a:cubicBezTo>
                      <a:pt x="110" y="299"/>
                      <a:pt x="111" y="299"/>
                      <a:pt x="112" y="299"/>
                    </a:cubicBezTo>
                    <a:cubicBezTo>
                      <a:pt x="112" y="298"/>
                      <a:pt x="113" y="298"/>
                      <a:pt x="113" y="298"/>
                    </a:cubicBezTo>
                    <a:cubicBezTo>
                      <a:pt x="114" y="297"/>
                      <a:pt x="115" y="297"/>
                      <a:pt x="115" y="297"/>
                    </a:cubicBezTo>
                    <a:cubicBezTo>
                      <a:pt x="116" y="296"/>
                      <a:pt x="116" y="297"/>
                      <a:pt x="117" y="297"/>
                    </a:cubicBezTo>
                    <a:cubicBezTo>
                      <a:pt x="117" y="297"/>
                      <a:pt x="117" y="298"/>
                      <a:pt x="118" y="298"/>
                    </a:cubicBezTo>
                    <a:cubicBezTo>
                      <a:pt x="118" y="298"/>
                      <a:pt x="119" y="298"/>
                      <a:pt x="119" y="298"/>
                    </a:cubicBezTo>
                    <a:cubicBezTo>
                      <a:pt x="120" y="298"/>
                      <a:pt x="119" y="298"/>
                      <a:pt x="120" y="299"/>
                    </a:cubicBezTo>
                    <a:cubicBezTo>
                      <a:pt x="121" y="299"/>
                      <a:pt x="121" y="299"/>
                      <a:pt x="122" y="299"/>
                    </a:cubicBezTo>
                    <a:cubicBezTo>
                      <a:pt x="122" y="299"/>
                      <a:pt x="122" y="299"/>
                      <a:pt x="122" y="299"/>
                    </a:cubicBezTo>
                    <a:cubicBezTo>
                      <a:pt x="123" y="299"/>
                      <a:pt x="122" y="299"/>
                      <a:pt x="123" y="299"/>
                    </a:cubicBezTo>
                    <a:cubicBezTo>
                      <a:pt x="123" y="299"/>
                      <a:pt x="122" y="299"/>
                      <a:pt x="123" y="299"/>
                    </a:cubicBezTo>
                    <a:cubicBezTo>
                      <a:pt x="123" y="299"/>
                      <a:pt x="124" y="300"/>
                      <a:pt x="124" y="300"/>
                    </a:cubicBezTo>
                    <a:cubicBezTo>
                      <a:pt x="125" y="300"/>
                      <a:pt x="125" y="299"/>
                      <a:pt x="126" y="300"/>
                    </a:cubicBezTo>
                    <a:cubicBezTo>
                      <a:pt x="126" y="300"/>
                      <a:pt x="125" y="301"/>
                      <a:pt x="126" y="301"/>
                    </a:cubicBezTo>
                    <a:cubicBezTo>
                      <a:pt x="126" y="301"/>
                      <a:pt x="127" y="301"/>
                      <a:pt x="127" y="301"/>
                    </a:cubicBezTo>
                    <a:cubicBezTo>
                      <a:pt x="128" y="301"/>
                      <a:pt x="128" y="302"/>
                      <a:pt x="128" y="302"/>
                    </a:cubicBezTo>
                    <a:cubicBezTo>
                      <a:pt x="129" y="302"/>
                      <a:pt x="129" y="303"/>
                      <a:pt x="129" y="303"/>
                    </a:cubicBezTo>
                    <a:cubicBezTo>
                      <a:pt x="130" y="303"/>
                      <a:pt x="130" y="303"/>
                      <a:pt x="130" y="303"/>
                    </a:cubicBezTo>
                    <a:cubicBezTo>
                      <a:pt x="131" y="303"/>
                      <a:pt x="131" y="303"/>
                      <a:pt x="131" y="304"/>
                    </a:cubicBezTo>
                    <a:cubicBezTo>
                      <a:pt x="132" y="304"/>
                      <a:pt x="132" y="304"/>
                      <a:pt x="133" y="304"/>
                    </a:cubicBezTo>
                    <a:cubicBezTo>
                      <a:pt x="133" y="304"/>
                      <a:pt x="131" y="303"/>
                      <a:pt x="133" y="303"/>
                    </a:cubicBezTo>
                    <a:cubicBezTo>
                      <a:pt x="133" y="303"/>
                      <a:pt x="133" y="303"/>
                      <a:pt x="133" y="303"/>
                    </a:cubicBezTo>
                    <a:cubicBezTo>
                      <a:pt x="133" y="303"/>
                      <a:pt x="134" y="303"/>
                      <a:pt x="134" y="303"/>
                    </a:cubicBezTo>
                    <a:cubicBezTo>
                      <a:pt x="135" y="303"/>
                      <a:pt x="136" y="303"/>
                      <a:pt x="137" y="301"/>
                    </a:cubicBezTo>
                    <a:cubicBezTo>
                      <a:pt x="137" y="301"/>
                      <a:pt x="136" y="301"/>
                      <a:pt x="137" y="301"/>
                    </a:cubicBezTo>
                    <a:cubicBezTo>
                      <a:pt x="137" y="301"/>
                      <a:pt x="137" y="300"/>
                      <a:pt x="137" y="300"/>
                    </a:cubicBezTo>
                    <a:cubicBezTo>
                      <a:pt x="137" y="300"/>
                      <a:pt x="138" y="300"/>
                      <a:pt x="138" y="300"/>
                    </a:cubicBezTo>
                    <a:cubicBezTo>
                      <a:pt x="139" y="300"/>
                      <a:pt x="139" y="299"/>
                      <a:pt x="139" y="299"/>
                    </a:cubicBezTo>
                    <a:cubicBezTo>
                      <a:pt x="139" y="299"/>
                      <a:pt x="140" y="299"/>
                      <a:pt x="140" y="299"/>
                    </a:cubicBezTo>
                    <a:cubicBezTo>
                      <a:pt x="140" y="298"/>
                      <a:pt x="140" y="298"/>
                      <a:pt x="140" y="298"/>
                    </a:cubicBezTo>
                    <a:cubicBezTo>
                      <a:pt x="140" y="298"/>
                      <a:pt x="141" y="298"/>
                      <a:pt x="141" y="298"/>
                    </a:cubicBezTo>
                    <a:cubicBezTo>
                      <a:pt x="141" y="297"/>
                      <a:pt x="142" y="297"/>
                      <a:pt x="142" y="297"/>
                    </a:cubicBezTo>
                    <a:cubicBezTo>
                      <a:pt x="143" y="297"/>
                      <a:pt x="145" y="297"/>
                      <a:pt x="147" y="296"/>
                    </a:cubicBezTo>
                    <a:cubicBezTo>
                      <a:pt x="148" y="295"/>
                      <a:pt x="148" y="294"/>
                      <a:pt x="149" y="293"/>
                    </a:cubicBezTo>
                    <a:cubicBezTo>
                      <a:pt x="149" y="292"/>
                      <a:pt x="150" y="292"/>
                      <a:pt x="150" y="291"/>
                    </a:cubicBezTo>
                    <a:cubicBezTo>
                      <a:pt x="151" y="291"/>
                      <a:pt x="151" y="291"/>
                      <a:pt x="151" y="291"/>
                    </a:cubicBezTo>
                    <a:cubicBezTo>
                      <a:pt x="153" y="290"/>
                      <a:pt x="153" y="291"/>
                      <a:pt x="155" y="291"/>
                    </a:cubicBezTo>
                    <a:cubicBezTo>
                      <a:pt x="155" y="291"/>
                      <a:pt x="155" y="291"/>
                      <a:pt x="156" y="291"/>
                    </a:cubicBezTo>
                    <a:cubicBezTo>
                      <a:pt x="156" y="291"/>
                      <a:pt x="156" y="292"/>
                      <a:pt x="157" y="292"/>
                    </a:cubicBezTo>
                    <a:cubicBezTo>
                      <a:pt x="157" y="292"/>
                      <a:pt x="158" y="292"/>
                      <a:pt x="159" y="293"/>
                    </a:cubicBezTo>
                    <a:cubicBezTo>
                      <a:pt x="159" y="293"/>
                      <a:pt x="160" y="294"/>
                      <a:pt x="160" y="294"/>
                    </a:cubicBezTo>
                    <a:cubicBezTo>
                      <a:pt x="160" y="294"/>
                      <a:pt x="161" y="295"/>
                      <a:pt x="161" y="294"/>
                    </a:cubicBezTo>
                    <a:cubicBezTo>
                      <a:pt x="162" y="294"/>
                      <a:pt x="162" y="295"/>
                      <a:pt x="163" y="296"/>
                    </a:cubicBezTo>
                    <a:cubicBezTo>
                      <a:pt x="164" y="297"/>
                      <a:pt x="163" y="299"/>
                      <a:pt x="164" y="300"/>
                    </a:cubicBezTo>
                    <a:cubicBezTo>
                      <a:pt x="164" y="301"/>
                      <a:pt x="165" y="302"/>
                      <a:pt x="165" y="302"/>
                    </a:cubicBezTo>
                    <a:cubicBezTo>
                      <a:pt x="166" y="304"/>
                      <a:pt x="166" y="305"/>
                      <a:pt x="165" y="307"/>
                    </a:cubicBezTo>
                    <a:cubicBezTo>
                      <a:pt x="166" y="307"/>
                      <a:pt x="167" y="306"/>
                      <a:pt x="167" y="307"/>
                    </a:cubicBezTo>
                    <a:cubicBezTo>
                      <a:pt x="168" y="307"/>
                      <a:pt x="167" y="308"/>
                      <a:pt x="167" y="308"/>
                    </a:cubicBezTo>
                    <a:cubicBezTo>
                      <a:pt x="167" y="308"/>
                      <a:pt x="168" y="308"/>
                      <a:pt x="168" y="308"/>
                    </a:cubicBezTo>
                    <a:cubicBezTo>
                      <a:pt x="168" y="309"/>
                      <a:pt x="169" y="309"/>
                      <a:pt x="169" y="309"/>
                    </a:cubicBezTo>
                    <a:cubicBezTo>
                      <a:pt x="169" y="309"/>
                      <a:pt x="170" y="310"/>
                      <a:pt x="170" y="310"/>
                    </a:cubicBezTo>
                    <a:cubicBezTo>
                      <a:pt x="170" y="310"/>
                      <a:pt x="171" y="311"/>
                      <a:pt x="171" y="311"/>
                    </a:cubicBezTo>
                    <a:cubicBezTo>
                      <a:pt x="171" y="311"/>
                      <a:pt x="170" y="312"/>
                      <a:pt x="170" y="312"/>
                    </a:cubicBezTo>
                    <a:cubicBezTo>
                      <a:pt x="170" y="313"/>
                      <a:pt x="171" y="313"/>
                      <a:pt x="171" y="312"/>
                    </a:cubicBezTo>
                    <a:cubicBezTo>
                      <a:pt x="171" y="313"/>
                      <a:pt x="173" y="313"/>
                      <a:pt x="173" y="313"/>
                    </a:cubicBezTo>
                    <a:cubicBezTo>
                      <a:pt x="174" y="313"/>
                      <a:pt x="174" y="314"/>
                      <a:pt x="175" y="315"/>
                    </a:cubicBezTo>
                    <a:cubicBezTo>
                      <a:pt x="176" y="316"/>
                      <a:pt x="177" y="317"/>
                      <a:pt x="178" y="318"/>
                    </a:cubicBezTo>
                    <a:cubicBezTo>
                      <a:pt x="179" y="319"/>
                      <a:pt x="180" y="320"/>
                      <a:pt x="181" y="321"/>
                    </a:cubicBezTo>
                    <a:cubicBezTo>
                      <a:pt x="182" y="322"/>
                      <a:pt x="183" y="323"/>
                      <a:pt x="184" y="323"/>
                    </a:cubicBezTo>
                    <a:cubicBezTo>
                      <a:pt x="184" y="323"/>
                      <a:pt x="184" y="323"/>
                      <a:pt x="185" y="324"/>
                    </a:cubicBezTo>
                    <a:cubicBezTo>
                      <a:pt x="185" y="324"/>
                      <a:pt x="185" y="324"/>
                      <a:pt x="185" y="324"/>
                    </a:cubicBezTo>
                    <a:cubicBezTo>
                      <a:pt x="185" y="324"/>
                      <a:pt x="186" y="326"/>
                      <a:pt x="186" y="325"/>
                    </a:cubicBezTo>
                    <a:cubicBezTo>
                      <a:pt x="186" y="325"/>
                      <a:pt x="186" y="325"/>
                      <a:pt x="186" y="325"/>
                    </a:cubicBezTo>
                    <a:cubicBezTo>
                      <a:pt x="187" y="325"/>
                      <a:pt x="187" y="325"/>
                      <a:pt x="187" y="325"/>
                    </a:cubicBezTo>
                    <a:cubicBezTo>
                      <a:pt x="188" y="325"/>
                      <a:pt x="188" y="325"/>
                      <a:pt x="189" y="325"/>
                    </a:cubicBezTo>
                    <a:cubicBezTo>
                      <a:pt x="189" y="325"/>
                      <a:pt x="189" y="325"/>
                      <a:pt x="189" y="325"/>
                    </a:cubicBezTo>
                    <a:cubicBezTo>
                      <a:pt x="190" y="325"/>
                      <a:pt x="190" y="325"/>
                      <a:pt x="191" y="325"/>
                    </a:cubicBezTo>
                    <a:cubicBezTo>
                      <a:pt x="192" y="325"/>
                      <a:pt x="193" y="327"/>
                      <a:pt x="193" y="328"/>
                    </a:cubicBezTo>
                    <a:cubicBezTo>
                      <a:pt x="193" y="328"/>
                      <a:pt x="193" y="328"/>
                      <a:pt x="193" y="329"/>
                    </a:cubicBezTo>
                    <a:cubicBezTo>
                      <a:pt x="194" y="329"/>
                      <a:pt x="193" y="330"/>
                      <a:pt x="193" y="330"/>
                    </a:cubicBezTo>
                    <a:cubicBezTo>
                      <a:pt x="194" y="330"/>
                      <a:pt x="193" y="330"/>
                      <a:pt x="194" y="330"/>
                    </a:cubicBezTo>
                    <a:cubicBezTo>
                      <a:pt x="194" y="330"/>
                      <a:pt x="195" y="329"/>
                      <a:pt x="195" y="329"/>
                    </a:cubicBezTo>
                    <a:cubicBezTo>
                      <a:pt x="196" y="330"/>
                      <a:pt x="196" y="330"/>
                      <a:pt x="197" y="330"/>
                    </a:cubicBezTo>
                    <a:cubicBezTo>
                      <a:pt x="197" y="331"/>
                      <a:pt x="195" y="331"/>
                      <a:pt x="196" y="332"/>
                    </a:cubicBezTo>
                    <a:cubicBezTo>
                      <a:pt x="196" y="333"/>
                      <a:pt x="197" y="332"/>
                      <a:pt x="197" y="332"/>
                    </a:cubicBezTo>
                    <a:cubicBezTo>
                      <a:pt x="197" y="331"/>
                      <a:pt x="199" y="331"/>
                      <a:pt x="199" y="331"/>
                    </a:cubicBezTo>
                    <a:cubicBezTo>
                      <a:pt x="200" y="331"/>
                      <a:pt x="200" y="331"/>
                      <a:pt x="200" y="332"/>
                    </a:cubicBezTo>
                    <a:cubicBezTo>
                      <a:pt x="202" y="333"/>
                      <a:pt x="200" y="334"/>
                      <a:pt x="201" y="336"/>
                    </a:cubicBezTo>
                    <a:cubicBezTo>
                      <a:pt x="201" y="336"/>
                      <a:pt x="203" y="336"/>
                      <a:pt x="203" y="337"/>
                    </a:cubicBezTo>
                    <a:cubicBezTo>
                      <a:pt x="203" y="337"/>
                      <a:pt x="205" y="338"/>
                      <a:pt x="205" y="338"/>
                    </a:cubicBezTo>
                    <a:cubicBezTo>
                      <a:pt x="206" y="338"/>
                      <a:pt x="206" y="337"/>
                      <a:pt x="207" y="337"/>
                    </a:cubicBezTo>
                    <a:cubicBezTo>
                      <a:pt x="208" y="338"/>
                      <a:pt x="208" y="340"/>
                      <a:pt x="209" y="341"/>
                    </a:cubicBezTo>
                    <a:cubicBezTo>
                      <a:pt x="209" y="342"/>
                      <a:pt x="209" y="343"/>
                      <a:pt x="210" y="344"/>
                    </a:cubicBezTo>
                    <a:cubicBezTo>
                      <a:pt x="210" y="345"/>
                      <a:pt x="210" y="346"/>
                      <a:pt x="211" y="348"/>
                    </a:cubicBezTo>
                    <a:cubicBezTo>
                      <a:pt x="211" y="348"/>
                      <a:pt x="212" y="349"/>
                      <a:pt x="212" y="350"/>
                    </a:cubicBezTo>
                    <a:cubicBezTo>
                      <a:pt x="212" y="352"/>
                      <a:pt x="209" y="350"/>
                      <a:pt x="209" y="352"/>
                    </a:cubicBezTo>
                    <a:cubicBezTo>
                      <a:pt x="209" y="353"/>
                      <a:pt x="210" y="353"/>
                      <a:pt x="210" y="353"/>
                    </a:cubicBezTo>
                    <a:cubicBezTo>
                      <a:pt x="210" y="354"/>
                      <a:pt x="209" y="354"/>
                      <a:pt x="209" y="354"/>
                    </a:cubicBezTo>
                    <a:cubicBezTo>
                      <a:pt x="209" y="354"/>
                      <a:pt x="209" y="355"/>
                      <a:pt x="209" y="355"/>
                    </a:cubicBezTo>
                    <a:cubicBezTo>
                      <a:pt x="208" y="356"/>
                      <a:pt x="208" y="356"/>
                      <a:pt x="208" y="358"/>
                    </a:cubicBezTo>
                    <a:cubicBezTo>
                      <a:pt x="207" y="359"/>
                      <a:pt x="208" y="360"/>
                      <a:pt x="209" y="360"/>
                    </a:cubicBezTo>
                    <a:cubicBezTo>
                      <a:pt x="210" y="360"/>
                      <a:pt x="211" y="360"/>
                      <a:pt x="212" y="359"/>
                    </a:cubicBezTo>
                    <a:cubicBezTo>
                      <a:pt x="212" y="359"/>
                      <a:pt x="212" y="358"/>
                      <a:pt x="212" y="357"/>
                    </a:cubicBezTo>
                    <a:cubicBezTo>
                      <a:pt x="213" y="356"/>
                      <a:pt x="214" y="356"/>
                      <a:pt x="215" y="355"/>
                    </a:cubicBezTo>
                    <a:cubicBezTo>
                      <a:pt x="216" y="354"/>
                      <a:pt x="216" y="354"/>
                      <a:pt x="216" y="352"/>
                    </a:cubicBezTo>
                    <a:cubicBezTo>
                      <a:pt x="215" y="351"/>
                      <a:pt x="216" y="350"/>
                      <a:pt x="217" y="349"/>
                    </a:cubicBezTo>
                    <a:cubicBezTo>
                      <a:pt x="218" y="348"/>
                      <a:pt x="221" y="350"/>
                      <a:pt x="220" y="347"/>
                    </a:cubicBezTo>
                    <a:cubicBezTo>
                      <a:pt x="220" y="347"/>
                      <a:pt x="220" y="347"/>
                      <a:pt x="220" y="347"/>
                    </a:cubicBezTo>
                    <a:cubicBezTo>
                      <a:pt x="220" y="347"/>
                      <a:pt x="220" y="346"/>
                      <a:pt x="220" y="346"/>
                    </a:cubicBezTo>
                    <a:cubicBezTo>
                      <a:pt x="220" y="345"/>
                      <a:pt x="220" y="345"/>
                      <a:pt x="220" y="344"/>
                    </a:cubicBezTo>
                    <a:cubicBezTo>
                      <a:pt x="220" y="344"/>
                      <a:pt x="220" y="344"/>
                      <a:pt x="220" y="344"/>
                    </a:cubicBezTo>
                    <a:cubicBezTo>
                      <a:pt x="220" y="344"/>
                      <a:pt x="220" y="344"/>
                      <a:pt x="220" y="344"/>
                    </a:cubicBezTo>
                    <a:cubicBezTo>
                      <a:pt x="220" y="343"/>
                      <a:pt x="219" y="343"/>
                      <a:pt x="218" y="343"/>
                    </a:cubicBezTo>
                    <a:cubicBezTo>
                      <a:pt x="218" y="342"/>
                      <a:pt x="217" y="341"/>
                      <a:pt x="217" y="341"/>
                    </a:cubicBezTo>
                    <a:cubicBezTo>
                      <a:pt x="216" y="341"/>
                      <a:pt x="216" y="341"/>
                      <a:pt x="216" y="341"/>
                    </a:cubicBezTo>
                    <a:cubicBezTo>
                      <a:pt x="215" y="341"/>
                      <a:pt x="215" y="342"/>
                      <a:pt x="215" y="341"/>
                    </a:cubicBezTo>
                    <a:cubicBezTo>
                      <a:pt x="214" y="340"/>
                      <a:pt x="214" y="340"/>
                      <a:pt x="215" y="339"/>
                    </a:cubicBezTo>
                    <a:cubicBezTo>
                      <a:pt x="215" y="339"/>
                      <a:pt x="215" y="339"/>
                      <a:pt x="215" y="338"/>
                    </a:cubicBezTo>
                    <a:cubicBezTo>
                      <a:pt x="215" y="338"/>
                      <a:pt x="215" y="338"/>
                      <a:pt x="215" y="337"/>
                    </a:cubicBezTo>
                    <a:cubicBezTo>
                      <a:pt x="215" y="336"/>
                      <a:pt x="215" y="337"/>
                      <a:pt x="216" y="336"/>
                    </a:cubicBezTo>
                    <a:cubicBezTo>
                      <a:pt x="216" y="335"/>
                      <a:pt x="216" y="335"/>
                      <a:pt x="217" y="334"/>
                    </a:cubicBezTo>
                    <a:cubicBezTo>
                      <a:pt x="217" y="334"/>
                      <a:pt x="217" y="333"/>
                      <a:pt x="217" y="332"/>
                    </a:cubicBezTo>
                    <a:cubicBezTo>
                      <a:pt x="218" y="332"/>
                      <a:pt x="219" y="332"/>
                      <a:pt x="220" y="332"/>
                    </a:cubicBezTo>
                    <a:cubicBezTo>
                      <a:pt x="220" y="332"/>
                      <a:pt x="219" y="333"/>
                      <a:pt x="219" y="333"/>
                    </a:cubicBezTo>
                    <a:cubicBezTo>
                      <a:pt x="220" y="333"/>
                      <a:pt x="220" y="333"/>
                      <a:pt x="221" y="333"/>
                    </a:cubicBezTo>
                    <a:cubicBezTo>
                      <a:pt x="221" y="333"/>
                      <a:pt x="222" y="334"/>
                      <a:pt x="222" y="334"/>
                    </a:cubicBezTo>
                    <a:cubicBezTo>
                      <a:pt x="223" y="334"/>
                      <a:pt x="224" y="334"/>
                      <a:pt x="225" y="334"/>
                    </a:cubicBezTo>
                    <a:cubicBezTo>
                      <a:pt x="226" y="334"/>
                      <a:pt x="226" y="336"/>
                      <a:pt x="226" y="336"/>
                    </a:cubicBezTo>
                    <a:cubicBezTo>
                      <a:pt x="227" y="338"/>
                      <a:pt x="227" y="338"/>
                      <a:pt x="229" y="339"/>
                    </a:cubicBezTo>
                    <a:cubicBezTo>
                      <a:pt x="229" y="339"/>
                      <a:pt x="229" y="339"/>
                      <a:pt x="230" y="338"/>
                    </a:cubicBezTo>
                    <a:cubicBezTo>
                      <a:pt x="230" y="338"/>
                      <a:pt x="230" y="337"/>
                      <a:pt x="230" y="337"/>
                    </a:cubicBezTo>
                    <a:cubicBezTo>
                      <a:pt x="230" y="336"/>
                      <a:pt x="231" y="335"/>
                      <a:pt x="231" y="335"/>
                    </a:cubicBezTo>
                    <a:cubicBezTo>
                      <a:pt x="231" y="335"/>
                      <a:pt x="230" y="333"/>
                      <a:pt x="230" y="334"/>
                    </a:cubicBezTo>
                    <a:cubicBezTo>
                      <a:pt x="230" y="334"/>
                      <a:pt x="230" y="333"/>
                      <a:pt x="229" y="333"/>
                    </a:cubicBezTo>
                    <a:cubicBezTo>
                      <a:pt x="229" y="332"/>
                      <a:pt x="228" y="332"/>
                      <a:pt x="228" y="331"/>
                    </a:cubicBezTo>
                    <a:cubicBezTo>
                      <a:pt x="227" y="331"/>
                      <a:pt x="227" y="330"/>
                      <a:pt x="226" y="329"/>
                    </a:cubicBezTo>
                    <a:cubicBezTo>
                      <a:pt x="226" y="329"/>
                      <a:pt x="225" y="329"/>
                      <a:pt x="225" y="329"/>
                    </a:cubicBezTo>
                    <a:cubicBezTo>
                      <a:pt x="225" y="329"/>
                      <a:pt x="224" y="329"/>
                      <a:pt x="224" y="329"/>
                    </a:cubicBezTo>
                    <a:cubicBezTo>
                      <a:pt x="224" y="329"/>
                      <a:pt x="223" y="329"/>
                      <a:pt x="222" y="328"/>
                    </a:cubicBezTo>
                    <a:cubicBezTo>
                      <a:pt x="221" y="327"/>
                      <a:pt x="219" y="326"/>
                      <a:pt x="218" y="325"/>
                    </a:cubicBezTo>
                    <a:cubicBezTo>
                      <a:pt x="216" y="325"/>
                      <a:pt x="213" y="324"/>
                      <a:pt x="212" y="323"/>
                    </a:cubicBezTo>
                    <a:cubicBezTo>
                      <a:pt x="211" y="323"/>
                      <a:pt x="209" y="322"/>
                      <a:pt x="209" y="322"/>
                    </a:cubicBezTo>
                    <a:cubicBezTo>
                      <a:pt x="208" y="321"/>
                      <a:pt x="209" y="319"/>
                      <a:pt x="210" y="320"/>
                    </a:cubicBezTo>
                    <a:cubicBezTo>
                      <a:pt x="210" y="319"/>
                      <a:pt x="211" y="319"/>
                      <a:pt x="211" y="318"/>
                    </a:cubicBezTo>
                    <a:cubicBezTo>
                      <a:pt x="210" y="316"/>
                      <a:pt x="209" y="317"/>
                      <a:pt x="207" y="317"/>
                    </a:cubicBezTo>
                    <a:cubicBezTo>
                      <a:pt x="206" y="317"/>
                      <a:pt x="205" y="317"/>
                      <a:pt x="203" y="317"/>
                    </a:cubicBezTo>
                    <a:cubicBezTo>
                      <a:pt x="203" y="317"/>
                      <a:pt x="203" y="317"/>
                      <a:pt x="203" y="317"/>
                    </a:cubicBezTo>
                    <a:cubicBezTo>
                      <a:pt x="202" y="317"/>
                      <a:pt x="202" y="317"/>
                      <a:pt x="202" y="317"/>
                    </a:cubicBezTo>
                    <a:cubicBezTo>
                      <a:pt x="201" y="317"/>
                      <a:pt x="201" y="316"/>
                      <a:pt x="201" y="316"/>
                    </a:cubicBezTo>
                    <a:cubicBezTo>
                      <a:pt x="201" y="316"/>
                      <a:pt x="200" y="316"/>
                      <a:pt x="200" y="316"/>
                    </a:cubicBezTo>
                    <a:cubicBezTo>
                      <a:pt x="200" y="316"/>
                      <a:pt x="199" y="316"/>
                      <a:pt x="199" y="315"/>
                    </a:cubicBezTo>
                    <a:cubicBezTo>
                      <a:pt x="199" y="315"/>
                      <a:pt x="199" y="315"/>
                      <a:pt x="199" y="315"/>
                    </a:cubicBezTo>
                    <a:cubicBezTo>
                      <a:pt x="198" y="314"/>
                      <a:pt x="198" y="314"/>
                      <a:pt x="197" y="314"/>
                    </a:cubicBezTo>
                    <a:cubicBezTo>
                      <a:pt x="196" y="312"/>
                      <a:pt x="195" y="311"/>
                      <a:pt x="194" y="310"/>
                    </a:cubicBezTo>
                    <a:cubicBezTo>
                      <a:pt x="193" y="308"/>
                      <a:pt x="192" y="307"/>
                      <a:pt x="192" y="305"/>
                    </a:cubicBezTo>
                    <a:cubicBezTo>
                      <a:pt x="191" y="303"/>
                      <a:pt x="191" y="302"/>
                      <a:pt x="190" y="301"/>
                    </a:cubicBezTo>
                    <a:cubicBezTo>
                      <a:pt x="190" y="300"/>
                      <a:pt x="190" y="300"/>
                      <a:pt x="190" y="299"/>
                    </a:cubicBezTo>
                    <a:cubicBezTo>
                      <a:pt x="189" y="299"/>
                      <a:pt x="188" y="299"/>
                      <a:pt x="188" y="299"/>
                    </a:cubicBezTo>
                    <a:cubicBezTo>
                      <a:pt x="187" y="298"/>
                      <a:pt x="186" y="298"/>
                      <a:pt x="186" y="297"/>
                    </a:cubicBezTo>
                    <a:cubicBezTo>
                      <a:pt x="185" y="297"/>
                      <a:pt x="185" y="296"/>
                      <a:pt x="184" y="296"/>
                    </a:cubicBezTo>
                    <a:cubicBezTo>
                      <a:pt x="182" y="295"/>
                      <a:pt x="180" y="293"/>
                      <a:pt x="180" y="292"/>
                    </a:cubicBezTo>
                    <a:cubicBezTo>
                      <a:pt x="180" y="291"/>
                      <a:pt x="180" y="290"/>
                      <a:pt x="180" y="290"/>
                    </a:cubicBezTo>
                    <a:cubicBezTo>
                      <a:pt x="179" y="289"/>
                      <a:pt x="179" y="289"/>
                      <a:pt x="179" y="289"/>
                    </a:cubicBezTo>
                    <a:cubicBezTo>
                      <a:pt x="179" y="288"/>
                      <a:pt x="179" y="288"/>
                      <a:pt x="179" y="287"/>
                    </a:cubicBezTo>
                    <a:cubicBezTo>
                      <a:pt x="179" y="287"/>
                      <a:pt x="179" y="287"/>
                      <a:pt x="180" y="287"/>
                    </a:cubicBezTo>
                    <a:cubicBezTo>
                      <a:pt x="180" y="286"/>
                      <a:pt x="182" y="286"/>
                      <a:pt x="181" y="285"/>
                    </a:cubicBezTo>
                    <a:cubicBezTo>
                      <a:pt x="181" y="284"/>
                      <a:pt x="181" y="284"/>
                      <a:pt x="180" y="284"/>
                    </a:cubicBezTo>
                    <a:cubicBezTo>
                      <a:pt x="180" y="284"/>
                      <a:pt x="180" y="284"/>
                      <a:pt x="180" y="284"/>
                    </a:cubicBezTo>
                    <a:cubicBezTo>
                      <a:pt x="180" y="284"/>
                      <a:pt x="180" y="283"/>
                      <a:pt x="180" y="283"/>
                    </a:cubicBezTo>
                    <a:cubicBezTo>
                      <a:pt x="180" y="283"/>
                      <a:pt x="180" y="283"/>
                      <a:pt x="180" y="282"/>
                    </a:cubicBezTo>
                    <a:cubicBezTo>
                      <a:pt x="180" y="282"/>
                      <a:pt x="179" y="282"/>
                      <a:pt x="179" y="282"/>
                    </a:cubicBezTo>
                    <a:cubicBezTo>
                      <a:pt x="179" y="282"/>
                      <a:pt x="179" y="280"/>
                      <a:pt x="179" y="280"/>
                    </a:cubicBezTo>
                    <a:cubicBezTo>
                      <a:pt x="180" y="279"/>
                      <a:pt x="181" y="279"/>
                      <a:pt x="182" y="279"/>
                    </a:cubicBezTo>
                    <a:cubicBezTo>
                      <a:pt x="182" y="279"/>
                      <a:pt x="181" y="279"/>
                      <a:pt x="181" y="280"/>
                    </a:cubicBezTo>
                    <a:cubicBezTo>
                      <a:pt x="182" y="280"/>
                      <a:pt x="183" y="279"/>
                      <a:pt x="184" y="279"/>
                    </a:cubicBezTo>
                    <a:cubicBezTo>
                      <a:pt x="185" y="278"/>
                      <a:pt x="186" y="278"/>
                      <a:pt x="186" y="276"/>
                    </a:cubicBezTo>
                    <a:cubicBezTo>
                      <a:pt x="186" y="276"/>
                      <a:pt x="187" y="277"/>
                      <a:pt x="187" y="277"/>
                    </a:cubicBezTo>
                    <a:cubicBezTo>
                      <a:pt x="188" y="277"/>
                      <a:pt x="187" y="277"/>
                      <a:pt x="188" y="277"/>
                    </a:cubicBezTo>
                    <a:cubicBezTo>
                      <a:pt x="188" y="277"/>
                      <a:pt x="188" y="277"/>
                      <a:pt x="189" y="277"/>
                    </a:cubicBezTo>
                    <a:cubicBezTo>
                      <a:pt x="189" y="277"/>
                      <a:pt x="189" y="276"/>
                      <a:pt x="189" y="276"/>
                    </a:cubicBezTo>
                    <a:cubicBezTo>
                      <a:pt x="190" y="276"/>
                      <a:pt x="190" y="277"/>
                      <a:pt x="190" y="277"/>
                    </a:cubicBezTo>
                    <a:cubicBezTo>
                      <a:pt x="190" y="278"/>
                      <a:pt x="190" y="278"/>
                      <a:pt x="190" y="278"/>
                    </a:cubicBezTo>
                    <a:cubicBezTo>
                      <a:pt x="189" y="279"/>
                      <a:pt x="189" y="279"/>
                      <a:pt x="189" y="279"/>
                    </a:cubicBezTo>
                    <a:cubicBezTo>
                      <a:pt x="189" y="279"/>
                      <a:pt x="189" y="281"/>
                      <a:pt x="189" y="282"/>
                    </a:cubicBezTo>
                    <a:cubicBezTo>
                      <a:pt x="189" y="282"/>
                      <a:pt x="190" y="283"/>
                      <a:pt x="190" y="284"/>
                    </a:cubicBezTo>
                    <a:cubicBezTo>
                      <a:pt x="190" y="284"/>
                      <a:pt x="190" y="284"/>
                      <a:pt x="190" y="284"/>
                    </a:cubicBezTo>
                    <a:cubicBezTo>
                      <a:pt x="191" y="284"/>
                      <a:pt x="190" y="285"/>
                      <a:pt x="191" y="285"/>
                    </a:cubicBezTo>
                    <a:cubicBezTo>
                      <a:pt x="191" y="286"/>
                      <a:pt x="192" y="287"/>
                      <a:pt x="192" y="287"/>
                    </a:cubicBezTo>
                    <a:cubicBezTo>
                      <a:pt x="193" y="287"/>
                      <a:pt x="193" y="285"/>
                      <a:pt x="193" y="285"/>
                    </a:cubicBezTo>
                    <a:cubicBezTo>
                      <a:pt x="193" y="285"/>
                      <a:pt x="193" y="285"/>
                      <a:pt x="194" y="285"/>
                    </a:cubicBezTo>
                    <a:cubicBezTo>
                      <a:pt x="194" y="284"/>
                      <a:pt x="194" y="283"/>
                      <a:pt x="194" y="283"/>
                    </a:cubicBezTo>
                    <a:cubicBezTo>
                      <a:pt x="194" y="283"/>
                      <a:pt x="195" y="281"/>
                      <a:pt x="195" y="281"/>
                    </a:cubicBezTo>
                    <a:cubicBezTo>
                      <a:pt x="196" y="281"/>
                      <a:pt x="198" y="282"/>
                      <a:pt x="198" y="283"/>
                    </a:cubicBezTo>
                    <a:cubicBezTo>
                      <a:pt x="199" y="283"/>
                      <a:pt x="199" y="284"/>
                      <a:pt x="199" y="285"/>
                    </a:cubicBezTo>
                    <a:cubicBezTo>
                      <a:pt x="199" y="285"/>
                      <a:pt x="199" y="286"/>
                      <a:pt x="199" y="286"/>
                    </a:cubicBezTo>
                    <a:cubicBezTo>
                      <a:pt x="199" y="286"/>
                      <a:pt x="199" y="287"/>
                      <a:pt x="199" y="287"/>
                    </a:cubicBezTo>
                    <a:cubicBezTo>
                      <a:pt x="200" y="288"/>
                      <a:pt x="200" y="288"/>
                      <a:pt x="201" y="289"/>
                    </a:cubicBezTo>
                    <a:cubicBezTo>
                      <a:pt x="201" y="289"/>
                      <a:pt x="202" y="290"/>
                      <a:pt x="202" y="290"/>
                    </a:cubicBezTo>
                    <a:cubicBezTo>
                      <a:pt x="203" y="291"/>
                      <a:pt x="204" y="292"/>
                      <a:pt x="204" y="292"/>
                    </a:cubicBezTo>
                    <a:cubicBezTo>
                      <a:pt x="203" y="292"/>
                      <a:pt x="203" y="291"/>
                      <a:pt x="202" y="292"/>
                    </a:cubicBezTo>
                    <a:cubicBezTo>
                      <a:pt x="203" y="292"/>
                      <a:pt x="202" y="292"/>
                      <a:pt x="202" y="292"/>
                    </a:cubicBezTo>
                    <a:cubicBezTo>
                      <a:pt x="202" y="291"/>
                      <a:pt x="202" y="291"/>
                      <a:pt x="202" y="290"/>
                    </a:cubicBezTo>
                    <a:cubicBezTo>
                      <a:pt x="201" y="290"/>
                      <a:pt x="201" y="290"/>
                      <a:pt x="200" y="290"/>
                    </a:cubicBezTo>
                    <a:cubicBezTo>
                      <a:pt x="200" y="290"/>
                      <a:pt x="201" y="290"/>
                      <a:pt x="201" y="290"/>
                    </a:cubicBezTo>
                    <a:cubicBezTo>
                      <a:pt x="201" y="289"/>
                      <a:pt x="199" y="288"/>
                      <a:pt x="198" y="288"/>
                    </a:cubicBezTo>
                    <a:cubicBezTo>
                      <a:pt x="198" y="288"/>
                      <a:pt x="199" y="289"/>
                      <a:pt x="200" y="290"/>
                    </a:cubicBezTo>
                    <a:cubicBezTo>
                      <a:pt x="200" y="290"/>
                      <a:pt x="201" y="292"/>
                      <a:pt x="202" y="292"/>
                    </a:cubicBezTo>
                    <a:cubicBezTo>
                      <a:pt x="202" y="292"/>
                      <a:pt x="202" y="292"/>
                      <a:pt x="202" y="292"/>
                    </a:cubicBezTo>
                    <a:cubicBezTo>
                      <a:pt x="202" y="292"/>
                      <a:pt x="201" y="291"/>
                      <a:pt x="201" y="291"/>
                    </a:cubicBezTo>
                    <a:cubicBezTo>
                      <a:pt x="201" y="292"/>
                      <a:pt x="203" y="294"/>
                      <a:pt x="201" y="293"/>
                    </a:cubicBezTo>
                    <a:cubicBezTo>
                      <a:pt x="201" y="294"/>
                      <a:pt x="203" y="296"/>
                      <a:pt x="204" y="296"/>
                    </a:cubicBezTo>
                    <a:cubicBezTo>
                      <a:pt x="204" y="295"/>
                      <a:pt x="203" y="295"/>
                      <a:pt x="203" y="294"/>
                    </a:cubicBezTo>
                    <a:cubicBezTo>
                      <a:pt x="204" y="294"/>
                      <a:pt x="205" y="296"/>
                      <a:pt x="206" y="297"/>
                    </a:cubicBezTo>
                    <a:cubicBezTo>
                      <a:pt x="206" y="297"/>
                      <a:pt x="207" y="297"/>
                      <a:pt x="208" y="298"/>
                    </a:cubicBezTo>
                    <a:cubicBezTo>
                      <a:pt x="208" y="298"/>
                      <a:pt x="208" y="298"/>
                      <a:pt x="208" y="298"/>
                    </a:cubicBezTo>
                    <a:cubicBezTo>
                      <a:pt x="209" y="301"/>
                      <a:pt x="209" y="299"/>
                      <a:pt x="211" y="299"/>
                    </a:cubicBezTo>
                    <a:cubicBezTo>
                      <a:pt x="211" y="300"/>
                      <a:pt x="214" y="300"/>
                      <a:pt x="215" y="300"/>
                    </a:cubicBezTo>
                    <a:cubicBezTo>
                      <a:pt x="215" y="301"/>
                      <a:pt x="216" y="301"/>
                      <a:pt x="217" y="302"/>
                    </a:cubicBezTo>
                    <a:cubicBezTo>
                      <a:pt x="218" y="303"/>
                      <a:pt x="220" y="304"/>
                      <a:pt x="222" y="306"/>
                    </a:cubicBezTo>
                    <a:cubicBezTo>
                      <a:pt x="221" y="306"/>
                      <a:pt x="220" y="305"/>
                      <a:pt x="219" y="304"/>
                    </a:cubicBezTo>
                    <a:cubicBezTo>
                      <a:pt x="218" y="304"/>
                      <a:pt x="217" y="304"/>
                      <a:pt x="216" y="304"/>
                    </a:cubicBezTo>
                    <a:cubicBezTo>
                      <a:pt x="216" y="305"/>
                      <a:pt x="219" y="306"/>
                      <a:pt x="220" y="306"/>
                    </a:cubicBezTo>
                    <a:cubicBezTo>
                      <a:pt x="221" y="306"/>
                      <a:pt x="223" y="307"/>
                      <a:pt x="224" y="308"/>
                    </a:cubicBezTo>
                    <a:cubicBezTo>
                      <a:pt x="225" y="308"/>
                      <a:pt x="226" y="309"/>
                      <a:pt x="227" y="309"/>
                    </a:cubicBezTo>
                    <a:cubicBezTo>
                      <a:pt x="228" y="310"/>
                      <a:pt x="228" y="310"/>
                      <a:pt x="229" y="310"/>
                    </a:cubicBezTo>
                    <a:cubicBezTo>
                      <a:pt x="230" y="310"/>
                      <a:pt x="230" y="309"/>
                      <a:pt x="231" y="309"/>
                    </a:cubicBezTo>
                    <a:cubicBezTo>
                      <a:pt x="231" y="309"/>
                      <a:pt x="230" y="310"/>
                      <a:pt x="230" y="310"/>
                    </a:cubicBezTo>
                    <a:cubicBezTo>
                      <a:pt x="230" y="310"/>
                      <a:pt x="230" y="310"/>
                      <a:pt x="229" y="310"/>
                    </a:cubicBezTo>
                    <a:cubicBezTo>
                      <a:pt x="229" y="310"/>
                      <a:pt x="230" y="310"/>
                      <a:pt x="230" y="311"/>
                    </a:cubicBezTo>
                    <a:cubicBezTo>
                      <a:pt x="230" y="311"/>
                      <a:pt x="231" y="312"/>
                      <a:pt x="231" y="312"/>
                    </a:cubicBezTo>
                    <a:cubicBezTo>
                      <a:pt x="231" y="312"/>
                      <a:pt x="231" y="311"/>
                      <a:pt x="232" y="311"/>
                    </a:cubicBezTo>
                    <a:cubicBezTo>
                      <a:pt x="232" y="312"/>
                      <a:pt x="232" y="312"/>
                      <a:pt x="233" y="313"/>
                    </a:cubicBezTo>
                    <a:cubicBezTo>
                      <a:pt x="233" y="313"/>
                      <a:pt x="233" y="313"/>
                      <a:pt x="233" y="313"/>
                    </a:cubicBezTo>
                    <a:cubicBezTo>
                      <a:pt x="234" y="314"/>
                      <a:pt x="234" y="314"/>
                      <a:pt x="234" y="315"/>
                    </a:cubicBezTo>
                    <a:cubicBezTo>
                      <a:pt x="235" y="316"/>
                      <a:pt x="236" y="315"/>
                      <a:pt x="237" y="316"/>
                    </a:cubicBezTo>
                    <a:cubicBezTo>
                      <a:pt x="238" y="316"/>
                      <a:pt x="237" y="318"/>
                      <a:pt x="237" y="319"/>
                    </a:cubicBezTo>
                    <a:cubicBezTo>
                      <a:pt x="237" y="319"/>
                      <a:pt x="237" y="319"/>
                      <a:pt x="236" y="318"/>
                    </a:cubicBezTo>
                    <a:cubicBezTo>
                      <a:pt x="236" y="319"/>
                      <a:pt x="237" y="319"/>
                      <a:pt x="237" y="319"/>
                    </a:cubicBezTo>
                    <a:cubicBezTo>
                      <a:pt x="237" y="320"/>
                      <a:pt x="237" y="320"/>
                      <a:pt x="237" y="320"/>
                    </a:cubicBezTo>
                    <a:cubicBezTo>
                      <a:pt x="237" y="321"/>
                      <a:pt x="236" y="320"/>
                      <a:pt x="236" y="321"/>
                    </a:cubicBezTo>
                    <a:cubicBezTo>
                      <a:pt x="236" y="321"/>
                      <a:pt x="237" y="321"/>
                      <a:pt x="237" y="322"/>
                    </a:cubicBezTo>
                    <a:cubicBezTo>
                      <a:pt x="237" y="323"/>
                      <a:pt x="237" y="322"/>
                      <a:pt x="237" y="323"/>
                    </a:cubicBezTo>
                    <a:cubicBezTo>
                      <a:pt x="237" y="324"/>
                      <a:pt x="237" y="324"/>
                      <a:pt x="237" y="324"/>
                    </a:cubicBezTo>
                    <a:cubicBezTo>
                      <a:pt x="237" y="324"/>
                      <a:pt x="237" y="325"/>
                      <a:pt x="237" y="325"/>
                    </a:cubicBezTo>
                    <a:cubicBezTo>
                      <a:pt x="237" y="326"/>
                      <a:pt x="238" y="325"/>
                      <a:pt x="238" y="326"/>
                    </a:cubicBezTo>
                    <a:cubicBezTo>
                      <a:pt x="237" y="326"/>
                      <a:pt x="237" y="326"/>
                      <a:pt x="237" y="326"/>
                    </a:cubicBezTo>
                    <a:cubicBezTo>
                      <a:pt x="236" y="326"/>
                      <a:pt x="237" y="327"/>
                      <a:pt x="236" y="327"/>
                    </a:cubicBezTo>
                    <a:cubicBezTo>
                      <a:pt x="236" y="328"/>
                      <a:pt x="236" y="328"/>
                      <a:pt x="236" y="328"/>
                    </a:cubicBezTo>
                    <a:cubicBezTo>
                      <a:pt x="236" y="330"/>
                      <a:pt x="237" y="329"/>
                      <a:pt x="238" y="330"/>
                    </a:cubicBezTo>
                    <a:cubicBezTo>
                      <a:pt x="237" y="330"/>
                      <a:pt x="237" y="331"/>
                      <a:pt x="238" y="332"/>
                    </a:cubicBezTo>
                    <a:cubicBezTo>
                      <a:pt x="237" y="332"/>
                      <a:pt x="237" y="331"/>
                      <a:pt x="236" y="331"/>
                    </a:cubicBezTo>
                    <a:cubicBezTo>
                      <a:pt x="236" y="332"/>
                      <a:pt x="238" y="334"/>
                      <a:pt x="238" y="334"/>
                    </a:cubicBezTo>
                    <a:cubicBezTo>
                      <a:pt x="240" y="335"/>
                      <a:pt x="241" y="335"/>
                      <a:pt x="242" y="336"/>
                    </a:cubicBezTo>
                    <a:cubicBezTo>
                      <a:pt x="242" y="336"/>
                      <a:pt x="242" y="337"/>
                      <a:pt x="242" y="337"/>
                    </a:cubicBezTo>
                    <a:cubicBezTo>
                      <a:pt x="242" y="337"/>
                      <a:pt x="242" y="338"/>
                      <a:pt x="242" y="338"/>
                    </a:cubicBezTo>
                    <a:cubicBezTo>
                      <a:pt x="243" y="339"/>
                      <a:pt x="243" y="339"/>
                      <a:pt x="244" y="339"/>
                    </a:cubicBezTo>
                    <a:cubicBezTo>
                      <a:pt x="244" y="340"/>
                      <a:pt x="244" y="340"/>
                      <a:pt x="244" y="340"/>
                    </a:cubicBezTo>
                    <a:cubicBezTo>
                      <a:pt x="244" y="341"/>
                      <a:pt x="245" y="341"/>
                      <a:pt x="245" y="342"/>
                    </a:cubicBezTo>
                    <a:cubicBezTo>
                      <a:pt x="246" y="343"/>
                      <a:pt x="247" y="343"/>
                      <a:pt x="248" y="343"/>
                    </a:cubicBezTo>
                    <a:cubicBezTo>
                      <a:pt x="248" y="344"/>
                      <a:pt x="248" y="344"/>
                      <a:pt x="249" y="345"/>
                    </a:cubicBezTo>
                    <a:cubicBezTo>
                      <a:pt x="249" y="345"/>
                      <a:pt x="249" y="345"/>
                      <a:pt x="249" y="345"/>
                    </a:cubicBezTo>
                    <a:cubicBezTo>
                      <a:pt x="250" y="346"/>
                      <a:pt x="250" y="345"/>
                      <a:pt x="250" y="345"/>
                    </a:cubicBezTo>
                    <a:cubicBezTo>
                      <a:pt x="250" y="345"/>
                      <a:pt x="250" y="345"/>
                      <a:pt x="250" y="345"/>
                    </a:cubicBezTo>
                    <a:cubicBezTo>
                      <a:pt x="250" y="344"/>
                      <a:pt x="250" y="344"/>
                      <a:pt x="251" y="345"/>
                    </a:cubicBezTo>
                    <a:cubicBezTo>
                      <a:pt x="251" y="345"/>
                      <a:pt x="251" y="345"/>
                      <a:pt x="252" y="345"/>
                    </a:cubicBezTo>
                    <a:cubicBezTo>
                      <a:pt x="252" y="345"/>
                      <a:pt x="253" y="344"/>
                      <a:pt x="253" y="345"/>
                    </a:cubicBezTo>
                    <a:cubicBezTo>
                      <a:pt x="253" y="345"/>
                      <a:pt x="253" y="346"/>
                      <a:pt x="253" y="346"/>
                    </a:cubicBezTo>
                    <a:cubicBezTo>
                      <a:pt x="252" y="347"/>
                      <a:pt x="253" y="346"/>
                      <a:pt x="252" y="346"/>
                    </a:cubicBezTo>
                    <a:cubicBezTo>
                      <a:pt x="252" y="346"/>
                      <a:pt x="249" y="346"/>
                      <a:pt x="250" y="347"/>
                    </a:cubicBezTo>
                    <a:cubicBezTo>
                      <a:pt x="249" y="347"/>
                      <a:pt x="249" y="347"/>
                      <a:pt x="249" y="347"/>
                    </a:cubicBezTo>
                    <a:cubicBezTo>
                      <a:pt x="248" y="347"/>
                      <a:pt x="248" y="350"/>
                      <a:pt x="249" y="350"/>
                    </a:cubicBezTo>
                    <a:cubicBezTo>
                      <a:pt x="249" y="350"/>
                      <a:pt x="250" y="349"/>
                      <a:pt x="250" y="350"/>
                    </a:cubicBezTo>
                    <a:cubicBezTo>
                      <a:pt x="251" y="349"/>
                      <a:pt x="250" y="349"/>
                      <a:pt x="250" y="349"/>
                    </a:cubicBezTo>
                    <a:cubicBezTo>
                      <a:pt x="250" y="349"/>
                      <a:pt x="250" y="347"/>
                      <a:pt x="251" y="348"/>
                    </a:cubicBezTo>
                    <a:cubicBezTo>
                      <a:pt x="252" y="348"/>
                      <a:pt x="251" y="349"/>
                      <a:pt x="251" y="350"/>
                    </a:cubicBezTo>
                    <a:cubicBezTo>
                      <a:pt x="251" y="350"/>
                      <a:pt x="252" y="349"/>
                      <a:pt x="252" y="349"/>
                    </a:cubicBezTo>
                    <a:cubicBezTo>
                      <a:pt x="252" y="350"/>
                      <a:pt x="253" y="350"/>
                      <a:pt x="253" y="351"/>
                    </a:cubicBezTo>
                    <a:cubicBezTo>
                      <a:pt x="253" y="351"/>
                      <a:pt x="253" y="352"/>
                      <a:pt x="253" y="352"/>
                    </a:cubicBezTo>
                    <a:cubicBezTo>
                      <a:pt x="254" y="353"/>
                      <a:pt x="254" y="352"/>
                      <a:pt x="255" y="352"/>
                    </a:cubicBezTo>
                    <a:cubicBezTo>
                      <a:pt x="255" y="352"/>
                      <a:pt x="255" y="351"/>
                      <a:pt x="255" y="351"/>
                    </a:cubicBezTo>
                    <a:cubicBezTo>
                      <a:pt x="256" y="351"/>
                      <a:pt x="256" y="352"/>
                      <a:pt x="256" y="352"/>
                    </a:cubicBezTo>
                    <a:cubicBezTo>
                      <a:pt x="256" y="352"/>
                      <a:pt x="256" y="352"/>
                      <a:pt x="257" y="352"/>
                    </a:cubicBezTo>
                    <a:cubicBezTo>
                      <a:pt x="257" y="352"/>
                      <a:pt x="257" y="352"/>
                      <a:pt x="257" y="352"/>
                    </a:cubicBezTo>
                    <a:cubicBezTo>
                      <a:pt x="258" y="352"/>
                      <a:pt x="258" y="352"/>
                      <a:pt x="259" y="351"/>
                    </a:cubicBezTo>
                    <a:cubicBezTo>
                      <a:pt x="259" y="352"/>
                      <a:pt x="259" y="352"/>
                      <a:pt x="259" y="351"/>
                    </a:cubicBezTo>
                    <a:cubicBezTo>
                      <a:pt x="259" y="351"/>
                      <a:pt x="260" y="351"/>
                      <a:pt x="259" y="351"/>
                    </a:cubicBezTo>
                    <a:cubicBezTo>
                      <a:pt x="261" y="351"/>
                      <a:pt x="265" y="351"/>
                      <a:pt x="264" y="350"/>
                    </a:cubicBezTo>
                    <a:cubicBezTo>
                      <a:pt x="264" y="350"/>
                      <a:pt x="266" y="351"/>
                      <a:pt x="266" y="351"/>
                    </a:cubicBezTo>
                    <a:cubicBezTo>
                      <a:pt x="266" y="349"/>
                      <a:pt x="267" y="350"/>
                      <a:pt x="267" y="351"/>
                    </a:cubicBezTo>
                    <a:cubicBezTo>
                      <a:pt x="268" y="352"/>
                      <a:pt x="269" y="352"/>
                      <a:pt x="269" y="352"/>
                    </a:cubicBezTo>
                    <a:cubicBezTo>
                      <a:pt x="269" y="352"/>
                      <a:pt x="270" y="352"/>
                      <a:pt x="270" y="352"/>
                    </a:cubicBezTo>
                    <a:cubicBezTo>
                      <a:pt x="270" y="352"/>
                      <a:pt x="270" y="351"/>
                      <a:pt x="271" y="352"/>
                    </a:cubicBezTo>
                    <a:cubicBezTo>
                      <a:pt x="272" y="352"/>
                      <a:pt x="270" y="351"/>
                      <a:pt x="271" y="352"/>
                    </a:cubicBezTo>
                    <a:cubicBezTo>
                      <a:pt x="271" y="352"/>
                      <a:pt x="269" y="353"/>
                      <a:pt x="269" y="353"/>
                    </a:cubicBezTo>
                    <a:cubicBezTo>
                      <a:pt x="269" y="353"/>
                      <a:pt x="269" y="354"/>
                      <a:pt x="269" y="354"/>
                    </a:cubicBezTo>
                    <a:cubicBezTo>
                      <a:pt x="269" y="354"/>
                      <a:pt x="268" y="354"/>
                      <a:pt x="268" y="354"/>
                    </a:cubicBezTo>
                    <a:cubicBezTo>
                      <a:pt x="267" y="353"/>
                      <a:pt x="267" y="353"/>
                      <a:pt x="266" y="353"/>
                    </a:cubicBezTo>
                    <a:cubicBezTo>
                      <a:pt x="266" y="353"/>
                      <a:pt x="265" y="353"/>
                      <a:pt x="265" y="352"/>
                    </a:cubicBezTo>
                    <a:cubicBezTo>
                      <a:pt x="264" y="352"/>
                      <a:pt x="264" y="352"/>
                      <a:pt x="263" y="352"/>
                    </a:cubicBezTo>
                    <a:cubicBezTo>
                      <a:pt x="262" y="352"/>
                      <a:pt x="261" y="351"/>
                      <a:pt x="260" y="351"/>
                    </a:cubicBezTo>
                    <a:cubicBezTo>
                      <a:pt x="260" y="351"/>
                      <a:pt x="258" y="353"/>
                      <a:pt x="258" y="353"/>
                    </a:cubicBezTo>
                    <a:cubicBezTo>
                      <a:pt x="258" y="353"/>
                      <a:pt x="257" y="353"/>
                      <a:pt x="257" y="353"/>
                    </a:cubicBezTo>
                    <a:cubicBezTo>
                      <a:pt x="256" y="353"/>
                      <a:pt x="256" y="353"/>
                      <a:pt x="256" y="354"/>
                    </a:cubicBezTo>
                    <a:cubicBezTo>
                      <a:pt x="255" y="354"/>
                      <a:pt x="255" y="355"/>
                      <a:pt x="255" y="355"/>
                    </a:cubicBezTo>
                    <a:cubicBezTo>
                      <a:pt x="255" y="355"/>
                      <a:pt x="254" y="356"/>
                      <a:pt x="254" y="357"/>
                    </a:cubicBezTo>
                    <a:cubicBezTo>
                      <a:pt x="254" y="357"/>
                      <a:pt x="255" y="357"/>
                      <a:pt x="255" y="357"/>
                    </a:cubicBezTo>
                    <a:cubicBezTo>
                      <a:pt x="255" y="358"/>
                      <a:pt x="256" y="358"/>
                      <a:pt x="256" y="358"/>
                    </a:cubicBezTo>
                    <a:cubicBezTo>
                      <a:pt x="256" y="359"/>
                      <a:pt x="256" y="359"/>
                      <a:pt x="256" y="359"/>
                    </a:cubicBezTo>
                    <a:cubicBezTo>
                      <a:pt x="257" y="359"/>
                      <a:pt x="257" y="359"/>
                      <a:pt x="257" y="359"/>
                    </a:cubicBezTo>
                    <a:cubicBezTo>
                      <a:pt x="258" y="360"/>
                      <a:pt x="258" y="360"/>
                      <a:pt x="259" y="361"/>
                    </a:cubicBezTo>
                    <a:cubicBezTo>
                      <a:pt x="260" y="362"/>
                      <a:pt x="260" y="362"/>
                      <a:pt x="259" y="363"/>
                    </a:cubicBezTo>
                    <a:cubicBezTo>
                      <a:pt x="259" y="365"/>
                      <a:pt x="259" y="365"/>
                      <a:pt x="260" y="366"/>
                    </a:cubicBezTo>
                    <a:cubicBezTo>
                      <a:pt x="260" y="367"/>
                      <a:pt x="260" y="367"/>
                      <a:pt x="261" y="368"/>
                    </a:cubicBezTo>
                    <a:cubicBezTo>
                      <a:pt x="262" y="368"/>
                      <a:pt x="262" y="368"/>
                      <a:pt x="263" y="368"/>
                    </a:cubicBezTo>
                    <a:cubicBezTo>
                      <a:pt x="263" y="367"/>
                      <a:pt x="262" y="365"/>
                      <a:pt x="263" y="365"/>
                    </a:cubicBezTo>
                    <a:cubicBezTo>
                      <a:pt x="263" y="365"/>
                      <a:pt x="265" y="367"/>
                      <a:pt x="265" y="367"/>
                    </a:cubicBezTo>
                    <a:cubicBezTo>
                      <a:pt x="265" y="368"/>
                      <a:pt x="266" y="368"/>
                      <a:pt x="266" y="368"/>
                    </a:cubicBezTo>
                    <a:cubicBezTo>
                      <a:pt x="266" y="369"/>
                      <a:pt x="266" y="369"/>
                      <a:pt x="266" y="370"/>
                    </a:cubicBezTo>
                    <a:cubicBezTo>
                      <a:pt x="266" y="370"/>
                      <a:pt x="267" y="371"/>
                      <a:pt x="268" y="372"/>
                    </a:cubicBezTo>
                    <a:cubicBezTo>
                      <a:pt x="268" y="371"/>
                      <a:pt x="268" y="371"/>
                      <a:pt x="268" y="370"/>
                    </a:cubicBezTo>
                    <a:cubicBezTo>
                      <a:pt x="268" y="370"/>
                      <a:pt x="267" y="370"/>
                      <a:pt x="267" y="370"/>
                    </a:cubicBezTo>
                    <a:cubicBezTo>
                      <a:pt x="267" y="369"/>
                      <a:pt x="268" y="370"/>
                      <a:pt x="268" y="369"/>
                    </a:cubicBezTo>
                    <a:cubicBezTo>
                      <a:pt x="268" y="368"/>
                      <a:pt x="268" y="367"/>
                      <a:pt x="269" y="367"/>
                    </a:cubicBezTo>
                    <a:cubicBezTo>
                      <a:pt x="270" y="366"/>
                      <a:pt x="269" y="367"/>
                      <a:pt x="270" y="368"/>
                    </a:cubicBezTo>
                    <a:cubicBezTo>
                      <a:pt x="270" y="368"/>
                      <a:pt x="270" y="367"/>
                      <a:pt x="271" y="368"/>
                    </a:cubicBezTo>
                    <a:cubicBezTo>
                      <a:pt x="271" y="368"/>
                      <a:pt x="271" y="368"/>
                      <a:pt x="271" y="368"/>
                    </a:cubicBezTo>
                    <a:cubicBezTo>
                      <a:pt x="272" y="369"/>
                      <a:pt x="272" y="369"/>
                      <a:pt x="273" y="370"/>
                    </a:cubicBezTo>
                    <a:cubicBezTo>
                      <a:pt x="274" y="370"/>
                      <a:pt x="273" y="369"/>
                      <a:pt x="273" y="368"/>
                    </a:cubicBezTo>
                    <a:cubicBezTo>
                      <a:pt x="272" y="368"/>
                      <a:pt x="272" y="368"/>
                      <a:pt x="272" y="367"/>
                    </a:cubicBezTo>
                    <a:cubicBezTo>
                      <a:pt x="272" y="366"/>
                      <a:pt x="273" y="367"/>
                      <a:pt x="273" y="366"/>
                    </a:cubicBezTo>
                    <a:cubicBezTo>
                      <a:pt x="272" y="366"/>
                      <a:pt x="272" y="365"/>
                      <a:pt x="272" y="365"/>
                    </a:cubicBezTo>
                    <a:cubicBezTo>
                      <a:pt x="271" y="364"/>
                      <a:pt x="271" y="363"/>
                      <a:pt x="270" y="362"/>
                    </a:cubicBezTo>
                    <a:cubicBezTo>
                      <a:pt x="270" y="361"/>
                      <a:pt x="268" y="360"/>
                      <a:pt x="268" y="359"/>
                    </a:cubicBezTo>
                    <a:cubicBezTo>
                      <a:pt x="270" y="358"/>
                      <a:pt x="270" y="360"/>
                      <a:pt x="272" y="360"/>
                    </a:cubicBezTo>
                    <a:cubicBezTo>
                      <a:pt x="272" y="360"/>
                      <a:pt x="271" y="360"/>
                      <a:pt x="271" y="360"/>
                    </a:cubicBezTo>
                    <a:cubicBezTo>
                      <a:pt x="271" y="360"/>
                      <a:pt x="272" y="361"/>
                      <a:pt x="272" y="361"/>
                    </a:cubicBezTo>
                    <a:cubicBezTo>
                      <a:pt x="272" y="361"/>
                      <a:pt x="272" y="362"/>
                      <a:pt x="272" y="362"/>
                    </a:cubicBezTo>
                    <a:cubicBezTo>
                      <a:pt x="273" y="362"/>
                      <a:pt x="272" y="361"/>
                      <a:pt x="273" y="360"/>
                    </a:cubicBezTo>
                    <a:cubicBezTo>
                      <a:pt x="273" y="361"/>
                      <a:pt x="275" y="360"/>
                      <a:pt x="273" y="360"/>
                    </a:cubicBezTo>
                    <a:cubicBezTo>
                      <a:pt x="273" y="359"/>
                      <a:pt x="275" y="359"/>
                      <a:pt x="275" y="359"/>
                    </a:cubicBezTo>
                    <a:cubicBezTo>
                      <a:pt x="275" y="359"/>
                      <a:pt x="274" y="359"/>
                      <a:pt x="274" y="358"/>
                    </a:cubicBezTo>
                    <a:cubicBezTo>
                      <a:pt x="274" y="358"/>
                      <a:pt x="274" y="358"/>
                      <a:pt x="274" y="357"/>
                    </a:cubicBezTo>
                    <a:cubicBezTo>
                      <a:pt x="274" y="357"/>
                      <a:pt x="273" y="357"/>
                      <a:pt x="273" y="357"/>
                    </a:cubicBezTo>
                    <a:cubicBezTo>
                      <a:pt x="273" y="358"/>
                      <a:pt x="273" y="358"/>
                      <a:pt x="273" y="358"/>
                    </a:cubicBezTo>
                    <a:cubicBezTo>
                      <a:pt x="273" y="358"/>
                      <a:pt x="272" y="357"/>
                      <a:pt x="272" y="357"/>
                    </a:cubicBezTo>
                    <a:cubicBezTo>
                      <a:pt x="271" y="357"/>
                      <a:pt x="272" y="356"/>
                      <a:pt x="272" y="356"/>
                    </a:cubicBezTo>
                    <a:cubicBezTo>
                      <a:pt x="271" y="355"/>
                      <a:pt x="271" y="355"/>
                      <a:pt x="271" y="355"/>
                    </a:cubicBezTo>
                    <a:cubicBezTo>
                      <a:pt x="271" y="355"/>
                      <a:pt x="270" y="355"/>
                      <a:pt x="270" y="354"/>
                    </a:cubicBezTo>
                    <a:cubicBezTo>
                      <a:pt x="271" y="354"/>
                      <a:pt x="271" y="354"/>
                      <a:pt x="271" y="354"/>
                    </a:cubicBezTo>
                    <a:cubicBezTo>
                      <a:pt x="272" y="354"/>
                      <a:pt x="272" y="354"/>
                      <a:pt x="272" y="354"/>
                    </a:cubicBezTo>
                    <a:cubicBezTo>
                      <a:pt x="273" y="354"/>
                      <a:pt x="273" y="353"/>
                      <a:pt x="273" y="353"/>
                    </a:cubicBezTo>
                    <a:cubicBezTo>
                      <a:pt x="274" y="353"/>
                      <a:pt x="274" y="353"/>
                      <a:pt x="274" y="353"/>
                    </a:cubicBezTo>
                    <a:cubicBezTo>
                      <a:pt x="274" y="353"/>
                      <a:pt x="275" y="354"/>
                      <a:pt x="275" y="354"/>
                    </a:cubicBezTo>
                    <a:cubicBezTo>
                      <a:pt x="276" y="354"/>
                      <a:pt x="276" y="354"/>
                      <a:pt x="276" y="354"/>
                    </a:cubicBezTo>
                    <a:cubicBezTo>
                      <a:pt x="276" y="355"/>
                      <a:pt x="276" y="355"/>
                      <a:pt x="277" y="355"/>
                    </a:cubicBezTo>
                    <a:cubicBezTo>
                      <a:pt x="277" y="355"/>
                      <a:pt x="277" y="355"/>
                      <a:pt x="277" y="355"/>
                    </a:cubicBezTo>
                    <a:cubicBezTo>
                      <a:pt x="278" y="355"/>
                      <a:pt x="278" y="356"/>
                      <a:pt x="279" y="356"/>
                    </a:cubicBezTo>
                    <a:cubicBezTo>
                      <a:pt x="280" y="357"/>
                      <a:pt x="280" y="356"/>
                      <a:pt x="280" y="355"/>
                    </a:cubicBezTo>
                    <a:cubicBezTo>
                      <a:pt x="280" y="355"/>
                      <a:pt x="279" y="354"/>
                      <a:pt x="279" y="354"/>
                    </a:cubicBezTo>
                    <a:cubicBezTo>
                      <a:pt x="279" y="353"/>
                      <a:pt x="279" y="353"/>
                      <a:pt x="279" y="353"/>
                    </a:cubicBezTo>
                    <a:cubicBezTo>
                      <a:pt x="279" y="352"/>
                      <a:pt x="279" y="352"/>
                      <a:pt x="279" y="352"/>
                    </a:cubicBezTo>
                    <a:cubicBezTo>
                      <a:pt x="279" y="352"/>
                      <a:pt x="279" y="351"/>
                      <a:pt x="279" y="351"/>
                    </a:cubicBezTo>
                    <a:cubicBezTo>
                      <a:pt x="279" y="350"/>
                      <a:pt x="279" y="350"/>
                      <a:pt x="278" y="349"/>
                    </a:cubicBezTo>
                    <a:cubicBezTo>
                      <a:pt x="277" y="349"/>
                      <a:pt x="275" y="349"/>
                      <a:pt x="274" y="349"/>
                    </a:cubicBezTo>
                    <a:cubicBezTo>
                      <a:pt x="274" y="348"/>
                      <a:pt x="274" y="348"/>
                      <a:pt x="274" y="348"/>
                    </a:cubicBezTo>
                    <a:cubicBezTo>
                      <a:pt x="273" y="347"/>
                      <a:pt x="273" y="348"/>
                      <a:pt x="273" y="348"/>
                    </a:cubicBezTo>
                    <a:cubicBezTo>
                      <a:pt x="272" y="347"/>
                      <a:pt x="272" y="347"/>
                      <a:pt x="272" y="347"/>
                    </a:cubicBezTo>
                    <a:cubicBezTo>
                      <a:pt x="272" y="347"/>
                      <a:pt x="272" y="347"/>
                      <a:pt x="272" y="346"/>
                    </a:cubicBezTo>
                    <a:cubicBezTo>
                      <a:pt x="271" y="347"/>
                      <a:pt x="271" y="346"/>
                      <a:pt x="271" y="346"/>
                    </a:cubicBezTo>
                    <a:cubicBezTo>
                      <a:pt x="270" y="346"/>
                      <a:pt x="270" y="346"/>
                      <a:pt x="270" y="347"/>
                    </a:cubicBezTo>
                    <a:cubicBezTo>
                      <a:pt x="270" y="347"/>
                      <a:pt x="270" y="346"/>
                      <a:pt x="269" y="346"/>
                    </a:cubicBezTo>
                    <a:cubicBezTo>
                      <a:pt x="269" y="345"/>
                      <a:pt x="269" y="345"/>
                      <a:pt x="269" y="345"/>
                    </a:cubicBezTo>
                    <a:cubicBezTo>
                      <a:pt x="268" y="345"/>
                      <a:pt x="268" y="345"/>
                      <a:pt x="267" y="345"/>
                    </a:cubicBezTo>
                    <a:cubicBezTo>
                      <a:pt x="267" y="345"/>
                      <a:pt x="266" y="345"/>
                      <a:pt x="266" y="345"/>
                    </a:cubicBezTo>
                    <a:cubicBezTo>
                      <a:pt x="266" y="345"/>
                      <a:pt x="265" y="345"/>
                      <a:pt x="265" y="345"/>
                    </a:cubicBezTo>
                    <a:cubicBezTo>
                      <a:pt x="265" y="345"/>
                      <a:pt x="267" y="344"/>
                      <a:pt x="268" y="344"/>
                    </a:cubicBezTo>
                    <a:cubicBezTo>
                      <a:pt x="268" y="344"/>
                      <a:pt x="269" y="343"/>
                      <a:pt x="269" y="342"/>
                    </a:cubicBezTo>
                    <a:cubicBezTo>
                      <a:pt x="269" y="342"/>
                      <a:pt x="269" y="342"/>
                      <a:pt x="268" y="342"/>
                    </a:cubicBezTo>
                    <a:cubicBezTo>
                      <a:pt x="268" y="342"/>
                      <a:pt x="268" y="341"/>
                      <a:pt x="268" y="341"/>
                    </a:cubicBezTo>
                    <a:cubicBezTo>
                      <a:pt x="267" y="341"/>
                      <a:pt x="267" y="341"/>
                      <a:pt x="267" y="340"/>
                    </a:cubicBezTo>
                    <a:cubicBezTo>
                      <a:pt x="267" y="341"/>
                      <a:pt x="268" y="340"/>
                      <a:pt x="268" y="340"/>
                    </a:cubicBezTo>
                    <a:cubicBezTo>
                      <a:pt x="270" y="339"/>
                      <a:pt x="269" y="341"/>
                      <a:pt x="270" y="341"/>
                    </a:cubicBezTo>
                    <a:cubicBezTo>
                      <a:pt x="270" y="341"/>
                      <a:pt x="269" y="341"/>
                      <a:pt x="270" y="342"/>
                    </a:cubicBezTo>
                    <a:cubicBezTo>
                      <a:pt x="270" y="342"/>
                      <a:pt x="270" y="342"/>
                      <a:pt x="270" y="341"/>
                    </a:cubicBezTo>
                    <a:cubicBezTo>
                      <a:pt x="271" y="341"/>
                      <a:pt x="271" y="341"/>
                      <a:pt x="271" y="340"/>
                    </a:cubicBezTo>
                    <a:cubicBezTo>
                      <a:pt x="271" y="339"/>
                      <a:pt x="269" y="338"/>
                      <a:pt x="269" y="337"/>
                    </a:cubicBezTo>
                    <a:cubicBezTo>
                      <a:pt x="268" y="337"/>
                      <a:pt x="267" y="336"/>
                      <a:pt x="267" y="336"/>
                    </a:cubicBezTo>
                    <a:cubicBezTo>
                      <a:pt x="266" y="335"/>
                      <a:pt x="266" y="334"/>
                      <a:pt x="265" y="333"/>
                    </a:cubicBezTo>
                    <a:cubicBezTo>
                      <a:pt x="265" y="333"/>
                      <a:pt x="264" y="332"/>
                      <a:pt x="264" y="332"/>
                    </a:cubicBezTo>
                    <a:cubicBezTo>
                      <a:pt x="264" y="332"/>
                      <a:pt x="264" y="331"/>
                      <a:pt x="264" y="331"/>
                    </a:cubicBezTo>
                    <a:cubicBezTo>
                      <a:pt x="263" y="331"/>
                      <a:pt x="264" y="329"/>
                      <a:pt x="264" y="329"/>
                    </a:cubicBezTo>
                    <a:cubicBezTo>
                      <a:pt x="264" y="327"/>
                      <a:pt x="264" y="327"/>
                      <a:pt x="265" y="327"/>
                    </a:cubicBezTo>
                    <a:cubicBezTo>
                      <a:pt x="265" y="327"/>
                      <a:pt x="266" y="326"/>
                      <a:pt x="266" y="326"/>
                    </a:cubicBezTo>
                    <a:cubicBezTo>
                      <a:pt x="266" y="327"/>
                      <a:pt x="265" y="327"/>
                      <a:pt x="265" y="328"/>
                    </a:cubicBezTo>
                    <a:cubicBezTo>
                      <a:pt x="265" y="327"/>
                      <a:pt x="266" y="329"/>
                      <a:pt x="265" y="329"/>
                    </a:cubicBezTo>
                    <a:cubicBezTo>
                      <a:pt x="266" y="329"/>
                      <a:pt x="266" y="328"/>
                      <a:pt x="266" y="329"/>
                    </a:cubicBezTo>
                    <a:cubicBezTo>
                      <a:pt x="267" y="329"/>
                      <a:pt x="268" y="329"/>
                      <a:pt x="268" y="330"/>
                    </a:cubicBezTo>
                    <a:cubicBezTo>
                      <a:pt x="269" y="330"/>
                      <a:pt x="269" y="330"/>
                      <a:pt x="270" y="331"/>
                    </a:cubicBezTo>
                    <a:cubicBezTo>
                      <a:pt x="270" y="332"/>
                      <a:pt x="270" y="332"/>
                      <a:pt x="270" y="333"/>
                    </a:cubicBezTo>
                    <a:cubicBezTo>
                      <a:pt x="270" y="333"/>
                      <a:pt x="271" y="333"/>
                      <a:pt x="271" y="333"/>
                    </a:cubicBezTo>
                    <a:cubicBezTo>
                      <a:pt x="272" y="333"/>
                      <a:pt x="273" y="333"/>
                      <a:pt x="273" y="332"/>
                    </a:cubicBezTo>
                    <a:cubicBezTo>
                      <a:pt x="273" y="331"/>
                      <a:pt x="271" y="331"/>
                      <a:pt x="270" y="330"/>
                    </a:cubicBezTo>
                    <a:cubicBezTo>
                      <a:pt x="270" y="329"/>
                      <a:pt x="270" y="329"/>
                      <a:pt x="271" y="330"/>
                    </a:cubicBezTo>
                    <a:cubicBezTo>
                      <a:pt x="271" y="330"/>
                      <a:pt x="272" y="330"/>
                      <a:pt x="273" y="330"/>
                    </a:cubicBezTo>
                    <a:cubicBezTo>
                      <a:pt x="274" y="331"/>
                      <a:pt x="275" y="334"/>
                      <a:pt x="275" y="332"/>
                    </a:cubicBezTo>
                    <a:cubicBezTo>
                      <a:pt x="276" y="331"/>
                      <a:pt x="276" y="331"/>
                      <a:pt x="275" y="330"/>
                    </a:cubicBezTo>
                    <a:cubicBezTo>
                      <a:pt x="275" y="330"/>
                      <a:pt x="274" y="330"/>
                      <a:pt x="273" y="330"/>
                    </a:cubicBezTo>
                    <a:cubicBezTo>
                      <a:pt x="273" y="329"/>
                      <a:pt x="273" y="329"/>
                      <a:pt x="273" y="329"/>
                    </a:cubicBezTo>
                    <a:cubicBezTo>
                      <a:pt x="273" y="328"/>
                      <a:pt x="275" y="328"/>
                      <a:pt x="276" y="328"/>
                    </a:cubicBezTo>
                    <a:cubicBezTo>
                      <a:pt x="277" y="329"/>
                      <a:pt x="277" y="330"/>
                      <a:pt x="278" y="330"/>
                    </a:cubicBezTo>
                    <a:cubicBezTo>
                      <a:pt x="279" y="329"/>
                      <a:pt x="277" y="328"/>
                      <a:pt x="277" y="328"/>
                    </a:cubicBezTo>
                    <a:cubicBezTo>
                      <a:pt x="276" y="328"/>
                      <a:pt x="275" y="326"/>
                      <a:pt x="274" y="326"/>
                    </a:cubicBezTo>
                    <a:cubicBezTo>
                      <a:pt x="274" y="327"/>
                      <a:pt x="275" y="327"/>
                      <a:pt x="275" y="327"/>
                    </a:cubicBezTo>
                    <a:cubicBezTo>
                      <a:pt x="274" y="327"/>
                      <a:pt x="274" y="327"/>
                      <a:pt x="273" y="327"/>
                    </a:cubicBezTo>
                    <a:cubicBezTo>
                      <a:pt x="273" y="326"/>
                      <a:pt x="274" y="326"/>
                      <a:pt x="273" y="325"/>
                    </a:cubicBezTo>
                    <a:cubicBezTo>
                      <a:pt x="273" y="325"/>
                      <a:pt x="272" y="325"/>
                      <a:pt x="272" y="325"/>
                    </a:cubicBezTo>
                    <a:cubicBezTo>
                      <a:pt x="272" y="323"/>
                      <a:pt x="273" y="324"/>
                      <a:pt x="274" y="324"/>
                    </a:cubicBezTo>
                    <a:cubicBezTo>
                      <a:pt x="275" y="324"/>
                      <a:pt x="275" y="324"/>
                      <a:pt x="276" y="323"/>
                    </a:cubicBezTo>
                    <a:cubicBezTo>
                      <a:pt x="276" y="323"/>
                      <a:pt x="276" y="323"/>
                      <a:pt x="276" y="323"/>
                    </a:cubicBezTo>
                    <a:cubicBezTo>
                      <a:pt x="277" y="323"/>
                      <a:pt x="277" y="322"/>
                      <a:pt x="277" y="322"/>
                    </a:cubicBezTo>
                    <a:cubicBezTo>
                      <a:pt x="277" y="322"/>
                      <a:pt x="277" y="321"/>
                      <a:pt x="278" y="321"/>
                    </a:cubicBezTo>
                    <a:cubicBezTo>
                      <a:pt x="279" y="321"/>
                      <a:pt x="279" y="322"/>
                      <a:pt x="280" y="322"/>
                    </a:cubicBezTo>
                    <a:cubicBezTo>
                      <a:pt x="280" y="322"/>
                      <a:pt x="281" y="321"/>
                      <a:pt x="281" y="320"/>
                    </a:cubicBezTo>
                    <a:cubicBezTo>
                      <a:pt x="282" y="320"/>
                      <a:pt x="283" y="319"/>
                      <a:pt x="283" y="319"/>
                    </a:cubicBezTo>
                    <a:cubicBezTo>
                      <a:pt x="283" y="319"/>
                      <a:pt x="283" y="320"/>
                      <a:pt x="283" y="320"/>
                    </a:cubicBezTo>
                    <a:cubicBezTo>
                      <a:pt x="283" y="320"/>
                      <a:pt x="284" y="320"/>
                      <a:pt x="284" y="320"/>
                    </a:cubicBezTo>
                    <a:cubicBezTo>
                      <a:pt x="284" y="320"/>
                      <a:pt x="285" y="320"/>
                      <a:pt x="285" y="320"/>
                    </a:cubicBezTo>
                    <a:cubicBezTo>
                      <a:pt x="286" y="320"/>
                      <a:pt x="287" y="320"/>
                      <a:pt x="288" y="320"/>
                    </a:cubicBezTo>
                    <a:cubicBezTo>
                      <a:pt x="289" y="320"/>
                      <a:pt x="289" y="320"/>
                      <a:pt x="290" y="321"/>
                    </a:cubicBezTo>
                    <a:cubicBezTo>
                      <a:pt x="290" y="321"/>
                      <a:pt x="290" y="321"/>
                      <a:pt x="291" y="322"/>
                    </a:cubicBezTo>
                    <a:cubicBezTo>
                      <a:pt x="291" y="322"/>
                      <a:pt x="292" y="323"/>
                      <a:pt x="293" y="322"/>
                    </a:cubicBezTo>
                    <a:cubicBezTo>
                      <a:pt x="293" y="322"/>
                      <a:pt x="294" y="322"/>
                      <a:pt x="295" y="322"/>
                    </a:cubicBezTo>
                    <a:cubicBezTo>
                      <a:pt x="296" y="321"/>
                      <a:pt x="296" y="321"/>
                      <a:pt x="297" y="321"/>
                    </a:cubicBezTo>
                    <a:cubicBezTo>
                      <a:pt x="297" y="322"/>
                      <a:pt x="294" y="323"/>
                      <a:pt x="293" y="325"/>
                    </a:cubicBezTo>
                    <a:cubicBezTo>
                      <a:pt x="293" y="326"/>
                      <a:pt x="292" y="328"/>
                      <a:pt x="294" y="327"/>
                    </a:cubicBezTo>
                    <a:cubicBezTo>
                      <a:pt x="294" y="327"/>
                      <a:pt x="294" y="326"/>
                      <a:pt x="295" y="326"/>
                    </a:cubicBezTo>
                    <a:cubicBezTo>
                      <a:pt x="295" y="325"/>
                      <a:pt x="295" y="325"/>
                      <a:pt x="296" y="324"/>
                    </a:cubicBezTo>
                    <a:cubicBezTo>
                      <a:pt x="296" y="323"/>
                      <a:pt x="298" y="322"/>
                      <a:pt x="298" y="321"/>
                    </a:cubicBezTo>
                    <a:cubicBezTo>
                      <a:pt x="299" y="321"/>
                      <a:pt x="300" y="320"/>
                      <a:pt x="301" y="319"/>
                    </a:cubicBezTo>
                    <a:cubicBezTo>
                      <a:pt x="301" y="319"/>
                      <a:pt x="301" y="318"/>
                      <a:pt x="301" y="318"/>
                    </a:cubicBezTo>
                    <a:cubicBezTo>
                      <a:pt x="302" y="317"/>
                      <a:pt x="302" y="317"/>
                      <a:pt x="302" y="316"/>
                    </a:cubicBezTo>
                    <a:cubicBezTo>
                      <a:pt x="302" y="316"/>
                      <a:pt x="303" y="316"/>
                      <a:pt x="303" y="316"/>
                    </a:cubicBezTo>
                    <a:cubicBezTo>
                      <a:pt x="304" y="315"/>
                      <a:pt x="304" y="316"/>
                      <a:pt x="305" y="316"/>
                    </a:cubicBezTo>
                    <a:cubicBezTo>
                      <a:pt x="306" y="316"/>
                      <a:pt x="305" y="315"/>
                      <a:pt x="306" y="315"/>
                    </a:cubicBezTo>
                    <a:cubicBezTo>
                      <a:pt x="307" y="314"/>
                      <a:pt x="309" y="314"/>
                      <a:pt x="310" y="314"/>
                    </a:cubicBezTo>
                    <a:cubicBezTo>
                      <a:pt x="310" y="314"/>
                      <a:pt x="310" y="314"/>
                      <a:pt x="310" y="314"/>
                    </a:cubicBezTo>
                    <a:cubicBezTo>
                      <a:pt x="310" y="314"/>
                      <a:pt x="311" y="314"/>
                      <a:pt x="311" y="314"/>
                    </a:cubicBezTo>
                    <a:cubicBezTo>
                      <a:pt x="311" y="314"/>
                      <a:pt x="311" y="314"/>
                      <a:pt x="311" y="314"/>
                    </a:cubicBezTo>
                    <a:cubicBezTo>
                      <a:pt x="311" y="314"/>
                      <a:pt x="313" y="314"/>
                      <a:pt x="313" y="314"/>
                    </a:cubicBezTo>
                    <a:cubicBezTo>
                      <a:pt x="314" y="313"/>
                      <a:pt x="313" y="312"/>
                      <a:pt x="313" y="311"/>
                    </a:cubicBezTo>
                    <a:cubicBezTo>
                      <a:pt x="313" y="311"/>
                      <a:pt x="314" y="311"/>
                      <a:pt x="314" y="310"/>
                    </a:cubicBezTo>
                    <a:cubicBezTo>
                      <a:pt x="313" y="310"/>
                      <a:pt x="313" y="310"/>
                      <a:pt x="312" y="310"/>
                    </a:cubicBezTo>
                    <a:cubicBezTo>
                      <a:pt x="311" y="310"/>
                      <a:pt x="310" y="310"/>
                      <a:pt x="310" y="310"/>
                    </a:cubicBezTo>
                    <a:cubicBezTo>
                      <a:pt x="309" y="310"/>
                      <a:pt x="308" y="309"/>
                      <a:pt x="307" y="309"/>
                    </a:cubicBezTo>
                    <a:cubicBezTo>
                      <a:pt x="306" y="309"/>
                      <a:pt x="306" y="308"/>
                      <a:pt x="305" y="308"/>
                    </a:cubicBezTo>
                    <a:cubicBezTo>
                      <a:pt x="305" y="307"/>
                      <a:pt x="304" y="307"/>
                      <a:pt x="304" y="307"/>
                    </a:cubicBezTo>
                    <a:cubicBezTo>
                      <a:pt x="304" y="306"/>
                      <a:pt x="304" y="306"/>
                      <a:pt x="305" y="306"/>
                    </a:cubicBezTo>
                    <a:cubicBezTo>
                      <a:pt x="305" y="306"/>
                      <a:pt x="304" y="305"/>
                      <a:pt x="304" y="305"/>
                    </a:cubicBezTo>
                    <a:cubicBezTo>
                      <a:pt x="304" y="305"/>
                      <a:pt x="302" y="303"/>
                      <a:pt x="302" y="303"/>
                    </a:cubicBezTo>
                    <a:cubicBezTo>
                      <a:pt x="302" y="303"/>
                      <a:pt x="301" y="303"/>
                      <a:pt x="301" y="302"/>
                    </a:cubicBezTo>
                    <a:cubicBezTo>
                      <a:pt x="301" y="302"/>
                      <a:pt x="301" y="302"/>
                      <a:pt x="301" y="302"/>
                    </a:cubicBezTo>
                    <a:cubicBezTo>
                      <a:pt x="301" y="302"/>
                      <a:pt x="301" y="301"/>
                      <a:pt x="301" y="301"/>
                    </a:cubicBezTo>
                    <a:cubicBezTo>
                      <a:pt x="301" y="301"/>
                      <a:pt x="300" y="301"/>
                      <a:pt x="299" y="300"/>
                    </a:cubicBezTo>
                    <a:cubicBezTo>
                      <a:pt x="299" y="300"/>
                      <a:pt x="298" y="301"/>
                      <a:pt x="299" y="300"/>
                    </a:cubicBezTo>
                    <a:cubicBezTo>
                      <a:pt x="299" y="300"/>
                      <a:pt x="299" y="299"/>
                      <a:pt x="300" y="299"/>
                    </a:cubicBezTo>
                    <a:cubicBezTo>
                      <a:pt x="300" y="299"/>
                      <a:pt x="300" y="298"/>
                      <a:pt x="300" y="298"/>
                    </a:cubicBezTo>
                    <a:cubicBezTo>
                      <a:pt x="301" y="297"/>
                      <a:pt x="302" y="298"/>
                      <a:pt x="301" y="296"/>
                    </a:cubicBezTo>
                    <a:cubicBezTo>
                      <a:pt x="301" y="296"/>
                      <a:pt x="301" y="295"/>
                      <a:pt x="301" y="294"/>
                    </a:cubicBezTo>
                    <a:cubicBezTo>
                      <a:pt x="301" y="293"/>
                      <a:pt x="301" y="291"/>
                      <a:pt x="302" y="290"/>
                    </a:cubicBezTo>
                    <a:cubicBezTo>
                      <a:pt x="303" y="289"/>
                      <a:pt x="304" y="290"/>
                      <a:pt x="304" y="290"/>
                    </a:cubicBezTo>
                    <a:cubicBezTo>
                      <a:pt x="304" y="290"/>
                      <a:pt x="305" y="289"/>
                      <a:pt x="305" y="288"/>
                    </a:cubicBezTo>
                    <a:cubicBezTo>
                      <a:pt x="305" y="288"/>
                      <a:pt x="305" y="287"/>
                      <a:pt x="305" y="287"/>
                    </a:cubicBezTo>
                    <a:cubicBezTo>
                      <a:pt x="305" y="286"/>
                      <a:pt x="305" y="285"/>
                      <a:pt x="305" y="284"/>
                    </a:cubicBezTo>
                    <a:cubicBezTo>
                      <a:pt x="305" y="282"/>
                      <a:pt x="304" y="281"/>
                      <a:pt x="304" y="279"/>
                    </a:cubicBezTo>
                    <a:cubicBezTo>
                      <a:pt x="304" y="279"/>
                      <a:pt x="304" y="279"/>
                      <a:pt x="304" y="279"/>
                    </a:cubicBezTo>
                    <a:cubicBezTo>
                      <a:pt x="304" y="278"/>
                      <a:pt x="305" y="278"/>
                      <a:pt x="305" y="277"/>
                    </a:cubicBezTo>
                    <a:cubicBezTo>
                      <a:pt x="305" y="276"/>
                      <a:pt x="305" y="275"/>
                      <a:pt x="306" y="274"/>
                    </a:cubicBezTo>
                    <a:cubicBezTo>
                      <a:pt x="306" y="274"/>
                      <a:pt x="306" y="274"/>
                      <a:pt x="307" y="273"/>
                    </a:cubicBezTo>
                    <a:cubicBezTo>
                      <a:pt x="307" y="273"/>
                      <a:pt x="310" y="272"/>
                      <a:pt x="309" y="272"/>
                    </a:cubicBezTo>
                    <a:cubicBezTo>
                      <a:pt x="309" y="272"/>
                      <a:pt x="310" y="271"/>
                      <a:pt x="310" y="271"/>
                    </a:cubicBezTo>
                    <a:cubicBezTo>
                      <a:pt x="310" y="271"/>
                      <a:pt x="310" y="271"/>
                      <a:pt x="310" y="270"/>
                    </a:cubicBezTo>
                    <a:cubicBezTo>
                      <a:pt x="310" y="269"/>
                      <a:pt x="310" y="269"/>
                      <a:pt x="310" y="268"/>
                    </a:cubicBezTo>
                    <a:cubicBezTo>
                      <a:pt x="310" y="267"/>
                      <a:pt x="310" y="266"/>
                      <a:pt x="309" y="265"/>
                    </a:cubicBezTo>
                    <a:cubicBezTo>
                      <a:pt x="308" y="264"/>
                      <a:pt x="308" y="264"/>
                      <a:pt x="308" y="262"/>
                    </a:cubicBezTo>
                    <a:cubicBezTo>
                      <a:pt x="308" y="263"/>
                      <a:pt x="309" y="264"/>
                      <a:pt x="310" y="264"/>
                    </a:cubicBezTo>
                    <a:cubicBezTo>
                      <a:pt x="310" y="264"/>
                      <a:pt x="310" y="264"/>
                      <a:pt x="310" y="263"/>
                    </a:cubicBezTo>
                    <a:cubicBezTo>
                      <a:pt x="310" y="263"/>
                      <a:pt x="310" y="263"/>
                      <a:pt x="310" y="262"/>
                    </a:cubicBezTo>
                    <a:cubicBezTo>
                      <a:pt x="310" y="262"/>
                      <a:pt x="310" y="261"/>
                      <a:pt x="310" y="261"/>
                    </a:cubicBezTo>
                    <a:cubicBezTo>
                      <a:pt x="311" y="261"/>
                      <a:pt x="310" y="262"/>
                      <a:pt x="310" y="262"/>
                    </a:cubicBezTo>
                    <a:cubicBezTo>
                      <a:pt x="310" y="262"/>
                      <a:pt x="311" y="261"/>
                      <a:pt x="311" y="261"/>
                    </a:cubicBezTo>
                    <a:cubicBezTo>
                      <a:pt x="312" y="261"/>
                      <a:pt x="312" y="260"/>
                      <a:pt x="312" y="260"/>
                    </a:cubicBezTo>
                    <a:cubicBezTo>
                      <a:pt x="312" y="259"/>
                      <a:pt x="313" y="258"/>
                      <a:pt x="313" y="257"/>
                    </a:cubicBezTo>
                    <a:cubicBezTo>
                      <a:pt x="313" y="257"/>
                      <a:pt x="314" y="256"/>
                      <a:pt x="314" y="256"/>
                    </a:cubicBezTo>
                    <a:cubicBezTo>
                      <a:pt x="314" y="255"/>
                      <a:pt x="315" y="255"/>
                      <a:pt x="315" y="254"/>
                    </a:cubicBezTo>
                    <a:cubicBezTo>
                      <a:pt x="315" y="253"/>
                      <a:pt x="314" y="253"/>
                      <a:pt x="315" y="252"/>
                    </a:cubicBezTo>
                    <a:cubicBezTo>
                      <a:pt x="315" y="251"/>
                      <a:pt x="316" y="252"/>
                      <a:pt x="316" y="251"/>
                    </a:cubicBezTo>
                    <a:cubicBezTo>
                      <a:pt x="317" y="249"/>
                      <a:pt x="314" y="248"/>
                      <a:pt x="314" y="246"/>
                    </a:cubicBezTo>
                    <a:cubicBezTo>
                      <a:pt x="315" y="246"/>
                      <a:pt x="316" y="248"/>
                      <a:pt x="317" y="249"/>
                    </a:cubicBezTo>
                    <a:cubicBezTo>
                      <a:pt x="317" y="249"/>
                      <a:pt x="317" y="250"/>
                      <a:pt x="317" y="251"/>
                    </a:cubicBezTo>
                    <a:cubicBezTo>
                      <a:pt x="318" y="251"/>
                      <a:pt x="318" y="250"/>
                      <a:pt x="318" y="249"/>
                    </a:cubicBezTo>
                    <a:cubicBezTo>
                      <a:pt x="318" y="249"/>
                      <a:pt x="318" y="249"/>
                      <a:pt x="318" y="249"/>
                    </a:cubicBezTo>
                    <a:cubicBezTo>
                      <a:pt x="318" y="249"/>
                      <a:pt x="318" y="249"/>
                      <a:pt x="318" y="248"/>
                    </a:cubicBezTo>
                    <a:cubicBezTo>
                      <a:pt x="318" y="248"/>
                      <a:pt x="319" y="249"/>
                      <a:pt x="319" y="248"/>
                    </a:cubicBezTo>
                    <a:cubicBezTo>
                      <a:pt x="319" y="248"/>
                      <a:pt x="319" y="250"/>
                      <a:pt x="319" y="250"/>
                    </a:cubicBezTo>
                    <a:cubicBezTo>
                      <a:pt x="320" y="250"/>
                      <a:pt x="320" y="250"/>
                      <a:pt x="321" y="249"/>
                    </a:cubicBezTo>
                    <a:cubicBezTo>
                      <a:pt x="321" y="249"/>
                      <a:pt x="321" y="250"/>
                      <a:pt x="322" y="249"/>
                    </a:cubicBezTo>
                    <a:cubicBezTo>
                      <a:pt x="322" y="248"/>
                      <a:pt x="321" y="249"/>
                      <a:pt x="321" y="248"/>
                    </a:cubicBezTo>
                    <a:cubicBezTo>
                      <a:pt x="321" y="248"/>
                      <a:pt x="321" y="248"/>
                      <a:pt x="321" y="247"/>
                    </a:cubicBezTo>
                    <a:cubicBezTo>
                      <a:pt x="321" y="247"/>
                      <a:pt x="321" y="246"/>
                      <a:pt x="321" y="246"/>
                    </a:cubicBezTo>
                    <a:cubicBezTo>
                      <a:pt x="322" y="245"/>
                      <a:pt x="322" y="249"/>
                      <a:pt x="322" y="249"/>
                    </a:cubicBezTo>
                    <a:cubicBezTo>
                      <a:pt x="323" y="250"/>
                      <a:pt x="325" y="250"/>
                      <a:pt x="326" y="249"/>
                    </a:cubicBezTo>
                    <a:cubicBezTo>
                      <a:pt x="327" y="251"/>
                      <a:pt x="321" y="250"/>
                      <a:pt x="321" y="251"/>
                    </a:cubicBezTo>
                    <a:cubicBezTo>
                      <a:pt x="321" y="251"/>
                      <a:pt x="320" y="251"/>
                      <a:pt x="319" y="251"/>
                    </a:cubicBezTo>
                    <a:cubicBezTo>
                      <a:pt x="319" y="252"/>
                      <a:pt x="323" y="251"/>
                      <a:pt x="324" y="251"/>
                    </a:cubicBezTo>
                    <a:cubicBezTo>
                      <a:pt x="324" y="252"/>
                      <a:pt x="320" y="253"/>
                      <a:pt x="322" y="253"/>
                    </a:cubicBezTo>
                    <a:cubicBezTo>
                      <a:pt x="323" y="253"/>
                      <a:pt x="322" y="253"/>
                      <a:pt x="323" y="253"/>
                    </a:cubicBezTo>
                    <a:cubicBezTo>
                      <a:pt x="323" y="253"/>
                      <a:pt x="324" y="253"/>
                      <a:pt x="324" y="253"/>
                    </a:cubicBezTo>
                    <a:cubicBezTo>
                      <a:pt x="324" y="253"/>
                      <a:pt x="325" y="253"/>
                      <a:pt x="325" y="253"/>
                    </a:cubicBezTo>
                    <a:cubicBezTo>
                      <a:pt x="325" y="254"/>
                      <a:pt x="323" y="254"/>
                      <a:pt x="323" y="254"/>
                    </a:cubicBezTo>
                    <a:cubicBezTo>
                      <a:pt x="322" y="254"/>
                      <a:pt x="321" y="254"/>
                      <a:pt x="321" y="254"/>
                    </a:cubicBezTo>
                    <a:cubicBezTo>
                      <a:pt x="321" y="254"/>
                      <a:pt x="320" y="253"/>
                      <a:pt x="320" y="253"/>
                    </a:cubicBezTo>
                    <a:cubicBezTo>
                      <a:pt x="319" y="253"/>
                      <a:pt x="321" y="254"/>
                      <a:pt x="321" y="254"/>
                    </a:cubicBezTo>
                    <a:cubicBezTo>
                      <a:pt x="323" y="254"/>
                      <a:pt x="324" y="254"/>
                      <a:pt x="325" y="254"/>
                    </a:cubicBezTo>
                    <a:cubicBezTo>
                      <a:pt x="327" y="254"/>
                      <a:pt x="328" y="254"/>
                      <a:pt x="329" y="254"/>
                    </a:cubicBezTo>
                    <a:cubicBezTo>
                      <a:pt x="330" y="254"/>
                      <a:pt x="331" y="253"/>
                      <a:pt x="332" y="254"/>
                    </a:cubicBezTo>
                    <a:cubicBezTo>
                      <a:pt x="332" y="253"/>
                      <a:pt x="329" y="254"/>
                      <a:pt x="328" y="254"/>
                    </a:cubicBezTo>
                    <a:cubicBezTo>
                      <a:pt x="328" y="253"/>
                      <a:pt x="332" y="253"/>
                      <a:pt x="332" y="252"/>
                    </a:cubicBezTo>
                    <a:cubicBezTo>
                      <a:pt x="333" y="252"/>
                      <a:pt x="333" y="252"/>
                      <a:pt x="334" y="252"/>
                    </a:cubicBezTo>
                    <a:cubicBezTo>
                      <a:pt x="334" y="252"/>
                      <a:pt x="334" y="252"/>
                      <a:pt x="335" y="252"/>
                    </a:cubicBezTo>
                    <a:cubicBezTo>
                      <a:pt x="335" y="252"/>
                      <a:pt x="335" y="252"/>
                      <a:pt x="335" y="252"/>
                    </a:cubicBezTo>
                    <a:cubicBezTo>
                      <a:pt x="336" y="251"/>
                      <a:pt x="335" y="251"/>
                      <a:pt x="336" y="252"/>
                    </a:cubicBezTo>
                    <a:cubicBezTo>
                      <a:pt x="336" y="253"/>
                      <a:pt x="337" y="253"/>
                      <a:pt x="336" y="254"/>
                    </a:cubicBezTo>
                    <a:cubicBezTo>
                      <a:pt x="336" y="254"/>
                      <a:pt x="335" y="254"/>
                      <a:pt x="335" y="254"/>
                    </a:cubicBezTo>
                    <a:cubicBezTo>
                      <a:pt x="335" y="254"/>
                      <a:pt x="335" y="255"/>
                      <a:pt x="335" y="255"/>
                    </a:cubicBezTo>
                    <a:cubicBezTo>
                      <a:pt x="335" y="255"/>
                      <a:pt x="334" y="255"/>
                      <a:pt x="334" y="255"/>
                    </a:cubicBezTo>
                    <a:cubicBezTo>
                      <a:pt x="334" y="255"/>
                      <a:pt x="333" y="255"/>
                      <a:pt x="333" y="256"/>
                    </a:cubicBezTo>
                    <a:cubicBezTo>
                      <a:pt x="333" y="256"/>
                      <a:pt x="333" y="256"/>
                      <a:pt x="332" y="257"/>
                    </a:cubicBezTo>
                    <a:cubicBezTo>
                      <a:pt x="332" y="257"/>
                      <a:pt x="332" y="258"/>
                      <a:pt x="331" y="258"/>
                    </a:cubicBezTo>
                    <a:cubicBezTo>
                      <a:pt x="331" y="259"/>
                      <a:pt x="329" y="261"/>
                      <a:pt x="329" y="261"/>
                    </a:cubicBezTo>
                    <a:cubicBezTo>
                      <a:pt x="330" y="262"/>
                      <a:pt x="331" y="261"/>
                      <a:pt x="332" y="261"/>
                    </a:cubicBezTo>
                    <a:cubicBezTo>
                      <a:pt x="333" y="261"/>
                      <a:pt x="333" y="261"/>
                      <a:pt x="334" y="262"/>
                    </a:cubicBezTo>
                    <a:cubicBezTo>
                      <a:pt x="336" y="262"/>
                      <a:pt x="337" y="261"/>
                      <a:pt x="338" y="263"/>
                    </a:cubicBezTo>
                    <a:cubicBezTo>
                      <a:pt x="339" y="264"/>
                      <a:pt x="339" y="266"/>
                      <a:pt x="339" y="267"/>
                    </a:cubicBezTo>
                    <a:cubicBezTo>
                      <a:pt x="338" y="268"/>
                      <a:pt x="338" y="268"/>
                      <a:pt x="339" y="268"/>
                    </a:cubicBezTo>
                    <a:cubicBezTo>
                      <a:pt x="339" y="269"/>
                      <a:pt x="341" y="269"/>
                      <a:pt x="341" y="269"/>
                    </a:cubicBezTo>
                    <a:cubicBezTo>
                      <a:pt x="343" y="269"/>
                      <a:pt x="344" y="268"/>
                      <a:pt x="345" y="267"/>
                    </a:cubicBezTo>
                    <a:cubicBezTo>
                      <a:pt x="346" y="266"/>
                      <a:pt x="346" y="265"/>
                      <a:pt x="347" y="263"/>
                    </a:cubicBezTo>
                    <a:cubicBezTo>
                      <a:pt x="347" y="263"/>
                      <a:pt x="348" y="263"/>
                      <a:pt x="349" y="262"/>
                    </a:cubicBezTo>
                    <a:cubicBezTo>
                      <a:pt x="349" y="262"/>
                      <a:pt x="350" y="262"/>
                      <a:pt x="350" y="262"/>
                    </a:cubicBezTo>
                    <a:cubicBezTo>
                      <a:pt x="350" y="262"/>
                      <a:pt x="350" y="261"/>
                      <a:pt x="350" y="261"/>
                    </a:cubicBezTo>
                    <a:cubicBezTo>
                      <a:pt x="351" y="260"/>
                      <a:pt x="351" y="260"/>
                      <a:pt x="352" y="260"/>
                    </a:cubicBezTo>
                    <a:cubicBezTo>
                      <a:pt x="352" y="259"/>
                      <a:pt x="352" y="259"/>
                      <a:pt x="352" y="258"/>
                    </a:cubicBezTo>
                    <a:cubicBezTo>
                      <a:pt x="353" y="257"/>
                      <a:pt x="354" y="258"/>
                      <a:pt x="354" y="258"/>
                    </a:cubicBezTo>
                    <a:cubicBezTo>
                      <a:pt x="355" y="258"/>
                      <a:pt x="355" y="258"/>
                      <a:pt x="356" y="258"/>
                    </a:cubicBezTo>
                    <a:cubicBezTo>
                      <a:pt x="356" y="258"/>
                      <a:pt x="356" y="257"/>
                      <a:pt x="356" y="257"/>
                    </a:cubicBezTo>
                    <a:cubicBezTo>
                      <a:pt x="357" y="257"/>
                      <a:pt x="357" y="257"/>
                      <a:pt x="358" y="257"/>
                    </a:cubicBezTo>
                    <a:cubicBezTo>
                      <a:pt x="358" y="257"/>
                      <a:pt x="358" y="257"/>
                      <a:pt x="358" y="256"/>
                    </a:cubicBezTo>
                    <a:cubicBezTo>
                      <a:pt x="358" y="256"/>
                      <a:pt x="359" y="257"/>
                      <a:pt x="359" y="256"/>
                    </a:cubicBezTo>
                    <a:cubicBezTo>
                      <a:pt x="359" y="256"/>
                      <a:pt x="359" y="255"/>
                      <a:pt x="359" y="254"/>
                    </a:cubicBezTo>
                    <a:cubicBezTo>
                      <a:pt x="358" y="253"/>
                      <a:pt x="359" y="254"/>
                      <a:pt x="359" y="253"/>
                    </a:cubicBezTo>
                    <a:cubicBezTo>
                      <a:pt x="360" y="251"/>
                      <a:pt x="356" y="252"/>
                      <a:pt x="355" y="253"/>
                    </a:cubicBezTo>
                    <a:cubicBezTo>
                      <a:pt x="355" y="253"/>
                      <a:pt x="355" y="253"/>
                      <a:pt x="355" y="254"/>
                    </a:cubicBezTo>
                    <a:cubicBezTo>
                      <a:pt x="354" y="254"/>
                      <a:pt x="354" y="253"/>
                      <a:pt x="354" y="253"/>
                    </a:cubicBezTo>
                    <a:cubicBezTo>
                      <a:pt x="353" y="253"/>
                      <a:pt x="353" y="254"/>
                      <a:pt x="353" y="255"/>
                    </a:cubicBezTo>
                    <a:cubicBezTo>
                      <a:pt x="352" y="256"/>
                      <a:pt x="350" y="255"/>
                      <a:pt x="349" y="254"/>
                    </a:cubicBezTo>
                    <a:cubicBezTo>
                      <a:pt x="348" y="253"/>
                      <a:pt x="347" y="252"/>
                      <a:pt x="346" y="252"/>
                    </a:cubicBezTo>
                    <a:cubicBezTo>
                      <a:pt x="346" y="251"/>
                      <a:pt x="345" y="250"/>
                      <a:pt x="345" y="250"/>
                    </a:cubicBezTo>
                    <a:cubicBezTo>
                      <a:pt x="344" y="248"/>
                      <a:pt x="344" y="249"/>
                      <a:pt x="343" y="249"/>
                    </a:cubicBezTo>
                    <a:cubicBezTo>
                      <a:pt x="343" y="250"/>
                      <a:pt x="343" y="250"/>
                      <a:pt x="344" y="250"/>
                    </a:cubicBezTo>
                    <a:cubicBezTo>
                      <a:pt x="344" y="250"/>
                      <a:pt x="343" y="250"/>
                      <a:pt x="343" y="250"/>
                    </a:cubicBezTo>
                    <a:cubicBezTo>
                      <a:pt x="343" y="250"/>
                      <a:pt x="344" y="251"/>
                      <a:pt x="344" y="250"/>
                    </a:cubicBezTo>
                    <a:cubicBezTo>
                      <a:pt x="345" y="250"/>
                      <a:pt x="345" y="251"/>
                      <a:pt x="345" y="251"/>
                    </a:cubicBezTo>
                    <a:cubicBezTo>
                      <a:pt x="345" y="252"/>
                      <a:pt x="345" y="252"/>
                      <a:pt x="346" y="252"/>
                    </a:cubicBezTo>
                    <a:cubicBezTo>
                      <a:pt x="346" y="252"/>
                      <a:pt x="347" y="253"/>
                      <a:pt x="347" y="253"/>
                    </a:cubicBezTo>
                    <a:cubicBezTo>
                      <a:pt x="348" y="254"/>
                      <a:pt x="351" y="255"/>
                      <a:pt x="351" y="256"/>
                    </a:cubicBezTo>
                    <a:cubicBezTo>
                      <a:pt x="350" y="256"/>
                      <a:pt x="349" y="256"/>
                      <a:pt x="348" y="256"/>
                    </a:cubicBezTo>
                    <a:cubicBezTo>
                      <a:pt x="347" y="256"/>
                      <a:pt x="348" y="255"/>
                      <a:pt x="348" y="255"/>
                    </a:cubicBezTo>
                    <a:cubicBezTo>
                      <a:pt x="348" y="254"/>
                      <a:pt x="348" y="254"/>
                      <a:pt x="347" y="254"/>
                    </a:cubicBezTo>
                    <a:cubicBezTo>
                      <a:pt x="347" y="253"/>
                      <a:pt x="345" y="252"/>
                      <a:pt x="345" y="253"/>
                    </a:cubicBezTo>
                    <a:cubicBezTo>
                      <a:pt x="344" y="253"/>
                      <a:pt x="345" y="252"/>
                      <a:pt x="345" y="252"/>
                    </a:cubicBezTo>
                    <a:cubicBezTo>
                      <a:pt x="344" y="252"/>
                      <a:pt x="344" y="252"/>
                      <a:pt x="344" y="252"/>
                    </a:cubicBezTo>
                    <a:cubicBezTo>
                      <a:pt x="344" y="252"/>
                      <a:pt x="344" y="251"/>
                      <a:pt x="344" y="251"/>
                    </a:cubicBezTo>
                    <a:cubicBezTo>
                      <a:pt x="344" y="251"/>
                      <a:pt x="342" y="253"/>
                      <a:pt x="342" y="253"/>
                    </a:cubicBezTo>
                    <a:cubicBezTo>
                      <a:pt x="342" y="253"/>
                      <a:pt x="343" y="252"/>
                      <a:pt x="343" y="252"/>
                    </a:cubicBezTo>
                    <a:cubicBezTo>
                      <a:pt x="343" y="250"/>
                      <a:pt x="343" y="251"/>
                      <a:pt x="343" y="251"/>
                    </a:cubicBezTo>
                    <a:cubicBezTo>
                      <a:pt x="342" y="251"/>
                      <a:pt x="342" y="252"/>
                      <a:pt x="342" y="252"/>
                    </a:cubicBezTo>
                    <a:cubicBezTo>
                      <a:pt x="341" y="252"/>
                      <a:pt x="341" y="251"/>
                      <a:pt x="341" y="251"/>
                    </a:cubicBezTo>
                    <a:cubicBezTo>
                      <a:pt x="341" y="251"/>
                      <a:pt x="340" y="251"/>
                      <a:pt x="340" y="251"/>
                    </a:cubicBezTo>
                    <a:cubicBezTo>
                      <a:pt x="340" y="251"/>
                      <a:pt x="340" y="252"/>
                      <a:pt x="340" y="252"/>
                    </a:cubicBezTo>
                    <a:cubicBezTo>
                      <a:pt x="340" y="252"/>
                      <a:pt x="339" y="251"/>
                      <a:pt x="339" y="251"/>
                    </a:cubicBezTo>
                    <a:cubicBezTo>
                      <a:pt x="338" y="250"/>
                      <a:pt x="338" y="251"/>
                      <a:pt x="338" y="251"/>
                    </a:cubicBezTo>
                    <a:cubicBezTo>
                      <a:pt x="338" y="251"/>
                      <a:pt x="337" y="250"/>
                      <a:pt x="337" y="250"/>
                    </a:cubicBezTo>
                    <a:cubicBezTo>
                      <a:pt x="337" y="250"/>
                      <a:pt x="337" y="251"/>
                      <a:pt x="336" y="250"/>
                    </a:cubicBezTo>
                    <a:cubicBezTo>
                      <a:pt x="337" y="249"/>
                      <a:pt x="338" y="250"/>
                      <a:pt x="338" y="250"/>
                    </a:cubicBezTo>
                    <a:cubicBezTo>
                      <a:pt x="339" y="250"/>
                      <a:pt x="340" y="249"/>
                      <a:pt x="339" y="249"/>
                    </a:cubicBezTo>
                    <a:cubicBezTo>
                      <a:pt x="339" y="248"/>
                      <a:pt x="340" y="249"/>
                      <a:pt x="340" y="249"/>
                    </a:cubicBezTo>
                    <a:cubicBezTo>
                      <a:pt x="340" y="250"/>
                      <a:pt x="339" y="250"/>
                      <a:pt x="339" y="250"/>
                    </a:cubicBezTo>
                    <a:cubicBezTo>
                      <a:pt x="340" y="251"/>
                      <a:pt x="340" y="250"/>
                      <a:pt x="340" y="249"/>
                    </a:cubicBezTo>
                    <a:cubicBezTo>
                      <a:pt x="341" y="249"/>
                      <a:pt x="342" y="249"/>
                      <a:pt x="342" y="249"/>
                    </a:cubicBezTo>
                    <a:cubicBezTo>
                      <a:pt x="342" y="249"/>
                      <a:pt x="340" y="251"/>
                      <a:pt x="342" y="251"/>
                    </a:cubicBezTo>
                    <a:cubicBezTo>
                      <a:pt x="343" y="251"/>
                      <a:pt x="342" y="250"/>
                      <a:pt x="343" y="249"/>
                    </a:cubicBezTo>
                    <a:cubicBezTo>
                      <a:pt x="343" y="249"/>
                      <a:pt x="343" y="249"/>
                      <a:pt x="344" y="249"/>
                    </a:cubicBezTo>
                    <a:cubicBezTo>
                      <a:pt x="344" y="248"/>
                      <a:pt x="345" y="247"/>
                      <a:pt x="345" y="247"/>
                    </a:cubicBezTo>
                    <a:cubicBezTo>
                      <a:pt x="346" y="246"/>
                      <a:pt x="346" y="245"/>
                      <a:pt x="346" y="245"/>
                    </a:cubicBezTo>
                    <a:cubicBezTo>
                      <a:pt x="346" y="245"/>
                      <a:pt x="347" y="246"/>
                      <a:pt x="347" y="246"/>
                    </a:cubicBezTo>
                    <a:cubicBezTo>
                      <a:pt x="347" y="245"/>
                      <a:pt x="348" y="245"/>
                      <a:pt x="348" y="244"/>
                    </a:cubicBezTo>
                    <a:cubicBezTo>
                      <a:pt x="347" y="244"/>
                      <a:pt x="347" y="245"/>
                      <a:pt x="347" y="245"/>
                    </a:cubicBezTo>
                    <a:cubicBezTo>
                      <a:pt x="347" y="244"/>
                      <a:pt x="346" y="244"/>
                      <a:pt x="346" y="243"/>
                    </a:cubicBezTo>
                    <a:cubicBezTo>
                      <a:pt x="347" y="243"/>
                      <a:pt x="347" y="244"/>
                      <a:pt x="347" y="244"/>
                    </a:cubicBezTo>
                    <a:cubicBezTo>
                      <a:pt x="348" y="244"/>
                      <a:pt x="348" y="244"/>
                      <a:pt x="349" y="243"/>
                    </a:cubicBezTo>
                    <a:cubicBezTo>
                      <a:pt x="349" y="243"/>
                      <a:pt x="349" y="242"/>
                      <a:pt x="349" y="242"/>
                    </a:cubicBezTo>
                    <a:cubicBezTo>
                      <a:pt x="349" y="242"/>
                      <a:pt x="350" y="241"/>
                      <a:pt x="350" y="241"/>
                    </a:cubicBezTo>
                    <a:cubicBezTo>
                      <a:pt x="351" y="241"/>
                      <a:pt x="351" y="241"/>
                      <a:pt x="351" y="241"/>
                    </a:cubicBezTo>
                    <a:cubicBezTo>
                      <a:pt x="352" y="241"/>
                      <a:pt x="352" y="241"/>
                      <a:pt x="352" y="241"/>
                    </a:cubicBezTo>
                    <a:cubicBezTo>
                      <a:pt x="353" y="240"/>
                      <a:pt x="353" y="240"/>
                      <a:pt x="353" y="239"/>
                    </a:cubicBezTo>
                    <a:cubicBezTo>
                      <a:pt x="353" y="239"/>
                      <a:pt x="354" y="239"/>
                      <a:pt x="355" y="239"/>
                    </a:cubicBezTo>
                    <a:cubicBezTo>
                      <a:pt x="355" y="238"/>
                      <a:pt x="355" y="239"/>
                      <a:pt x="356" y="239"/>
                    </a:cubicBezTo>
                    <a:cubicBezTo>
                      <a:pt x="356" y="239"/>
                      <a:pt x="356" y="239"/>
                      <a:pt x="356" y="239"/>
                    </a:cubicBezTo>
                    <a:cubicBezTo>
                      <a:pt x="356" y="239"/>
                      <a:pt x="356" y="237"/>
                      <a:pt x="357" y="236"/>
                    </a:cubicBezTo>
                    <a:cubicBezTo>
                      <a:pt x="357" y="236"/>
                      <a:pt x="358" y="235"/>
                      <a:pt x="359" y="236"/>
                    </a:cubicBezTo>
                    <a:cubicBezTo>
                      <a:pt x="359" y="234"/>
                      <a:pt x="360" y="233"/>
                      <a:pt x="361" y="233"/>
                    </a:cubicBezTo>
                    <a:cubicBezTo>
                      <a:pt x="362" y="232"/>
                      <a:pt x="363" y="232"/>
                      <a:pt x="364" y="231"/>
                    </a:cubicBezTo>
                    <a:cubicBezTo>
                      <a:pt x="364" y="231"/>
                      <a:pt x="364" y="232"/>
                      <a:pt x="364" y="232"/>
                    </a:cubicBezTo>
                    <a:cubicBezTo>
                      <a:pt x="364" y="232"/>
                      <a:pt x="364" y="231"/>
                      <a:pt x="365" y="231"/>
                    </a:cubicBezTo>
                    <a:cubicBezTo>
                      <a:pt x="365" y="231"/>
                      <a:pt x="365" y="231"/>
                      <a:pt x="365" y="231"/>
                    </a:cubicBezTo>
                    <a:cubicBezTo>
                      <a:pt x="366" y="230"/>
                      <a:pt x="366" y="230"/>
                      <a:pt x="366" y="229"/>
                    </a:cubicBezTo>
                    <a:cubicBezTo>
                      <a:pt x="366" y="229"/>
                      <a:pt x="366" y="229"/>
                      <a:pt x="366" y="229"/>
                    </a:cubicBezTo>
                    <a:cubicBezTo>
                      <a:pt x="366" y="229"/>
                      <a:pt x="367" y="228"/>
                      <a:pt x="367" y="228"/>
                    </a:cubicBezTo>
                    <a:cubicBezTo>
                      <a:pt x="367" y="229"/>
                      <a:pt x="366" y="228"/>
                      <a:pt x="366" y="230"/>
                    </a:cubicBezTo>
                    <a:cubicBezTo>
                      <a:pt x="367" y="230"/>
                      <a:pt x="369" y="228"/>
                      <a:pt x="369" y="228"/>
                    </a:cubicBezTo>
                    <a:cubicBezTo>
                      <a:pt x="369" y="228"/>
                      <a:pt x="370" y="227"/>
                      <a:pt x="371" y="227"/>
                    </a:cubicBezTo>
                    <a:cubicBezTo>
                      <a:pt x="371" y="227"/>
                      <a:pt x="372" y="229"/>
                      <a:pt x="372" y="229"/>
                    </a:cubicBezTo>
                    <a:cubicBezTo>
                      <a:pt x="370" y="229"/>
                      <a:pt x="370" y="231"/>
                      <a:pt x="369" y="232"/>
                    </a:cubicBezTo>
                    <a:cubicBezTo>
                      <a:pt x="367" y="233"/>
                      <a:pt x="367" y="232"/>
                      <a:pt x="367" y="234"/>
                    </a:cubicBezTo>
                    <a:cubicBezTo>
                      <a:pt x="367" y="234"/>
                      <a:pt x="368" y="234"/>
                      <a:pt x="368" y="234"/>
                    </a:cubicBezTo>
                    <a:cubicBezTo>
                      <a:pt x="368" y="235"/>
                      <a:pt x="368" y="235"/>
                      <a:pt x="367" y="235"/>
                    </a:cubicBezTo>
                    <a:cubicBezTo>
                      <a:pt x="366" y="235"/>
                      <a:pt x="367" y="234"/>
                      <a:pt x="366" y="235"/>
                    </a:cubicBezTo>
                    <a:cubicBezTo>
                      <a:pt x="365" y="236"/>
                      <a:pt x="364" y="237"/>
                      <a:pt x="363" y="237"/>
                    </a:cubicBezTo>
                    <a:cubicBezTo>
                      <a:pt x="363" y="237"/>
                      <a:pt x="363" y="237"/>
                      <a:pt x="364" y="238"/>
                    </a:cubicBezTo>
                    <a:cubicBezTo>
                      <a:pt x="364" y="238"/>
                      <a:pt x="364" y="239"/>
                      <a:pt x="364" y="239"/>
                    </a:cubicBezTo>
                    <a:cubicBezTo>
                      <a:pt x="365" y="239"/>
                      <a:pt x="365" y="238"/>
                      <a:pt x="366" y="239"/>
                    </a:cubicBezTo>
                    <a:cubicBezTo>
                      <a:pt x="367" y="239"/>
                      <a:pt x="367" y="239"/>
                      <a:pt x="367" y="240"/>
                    </a:cubicBezTo>
                    <a:cubicBezTo>
                      <a:pt x="367" y="240"/>
                      <a:pt x="368" y="243"/>
                      <a:pt x="368" y="243"/>
                    </a:cubicBezTo>
                    <a:cubicBezTo>
                      <a:pt x="367" y="243"/>
                      <a:pt x="367" y="242"/>
                      <a:pt x="367" y="242"/>
                    </a:cubicBezTo>
                    <a:cubicBezTo>
                      <a:pt x="367" y="241"/>
                      <a:pt x="366" y="242"/>
                      <a:pt x="366" y="243"/>
                    </a:cubicBezTo>
                    <a:cubicBezTo>
                      <a:pt x="366" y="244"/>
                      <a:pt x="367" y="245"/>
                      <a:pt x="366" y="246"/>
                    </a:cubicBezTo>
                    <a:cubicBezTo>
                      <a:pt x="366" y="246"/>
                      <a:pt x="366" y="246"/>
                      <a:pt x="365" y="246"/>
                    </a:cubicBezTo>
                    <a:cubicBezTo>
                      <a:pt x="365" y="248"/>
                      <a:pt x="366" y="248"/>
                      <a:pt x="366" y="250"/>
                    </a:cubicBezTo>
                    <a:cubicBezTo>
                      <a:pt x="365" y="250"/>
                      <a:pt x="364" y="251"/>
                      <a:pt x="364" y="251"/>
                    </a:cubicBezTo>
                    <a:cubicBezTo>
                      <a:pt x="362" y="252"/>
                      <a:pt x="359" y="250"/>
                      <a:pt x="360" y="253"/>
                    </a:cubicBezTo>
                    <a:cubicBezTo>
                      <a:pt x="360" y="253"/>
                      <a:pt x="360" y="252"/>
                      <a:pt x="360" y="252"/>
                    </a:cubicBezTo>
                    <a:cubicBezTo>
                      <a:pt x="361" y="252"/>
                      <a:pt x="360" y="253"/>
                      <a:pt x="361" y="253"/>
                    </a:cubicBezTo>
                    <a:cubicBezTo>
                      <a:pt x="361" y="253"/>
                      <a:pt x="362" y="252"/>
                      <a:pt x="362" y="252"/>
                    </a:cubicBezTo>
                    <a:cubicBezTo>
                      <a:pt x="362" y="253"/>
                      <a:pt x="359" y="254"/>
                      <a:pt x="360" y="255"/>
                    </a:cubicBezTo>
                    <a:cubicBezTo>
                      <a:pt x="360" y="255"/>
                      <a:pt x="363" y="255"/>
                      <a:pt x="364" y="255"/>
                    </a:cubicBezTo>
                    <a:cubicBezTo>
                      <a:pt x="365" y="256"/>
                      <a:pt x="366" y="257"/>
                      <a:pt x="367" y="257"/>
                    </a:cubicBezTo>
                    <a:cubicBezTo>
                      <a:pt x="368" y="257"/>
                      <a:pt x="368" y="257"/>
                      <a:pt x="369" y="257"/>
                    </a:cubicBezTo>
                    <a:cubicBezTo>
                      <a:pt x="369" y="257"/>
                      <a:pt x="369" y="258"/>
                      <a:pt x="370" y="257"/>
                    </a:cubicBezTo>
                    <a:cubicBezTo>
                      <a:pt x="371" y="257"/>
                      <a:pt x="370" y="257"/>
                      <a:pt x="370" y="257"/>
                    </a:cubicBezTo>
                    <a:cubicBezTo>
                      <a:pt x="371" y="257"/>
                      <a:pt x="371" y="257"/>
                      <a:pt x="372" y="258"/>
                    </a:cubicBezTo>
                    <a:cubicBezTo>
                      <a:pt x="372" y="258"/>
                      <a:pt x="373" y="258"/>
                      <a:pt x="373" y="259"/>
                    </a:cubicBezTo>
                    <a:cubicBezTo>
                      <a:pt x="374" y="259"/>
                      <a:pt x="375" y="259"/>
                      <a:pt x="375" y="259"/>
                    </a:cubicBezTo>
                    <a:cubicBezTo>
                      <a:pt x="376" y="259"/>
                      <a:pt x="377" y="259"/>
                      <a:pt x="377" y="259"/>
                    </a:cubicBezTo>
                    <a:cubicBezTo>
                      <a:pt x="379" y="259"/>
                      <a:pt x="378" y="259"/>
                      <a:pt x="379" y="259"/>
                    </a:cubicBezTo>
                    <a:cubicBezTo>
                      <a:pt x="380" y="260"/>
                      <a:pt x="381" y="260"/>
                      <a:pt x="381" y="260"/>
                    </a:cubicBezTo>
                    <a:cubicBezTo>
                      <a:pt x="382" y="261"/>
                      <a:pt x="383" y="261"/>
                      <a:pt x="384" y="261"/>
                    </a:cubicBezTo>
                    <a:cubicBezTo>
                      <a:pt x="385" y="261"/>
                      <a:pt x="386" y="262"/>
                      <a:pt x="387" y="263"/>
                    </a:cubicBezTo>
                    <a:cubicBezTo>
                      <a:pt x="387" y="263"/>
                      <a:pt x="388" y="264"/>
                      <a:pt x="389" y="265"/>
                    </a:cubicBezTo>
                    <a:cubicBezTo>
                      <a:pt x="390" y="265"/>
                      <a:pt x="391" y="266"/>
                      <a:pt x="391" y="267"/>
                    </a:cubicBezTo>
                    <a:cubicBezTo>
                      <a:pt x="392" y="267"/>
                      <a:pt x="393" y="269"/>
                      <a:pt x="393" y="268"/>
                    </a:cubicBezTo>
                    <a:cubicBezTo>
                      <a:pt x="393" y="269"/>
                      <a:pt x="397" y="269"/>
                      <a:pt x="398" y="269"/>
                    </a:cubicBezTo>
                    <a:cubicBezTo>
                      <a:pt x="401" y="269"/>
                      <a:pt x="403" y="270"/>
                      <a:pt x="406" y="270"/>
                    </a:cubicBezTo>
                    <a:cubicBezTo>
                      <a:pt x="405" y="273"/>
                      <a:pt x="408" y="274"/>
                      <a:pt x="409" y="276"/>
                    </a:cubicBezTo>
                    <a:cubicBezTo>
                      <a:pt x="410" y="278"/>
                      <a:pt x="408" y="281"/>
                      <a:pt x="407" y="282"/>
                    </a:cubicBezTo>
                    <a:cubicBezTo>
                      <a:pt x="407" y="283"/>
                      <a:pt x="405" y="284"/>
                      <a:pt x="405" y="285"/>
                    </a:cubicBezTo>
                    <a:cubicBezTo>
                      <a:pt x="404" y="286"/>
                      <a:pt x="403" y="287"/>
                      <a:pt x="402" y="288"/>
                    </a:cubicBezTo>
                    <a:cubicBezTo>
                      <a:pt x="401" y="289"/>
                      <a:pt x="400" y="289"/>
                      <a:pt x="398" y="289"/>
                    </a:cubicBezTo>
                    <a:cubicBezTo>
                      <a:pt x="398" y="289"/>
                      <a:pt x="397" y="290"/>
                      <a:pt x="396" y="289"/>
                    </a:cubicBezTo>
                    <a:cubicBezTo>
                      <a:pt x="395" y="289"/>
                      <a:pt x="395" y="288"/>
                      <a:pt x="394" y="289"/>
                    </a:cubicBezTo>
                    <a:cubicBezTo>
                      <a:pt x="394" y="289"/>
                      <a:pt x="394" y="290"/>
                      <a:pt x="393" y="290"/>
                    </a:cubicBezTo>
                    <a:cubicBezTo>
                      <a:pt x="392" y="290"/>
                      <a:pt x="392" y="290"/>
                      <a:pt x="391" y="291"/>
                    </a:cubicBezTo>
                    <a:cubicBezTo>
                      <a:pt x="390" y="292"/>
                      <a:pt x="389" y="292"/>
                      <a:pt x="388" y="293"/>
                    </a:cubicBezTo>
                    <a:cubicBezTo>
                      <a:pt x="388" y="293"/>
                      <a:pt x="387" y="293"/>
                      <a:pt x="387" y="293"/>
                    </a:cubicBezTo>
                    <a:cubicBezTo>
                      <a:pt x="386" y="293"/>
                      <a:pt x="386" y="293"/>
                      <a:pt x="385" y="294"/>
                    </a:cubicBezTo>
                    <a:cubicBezTo>
                      <a:pt x="384" y="294"/>
                      <a:pt x="384" y="293"/>
                      <a:pt x="384" y="293"/>
                    </a:cubicBezTo>
                    <a:cubicBezTo>
                      <a:pt x="383" y="293"/>
                      <a:pt x="382" y="294"/>
                      <a:pt x="382" y="293"/>
                    </a:cubicBezTo>
                    <a:cubicBezTo>
                      <a:pt x="381" y="293"/>
                      <a:pt x="381" y="292"/>
                      <a:pt x="380" y="293"/>
                    </a:cubicBezTo>
                    <a:cubicBezTo>
                      <a:pt x="380" y="293"/>
                      <a:pt x="380" y="293"/>
                      <a:pt x="380" y="293"/>
                    </a:cubicBezTo>
                    <a:cubicBezTo>
                      <a:pt x="379" y="294"/>
                      <a:pt x="380" y="294"/>
                      <a:pt x="380" y="294"/>
                    </a:cubicBezTo>
                    <a:cubicBezTo>
                      <a:pt x="379" y="294"/>
                      <a:pt x="379" y="294"/>
                      <a:pt x="378" y="294"/>
                    </a:cubicBezTo>
                    <a:cubicBezTo>
                      <a:pt x="378" y="294"/>
                      <a:pt x="377" y="294"/>
                      <a:pt x="377" y="294"/>
                    </a:cubicBezTo>
                    <a:cubicBezTo>
                      <a:pt x="376" y="294"/>
                      <a:pt x="376" y="294"/>
                      <a:pt x="375" y="294"/>
                    </a:cubicBezTo>
                    <a:cubicBezTo>
                      <a:pt x="375" y="294"/>
                      <a:pt x="375" y="293"/>
                      <a:pt x="375" y="293"/>
                    </a:cubicBezTo>
                    <a:cubicBezTo>
                      <a:pt x="374" y="293"/>
                      <a:pt x="373" y="293"/>
                      <a:pt x="372" y="293"/>
                    </a:cubicBezTo>
                    <a:cubicBezTo>
                      <a:pt x="371" y="293"/>
                      <a:pt x="372" y="294"/>
                      <a:pt x="371" y="294"/>
                    </a:cubicBezTo>
                    <a:cubicBezTo>
                      <a:pt x="371" y="295"/>
                      <a:pt x="370" y="295"/>
                      <a:pt x="369" y="294"/>
                    </a:cubicBezTo>
                    <a:cubicBezTo>
                      <a:pt x="368" y="294"/>
                      <a:pt x="366" y="293"/>
                      <a:pt x="366" y="292"/>
                    </a:cubicBezTo>
                    <a:cubicBezTo>
                      <a:pt x="367" y="292"/>
                      <a:pt x="367" y="292"/>
                      <a:pt x="367" y="292"/>
                    </a:cubicBezTo>
                    <a:cubicBezTo>
                      <a:pt x="367" y="292"/>
                      <a:pt x="367" y="292"/>
                      <a:pt x="367" y="292"/>
                    </a:cubicBezTo>
                    <a:cubicBezTo>
                      <a:pt x="366" y="291"/>
                      <a:pt x="366" y="291"/>
                      <a:pt x="365" y="292"/>
                    </a:cubicBezTo>
                    <a:cubicBezTo>
                      <a:pt x="365" y="292"/>
                      <a:pt x="364" y="292"/>
                      <a:pt x="363" y="293"/>
                    </a:cubicBezTo>
                    <a:cubicBezTo>
                      <a:pt x="362" y="293"/>
                      <a:pt x="362" y="293"/>
                      <a:pt x="361" y="293"/>
                    </a:cubicBezTo>
                    <a:cubicBezTo>
                      <a:pt x="360" y="292"/>
                      <a:pt x="359" y="292"/>
                      <a:pt x="359" y="292"/>
                    </a:cubicBezTo>
                    <a:cubicBezTo>
                      <a:pt x="359" y="292"/>
                      <a:pt x="358" y="290"/>
                      <a:pt x="358" y="290"/>
                    </a:cubicBezTo>
                    <a:cubicBezTo>
                      <a:pt x="358" y="290"/>
                      <a:pt x="357" y="290"/>
                      <a:pt x="357" y="290"/>
                    </a:cubicBezTo>
                    <a:cubicBezTo>
                      <a:pt x="356" y="290"/>
                      <a:pt x="357" y="290"/>
                      <a:pt x="356" y="291"/>
                    </a:cubicBezTo>
                    <a:cubicBezTo>
                      <a:pt x="355" y="292"/>
                      <a:pt x="355" y="292"/>
                      <a:pt x="353" y="292"/>
                    </a:cubicBezTo>
                    <a:cubicBezTo>
                      <a:pt x="353" y="292"/>
                      <a:pt x="352" y="292"/>
                      <a:pt x="352" y="293"/>
                    </a:cubicBezTo>
                    <a:cubicBezTo>
                      <a:pt x="351" y="293"/>
                      <a:pt x="351" y="293"/>
                      <a:pt x="350" y="293"/>
                    </a:cubicBezTo>
                    <a:cubicBezTo>
                      <a:pt x="349" y="293"/>
                      <a:pt x="349" y="293"/>
                      <a:pt x="348" y="293"/>
                    </a:cubicBezTo>
                    <a:cubicBezTo>
                      <a:pt x="347" y="294"/>
                      <a:pt x="346" y="293"/>
                      <a:pt x="345" y="294"/>
                    </a:cubicBezTo>
                    <a:cubicBezTo>
                      <a:pt x="344" y="294"/>
                      <a:pt x="343" y="295"/>
                      <a:pt x="343" y="295"/>
                    </a:cubicBezTo>
                    <a:cubicBezTo>
                      <a:pt x="341" y="297"/>
                      <a:pt x="339" y="297"/>
                      <a:pt x="338" y="299"/>
                    </a:cubicBezTo>
                    <a:cubicBezTo>
                      <a:pt x="337" y="299"/>
                      <a:pt x="337" y="300"/>
                      <a:pt x="336" y="300"/>
                    </a:cubicBezTo>
                    <a:cubicBezTo>
                      <a:pt x="336" y="301"/>
                      <a:pt x="335" y="302"/>
                      <a:pt x="334" y="303"/>
                    </a:cubicBezTo>
                    <a:cubicBezTo>
                      <a:pt x="333" y="303"/>
                      <a:pt x="333" y="304"/>
                      <a:pt x="333" y="304"/>
                    </a:cubicBezTo>
                    <a:cubicBezTo>
                      <a:pt x="332" y="304"/>
                      <a:pt x="332" y="304"/>
                      <a:pt x="332" y="305"/>
                    </a:cubicBezTo>
                    <a:cubicBezTo>
                      <a:pt x="331" y="306"/>
                      <a:pt x="332" y="306"/>
                      <a:pt x="331" y="307"/>
                    </a:cubicBezTo>
                    <a:cubicBezTo>
                      <a:pt x="331" y="309"/>
                      <a:pt x="326" y="309"/>
                      <a:pt x="324" y="309"/>
                    </a:cubicBezTo>
                    <a:cubicBezTo>
                      <a:pt x="324" y="309"/>
                      <a:pt x="323" y="308"/>
                      <a:pt x="323" y="308"/>
                    </a:cubicBezTo>
                    <a:cubicBezTo>
                      <a:pt x="323" y="308"/>
                      <a:pt x="323" y="309"/>
                      <a:pt x="322" y="309"/>
                    </a:cubicBezTo>
                    <a:cubicBezTo>
                      <a:pt x="321" y="310"/>
                      <a:pt x="321" y="310"/>
                      <a:pt x="319" y="310"/>
                    </a:cubicBezTo>
                    <a:cubicBezTo>
                      <a:pt x="317" y="310"/>
                      <a:pt x="315" y="309"/>
                      <a:pt x="314" y="312"/>
                    </a:cubicBezTo>
                    <a:cubicBezTo>
                      <a:pt x="313" y="313"/>
                      <a:pt x="314" y="314"/>
                      <a:pt x="315" y="314"/>
                    </a:cubicBezTo>
                    <a:cubicBezTo>
                      <a:pt x="316" y="315"/>
                      <a:pt x="317" y="315"/>
                      <a:pt x="317" y="315"/>
                    </a:cubicBezTo>
                    <a:cubicBezTo>
                      <a:pt x="317" y="316"/>
                      <a:pt x="315" y="317"/>
                      <a:pt x="314" y="317"/>
                    </a:cubicBezTo>
                    <a:cubicBezTo>
                      <a:pt x="314" y="317"/>
                      <a:pt x="312" y="318"/>
                      <a:pt x="313" y="319"/>
                    </a:cubicBezTo>
                    <a:cubicBezTo>
                      <a:pt x="313" y="320"/>
                      <a:pt x="314" y="319"/>
                      <a:pt x="315" y="319"/>
                    </a:cubicBezTo>
                    <a:cubicBezTo>
                      <a:pt x="315" y="319"/>
                      <a:pt x="316" y="319"/>
                      <a:pt x="316" y="319"/>
                    </a:cubicBezTo>
                    <a:cubicBezTo>
                      <a:pt x="316" y="319"/>
                      <a:pt x="315" y="320"/>
                      <a:pt x="315" y="320"/>
                    </a:cubicBezTo>
                    <a:cubicBezTo>
                      <a:pt x="314" y="320"/>
                      <a:pt x="313" y="320"/>
                      <a:pt x="313" y="320"/>
                    </a:cubicBezTo>
                    <a:cubicBezTo>
                      <a:pt x="313" y="320"/>
                      <a:pt x="312" y="320"/>
                      <a:pt x="312" y="320"/>
                    </a:cubicBezTo>
                    <a:cubicBezTo>
                      <a:pt x="311" y="320"/>
                      <a:pt x="310" y="320"/>
                      <a:pt x="309" y="321"/>
                    </a:cubicBezTo>
                    <a:cubicBezTo>
                      <a:pt x="308" y="321"/>
                      <a:pt x="307" y="322"/>
                      <a:pt x="306" y="322"/>
                    </a:cubicBezTo>
                    <a:cubicBezTo>
                      <a:pt x="306" y="321"/>
                      <a:pt x="308" y="321"/>
                      <a:pt x="307" y="320"/>
                    </a:cubicBezTo>
                    <a:cubicBezTo>
                      <a:pt x="306" y="320"/>
                      <a:pt x="305" y="320"/>
                      <a:pt x="305" y="320"/>
                    </a:cubicBezTo>
                    <a:cubicBezTo>
                      <a:pt x="304" y="321"/>
                      <a:pt x="304" y="320"/>
                      <a:pt x="304" y="321"/>
                    </a:cubicBezTo>
                    <a:cubicBezTo>
                      <a:pt x="304" y="321"/>
                      <a:pt x="305" y="322"/>
                      <a:pt x="306" y="322"/>
                    </a:cubicBezTo>
                    <a:cubicBezTo>
                      <a:pt x="305" y="323"/>
                      <a:pt x="302" y="323"/>
                      <a:pt x="302" y="322"/>
                    </a:cubicBezTo>
                    <a:cubicBezTo>
                      <a:pt x="301" y="322"/>
                      <a:pt x="300" y="322"/>
                      <a:pt x="299" y="322"/>
                    </a:cubicBezTo>
                    <a:cubicBezTo>
                      <a:pt x="299" y="322"/>
                      <a:pt x="299" y="323"/>
                      <a:pt x="298" y="323"/>
                    </a:cubicBezTo>
                    <a:cubicBezTo>
                      <a:pt x="298" y="323"/>
                      <a:pt x="297" y="323"/>
                      <a:pt x="297" y="323"/>
                    </a:cubicBezTo>
                    <a:cubicBezTo>
                      <a:pt x="296" y="324"/>
                      <a:pt x="296" y="324"/>
                      <a:pt x="296" y="325"/>
                    </a:cubicBezTo>
                    <a:cubicBezTo>
                      <a:pt x="295" y="326"/>
                      <a:pt x="295" y="326"/>
                      <a:pt x="294" y="327"/>
                    </a:cubicBezTo>
                    <a:cubicBezTo>
                      <a:pt x="293" y="328"/>
                      <a:pt x="292" y="329"/>
                      <a:pt x="293" y="331"/>
                    </a:cubicBezTo>
                    <a:cubicBezTo>
                      <a:pt x="293" y="331"/>
                      <a:pt x="293" y="332"/>
                      <a:pt x="293" y="333"/>
                    </a:cubicBezTo>
                    <a:cubicBezTo>
                      <a:pt x="293" y="333"/>
                      <a:pt x="292" y="334"/>
                      <a:pt x="293" y="334"/>
                    </a:cubicBezTo>
                    <a:cubicBezTo>
                      <a:pt x="293" y="335"/>
                      <a:pt x="295" y="334"/>
                      <a:pt x="296" y="333"/>
                    </a:cubicBezTo>
                    <a:cubicBezTo>
                      <a:pt x="297" y="333"/>
                      <a:pt x="297" y="333"/>
                      <a:pt x="298" y="333"/>
                    </a:cubicBezTo>
                    <a:cubicBezTo>
                      <a:pt x="298" y="333"/>
                      <a:pt x="300" y="332"/>
                      <a:pt x="300" y="332"/>
                    </a:cubicBezTo>
                    <a:cubicBezTo>
                      <a:pt x="300" y="333"/>
                      <a:pt x="299" y="333"/>
                      <a:pt x="299" y="334"/>
                    </a:cubicBezTo>
                    <a:cubicBezTo>
                      <a:pt x="298" y="334"/>
                      <a:pt x="297" y="335"/>
                      <a:pt x="297" y="335"/>
                    </a:cubicBezTo>
                    <a:cubicBezTo>
                      <a:pt x="297" y="336"/>
                      <a:pt x="300" y="337"/>
                      <a:pt x="300" y="337"/>
                    </a:cubicBezTo>
                    <a:cubicBezTo>
                      <a:pt x="300" y="338"/>
                      <a:pt x="299" y="338"/>
                      <a:pt x="300" y="339"/>
                    </a:cubicBezTo>
                    <a:cubicBezTo>
                      <a:pt x="300" y="339"/>
                      <a:pt x="301" y="339"/>
                      <a:pt x="301" y="339"/>
                    </a:cubicBezTo>
                    <a:cubicBezTo>
                      <a:pt x="302" y="339"/>
                      <a:pt x="301" y="340"/>
                      <a:pt x="301" y="340"/>
                    </a:cubicBezTo>
                    <a:cubicBezTo>
                      <a:pt x="301" y="341"/>
                      <a:pt x="301" y="341"/>
                      <a:pt x="301" y="341"/>
                    </a:cubicBezTo>
                    <a:cubicBezTo>
                      <a:pt x="300" y="341"/>
                      <a:pt x="300" y="341"/>
                      <a:pt x="300" y="341"/>
                    </a:cubicBezTo>
                    <a:cubicBezTo>
                      <a:pt x="300" y="341"/>
                      <a:pt x="300" y="341"/>
                      <a:pt x="300" y="341"/>
                    </a:cubicBezTo>
                    <a:cubicBezTo>
                      <a:pt x="300" y="342"/>
                      <a:pt x="300" y="342"/>
                      <a:pt x="300" y="342"/>
                    </a:cubicBezTo>
                    <a:cubicBezTo>
                      <a:pt x="300" y="342"/>
                      <a:pt x="300" y="342"/>
                      <a:pt x="300" y="342"/>
                    </a:cubicBezTo>
                    <a:cubicBezTo>
                      <a:pt x="301" y="343"/>
                      <a:pt x="301" y="343"/>
                      <a:pt x="301" y="343"/>
                    </a:cubicBezTo>
                    <a:cubicBezTo>
                      <a:pt x="302" y="344"/>
                      <a:pt x="301" y="344"/>
                      <a:pt x="302" y="344"/>
                    </a:cubicBezTo>
                    <a:cubicBezTo>
                      <a:pt x="302" y="344"/>
                      <a:pt x="303" y="343"/>
                      <a:pt x="303" y="344"/>
                    </a:cubicBezTo>
                    <a:cubicBezTo>
                      <a:pt x="303" y="344"/>
                      <a:pt x="301" y="345"/>
                      <a:pt x="301" y="345"/>
                    </a:cubicBezTo>
                    <a:cubicBezTo>
                      <a:pt x="300" y="345"/>
                      <a:pt x="300" y="344"/>
                      <a:pt x="300" y="345"/>
                    </a:cubicBezTo>
                    <a:cubicBezTo>
                      <a:pt x="299" y="346"/>
                      <a:pt x="299" y="343"/>
                      <a:pt x="299" y="343"/>
                    </a:cubicBezTo>
                    <a:cubicBezTo>
                      <a:pt x="296" y="341"/>
                      <a:pt x="297" y="344"/>
                      <a:pt x="297" y="345"/>
                    </a:cubicBezTo>
                    <a:cubicBezTo>
                      <a:pt x="298" y="345"/>
                      <a:pt x="298" y="345"/>
                      <a:pt x="298" y="345"/>
                    </a:cubicBezTo>
                    <a:cubicBezTo>
                      <a:pt x="299" y="345"/>
                      <a:pt x="298" y="346"/>
                      <a:pt x="298" y="346"/>
                    </a:cubicBezTo>
                    <a:cubicBezTo>
                      <a:pt x="297" y="346"/>
                      <a:pt x="297" y="346"/>
                      <a:pt x="297" y="345"/>
                    </a:cubicBezTo>
                    <a:cubicBezTo>
                      <a:pt x="296" y="345"/>
                      <a:pt x="297" y="347"/>
                      <a:pt x="297" y="347"/>
                    </a:cubicBezTo>
                    <a:cubicBezTo>
                      <a:pt x="297" y="347"/>
                      <a:pt x="298" y="347"/>
                      <a:pt x="299" y="348"/>
                    </a:cubicBezTo>
                    <a:cubicBezTo>
                      <a:pt x="299" y="348"/>
                      <a:pt x="300" y="348"/>
                      <a:pt x="300" y="348"/>
                    </a:cubicBezTo>
                    <a:cubicBezTo>
                      <a:pt x="300" y="348"/>
                      <a:pt x="300" y="347"/>
                      <a:pt x="301" y="347"/>
                    </a:cubicBezTo>
                    <a:cubicBezTo>
                      <a:pt x="301" y="347"/>
                      <a:pt x="301" y="347"/>
                      <a:pt x="302" y="347"/>
                    </a:cubicBezTo>
                    <a:cubicBezTo>
                      <a:pt x="302" y="348"/>
                      <a:pt x="302" y="348"/>
                      <a:pt x="302" y="348"/>
                    </a:cubicBezTo>
                    <a:cubicBezTo>
                      <a:pt x="302" y="348"/>
                      <a:pt x="303" y="348"/>
                      <a:pt x="303" y="348"/>
                    </a:cubicBezTo>
                    <a:cubicBezTo>
                      <a:pt x="304" y="348"/>
                      <a:pt x="304" y="348"/>
                      <a:pt x="304" y="348"/>
                    </a:cubicBezTo>
                    <a:cubicBezTo>
                      <a:pt x="305" y="349"/>
                      <a:pt x="305" y="348"/>
                      <a:pt x="306" y="349"/>
                    </a:cubicBezTo>
                    <a:cubicBezTo>
                      <a:pt x="306" y="349"/>
                      <a:pt x="306" y="351"/>
                      <a:pt x="306" y="351"/>
                    </a:cubicBezTo>
                    <a:cubicBezTo>
                      <a:pt x="305" y="352"/>
                      <a:pt x="303" y="351"/>
                      <a:pt x="304" y="352"/>
                    </a:cubicBezTo>
                    <a:cubicBezTo>
                      <a:pt x="305" y="353"/>
                      <a:pt x="305" y="352"/>
                      <a:pt x="305" y="353"/>
                    </a:cubicBezTo>
                    <a:cubicBezTo>
                      <a:pt x="305" y="353"/>
                      <a:pt x="306" y="354"/>
                      <a:pt x="306" y="354"/>
                    </a:cubicBezTo>
                    <a:cubicBezTo>
                      <a:pt x="306" y="354"/>
                      <a:pt x="306" y="355"/>
                      <a:pt x="306" y="355"/>
                    </a:cubicBezTo>
                    <a:cubicBezTo>
                      <a:pt x="307" y="356"/>
                      <a:pt x="307" y="355"/>
                      <a:pt x="308" y="354"/>
                    </a:cubicBezTo>
                    <a:cubicBezTo>
                      <a:pt x="307" y="355"/>
                      <a:pt x="308" y="355"/>
                      <a:pt x="308" y="355"/>
                    </a:cubicBezTo>
                    <a:cubicBezTo>
                      <a:pt x="309" y="355"/>
                      <a:pt x="308" y="355"/>
                      <a:pt x="308" y="355"/>
                    </a:cubicBezTo>
                    <a:cubicBezTo>
                      <a:pt x="308" y="355"/>
                      <a:pt x="309" y="356"/>
                      <a:pt x="309" y="356"/>
                    </a:cubicBezTo>
                    <a:cubicBezTo>
                      <a:pt x="309" y="355"/>
                      <a:pt x="310" y="356"/>
                      <a:pt x="309" y="356"/>
                    </a:cubicBezTo>
                    <a:cubicBezTo>
                      <a:pt x="309" y="356"/>
                      <a:pt x="309" y="356"/>
                      <a:pt x="309" y="356"/>
                    </a:cubicBezTo>
                    <a:cubicBezTo>
                      <a:pt x="309" y="357"/>
                      <a:pt x="310" y="357"/>
                      <a:pt x="309" y="357"/>
                    </a:cubicBezTo>
                    <a:cubicBezTo>
                      <a:pt x="309" y="357"/>
                      <a:pt x="309" y="357"/>
                      <a:pt x="308" y="357"/>
                    </a:cubicBezTo>
                    <a:cubicBezTo>
                      <a:pt x="306" y="358"/>
                      <a:pt x="307" y="360"/>
                      <a:pt x="308" y="359"/>
                    </a:cubicBezTo>
                    <a:cubicBezTo>
                      <a:pt x="308" y="359"/>
                      <a:pt x="308" y="358"/>
                      <a:pt x="309" y="358"/>
                    </a:cubicBezTo>
                    <a:cubicBezTo>
                      <a:pt x="309" y="358"/>
                      <a:pt x="309" y="358"/>
                      <a:pt x="309" y="358"/>
                    </a:cubicBezTo>
                    <a:cubicBezTo>
                      <a:pt x="310" y="358"/>
                      <a:pt x="311" y="358"/>
                      <a:pt x="311" y="358"/>
                    </a:cubicBezTo>
                    <a:cubicBezTo>
                      <a:pt x="313" y="358"/>
                      <a:pt x="314" y="357"/>
                      <a:pt x="316" y="356"/>
                    </a:cubicBezTo>
                    <a:cubicBezTo>
                      <a:pt x="316" y="357"/>
                      <a:pt x="314" y="357"/>
                      <a:pt x="314" y="358"/>
                    </a:cubicBezTo>
                    <a:cubicBezTo>
                      <a:pt x="314" y="359"/>
                      <a:pt x="313" y="359"/>
                      <a:pt x="314" y="359"/>
                    </a:cubicBezTo>
                    <a:cubicBezTo>
                      <a:pt x="314" y="359"/>
                      <a:pt x="315" y="359"/>
                      <a:pt x="315" y="360"/>
                    </a:cubicBezTo>
                    <a:cubicBezTo>
                      <a:pt x="315" y="360"/>
                      <a:pt x="314" y="360"/>
                      <a:pt x="314" y="360"/>
                    </a:cubicBezTo>
                    <a:cubicBezTo>
                      <a:pt x="314" y="361"/>
                      <a:pt x="314" y="360"/>
                      <a:pt x="314" y="361"/>
                    </a:cubicBezTo>
                    <a:cubicBezTo>
                      <a:pt x="315" y="362"/>
                      <a:pt x="315" y="361"/>
                      <a:pt x="315" y="361"/>
                    </a:cubicBezTo>
                    <a:cubicBezTo>
                      <a:pt x="316" y="361"/>
                      <a:pt x="316" y="360"/>
                      <a:pt x="316" y="360"/>
                    </a:cubicBezTo>
                    <a:cubicBezTo>
                      <a:pt x="317" y="360"/>
                      <a:pt x="316" y="359"/>
                      <a:pt x="316" y="359"/>
                    </a:cubicBezTo>
                    <a:cubicBezTo>
                      <a:pt x="317" y="359"/>
                      <a:pt x="317" y="359"/>
                      <a:pt x="318" y="359"/>
                    </a:cubicBezTo>
                    <a:cubicBezTo>
                      <a:pt x="318" y="359"/>
                      <a:pt x="318" y="359"/>
                      <a:pt x="317" y="359"/>
                    </a:cubicBezTo>
                    <a:cubicBezTo>
                      <a:pt x="317" y="359"/>
                      <a:pt x="319" y="359"/>
                      <a:pt x="319" y="359"/>
                    </a:cubicBezTo>
                    <a:cubicBezTo>
                      <a:pt x="319" y="359"/>
                      <a:pt x="319" y="359"/>
                      <a:pt x="319" y="360"/>
                    </a:cubicBezTo>
                    <a:cubicBezTo>
                      <a:pt x="320" y="360"/>
                      <a:pt x="320" y="360"/>
                      <a:pt x="320" y="359"/>
                    </a:cubicBezTo>
                    <a:cubicBezTo>
                      <a:pt x="320" y="360"/>
                      <a:pt x="321" y="360"/>
                      <a:pt x="321" y="360"/>
                    </a:cubicBezTo>
                    <a:cubicBezTo>
                      <a:pt x="322" y="360"/>
                      <a:pt x="322" y="361"/>
                      <a:pt x="322" y="360"/>
                    </a:cubicBezTo>
                    <a:cubicBezTo>
                      <a:pt x="322" y="360"/>
                      <a:pt x="321" y="359"/>
                      <a:pt x="322" y="359"/>
                    </a:cubicBezTo>
                    <a:cubicBezTo>
                      <a:pt x="322" y="358"/>
                      <a:pt x="323" y="358"/>
                      <a:pt x="323" y="359"/>
                    </a:cubicBezTo>
                    <a:cubicBezTo>
                      <a:pt x="323" y="359"/>
                      <a:pt x="323" y="359"/>
                      <a:pt x="323" y="359"/>
                    </a:cubicBezTo>
                    <a:cubicBezTo>
                      <a:pt x="323" y="360"/>
                      <a:pt x="323" y="360"/>
                      <a:pt x="323" y="360"/>
                    </a:cubicBezTo>
                    <a:cubicBezTo>
                      <a:pt x="324" y="360"/>
                      <a:pt x="324" y="360"/>
                      <a:pt x="324" y="360"/>
                    </a:cubicBezTo>
                    <a:cubicBezTo>
                      <a:pt x="324" y="360"/>
                      <a:pt x="324" y="361"/>
                      <a:pt x="324" y="361"/>
                    </a:cubicBezTo>
                    <a:cubicBezTo>
                      <a:pt x="324" y="362"/>
                      <a:pt x="324" y="362"/>
                      <a:pt x="325" y="362"/>
                    </a:cubicBezTo>
                    <a:cubicBezTo>
                      <a:pt x="325" y="362"/>
                      <a:pt x="326" y="363"/>
                      <a:pt x="327" y="363"/>
                    </a:cubicBezTo>
                    <a:cubicBezTo>
                      <a:pt x="328" y="363"/>
                      <a:pt x="330" y="362"/>
                      <a:pt x="330" y="364"/>
                    </a:cubicBezTo>
                    <a:cubicBezTo>
                      <a:pt x="330" y="363"/>
                      <a:pt x="331" y="363"/>
                      <a:pt x="331" y="362"/>
                    </a:cubicBezTo>
                    <a:cubicBezTo>
                      <a:pt x="331" y="362"/>
                      <a:pt x="332" y="362"/>
                      <a:pt x="332" y="361"/>
                    </a:cubicBezTo>
                    <a:cubicBezTo>
                      <a:pt x="333" y="361"/>
                      <a:pt x="335" y="359"/>
                      <a:pt x="335" y="361"/>
                    </a:cubicBezTo>
                    <a:cubicBezTo>
                      <a:pt x="337" y="361"/>
                      <a:pt x="336" y="359"/>
                      <a:pt x="336" y="358"/>
                    </a:cubicBezTo>
                    <a:cubicBezTo>
                      <a:pt x="336" y="357"/>
                      <a:pt x="336" y="357"/>
                      <a:pt x="336" y="357"/>
                    </a:cubicBezTo>
                    <a:cubicBezTo>
                      <a:pt x="336" y="356"/>
                      <a:pt x="336" y="356"/>
                      <a:pt x="336" y="356"/>
                    </a:cubicBezTo>
                    <a:cubicBezTo>
                      <a:pt x="335" y="353"/>
                      <a:pt x="337" y="354"/>
                      <a:pt x="339" y="353"/>
                    </a:cubicBezTo>
                    <a:cubicBezTo>
                      <a:pt x="340" y="353"/>
                      <a:pt x="341" y="353"/>
                      <a:pt x="341" y="353"/>
                    </a:cubicBezTo>
                    <a:cubicBezTo>
                      <a:pt x="342" y="353"/>
                      <a:pt x="342" y="353"/>
                      <a:pt x="343" y="353"/>
                    </a:cubicBezTo>
                    <a:cubicBezTo>
                      <a:pt x="344" y="354"/>
                      <a:pt x="345" y="354"/>
                      <a:pt x="347" y="354"/>
                    </a:cubicBezTo>
                    <a:cubicBezTo>
                      <a:pt x="348" y="354"/>
                      <a:pt x="349" y="354"/>
                      <a:pt x="350" y="355"/>
                    </a:cubicBezTo>
                    <a:cubicBezTo>
                      <a:pt x="351" y="356"/>
                      <a:pt x="351" y="357"/>
                      <a:pt x="352" y="357"/>
                    </a:cubicBezTo>
                    <a:cubicBezTo>
                      <a:pt x="352" y="357"/>
                      <a:pt x="352" y="357"/>
                      <a:pt x="353" y="357"/>
                    </a:cubicBezTo>
                    <a:cubicBezTo>
                      <a:pt x="353" y="357"/>
                      <a:pt x="354" y="357"/>
                      <a:pt x="354" y="358"/>
                    </a:cubicBezTo>
                    <a:cubicBezTo>
                      <a:pt x="355" y="357"/>
                      <a:pt x="356" y="358"/>
                      <a:pt x="357" y="357"/>
                    </a:cubicBezTo>
                    <a:cubicBezTo>
                      <a:pt x="358" y="357"/>
                      <a:pt x="359" y="356"/>
                      <a:pt x="360" y="356"/>
                    </a:cubicBezTo>
                    <a:cubicBezTo>
                      <a:pt x="361" y="355"/>
                      <a:pt x="362" y="355"/>
                      <a:pt x="362" y="355"/>
                    </a:cubicBezTo>
                    <a:cubicBezTo>
                      <a:pt x="363" y="355"/>
                      <a:pt x="363" y="355"/>
                      <a:pt x="363" y="354"/>
                    </a:cubicBezTo>
                    <a:cubicBezTo>
                      <a:pt x="364" y="354"/>
                      <a:pt x="364" y="354"/>
                      <a:pt x="365" y="353"/>
                    </a:cubicBezTo>
                    <a:cubicBezTo>
                      <a:pt x="365" y="353"/>
                      <a:pt x="364" y="353"/>
                      <a:pt x="364" y="353"/>
                    </a:cubicBezTo>
                    <a:cubicBezTo>
                      <a:pt x="365" y="353"/>
                      <a:pt x="365" y="353"/>
                      <a:pt x="365" y="353"/>
                    </a:cubicBezTo>
                    <a:cubicBezTo>
                      <a:pt x="365" y="353"/>
                      <a:pt x="366" y="352"/>
                      <a:pt x="366" y="352"/>
                    </a:cubicBezTo>
                    <a:cubicBezTo>
                      <a:pt x="366" y="352"/>
                      <a:pt x="366" y="351"/>
                      <a:pt x="366" y="351"/>
                    </a:cubicBezTo>
                    <a:cubicBezTo>
                      <a:pt x="366" y="350"/>
                      <a:pt x="367" y="350"/>
                      <a:pt x="367" y="349"/>
                    </a:cubicBezTo>
                    <a:cubicBezTo>
                      <a:pt x="368" y="349"/>
                      <a:pt x="368" y="347"/>
                      <a:pt x="369" y="347"/>
                    </a:cubicBezTo>
                    <a:cubicBezTo>
                      <a:pt x="370" y="345"/>
                      <a:pt x="371" y="345"/>
                      <a:pt x="373" y="346"/>
                    </a:cubicBezTo>
                    <a:cubicBezTo>
                      <a:pt x="374" y="346"/>
                      <a:pt x="374" y="346"/>
                      <a:pt x="375" y="346"/>
                    </a:cubicBezTo>
                    <a:cubicBezTo>
                      <a:pt x="376" y="346"/>
                      <a:pt x="376" y="346"/>
                      <a:pt x="376" y="346"/>
                    </a:cubicBezTo>
                    <a:cubicBezTo>
                      <a:pt x="377" y="346"/>
                      <a:pt x="378" y="345"/>
                      <a:pt x="378" y="345"/>
                    </a:cubicBezTo>
                    <a:cubicBezTo>
                      <a:pt x="378" y="345"/>
                      <a:pt x="378" y="344"/>
                      <a:pt x="378" y="344"/>
                    </a:cubicBezTo>
                    <a:cubicBezTo>
                      <a:pt x="378" y="343"/>
                      <a:pt x="378" y="344"/>
                      <a:pt x="378" y="344"/>
                    </a:cubicBezTo>
                    <a:cubicBezTo>
                      <a:pt x="377" y="344"/>
                      <a:pt x="379" y="343"/>
                      <a:pt x="378" y="343"/>
                    </a:cubicBezTo>
                    <a:cubicBezTo>
                      <a:pt x="379" y="343"/>
                      <a:pt x="379" y="343"/>
                      <a:pt x="380" y="342"/>
                    </a:cubicBezTo>
                    <a:cubicBezTo>
                      <a:pt x="380" y="341"/>
                      <a:pt x="380" y="341"/>
                      <a:pt x="381" y="341"/>
                    </a:cubicBezTo>
                    <a:cubicBezTo>
                      <a:pt x="383" y="342"/>
                      <a:pt x="382" y="344"/>
                      <a:pt x="381" y="345"/>
                    </a:cubicBezTo>
                    <a:cubicBezTo>
                      <a:pt x="380" y="346"/>
                      <a:pt x="379" y="347"/>
                      <a:pt x="381" y="348"/>
                    </a:cubicBezTo>
                    <a:cubicBezTo>
                      <a:pt x="381" y="349"/>
                      <a:pt x="382" y="349"/>
                      <a:pt x="382" y="350"/>
                    </a:cubicBezTo>
                    <a:cubicBezTo>
                      <a:pt x="383" y="350"/>
                      <a:pt x="382" y="350"/>
                      <a:pt x="382" y="351"/>
                    </a:cubicBezTo>
                    <a:cubicBezTo>
                      <a:pt x="382" y="351"/>
                      <a:pt x="383" y="351"/>
                      <a:pt x="383" y="351"/>
                    </a:cubicBezTo>
                    <a:cubicBezTo>
                      <a:pt x="383" y="351"/>
                      <a:pt x="383" y="352"/>
                      <a:pt x="383" y="352"/>
                    </a:cubicBezTo>
                    <a:cubicBezTo>
                      <a:pt x="383" y="352"/>
                      <a:pt x="384" y="352"/>
                      <a:pt x="385" y="351"/>
                    </a:cubicBezTo>
                    <a:cubicBezTo>
                      <a:pt x="385" y="351"/>
                      <a:pt x="384" y="351"/>
                      <a:pt x="385" y="351"/>
                    </a:cubicBezTo>
                    <a:cubicBezTo>
                      <a:pt x="384" y="351"/>
                      <a:pt x="385" y="349"/>
                      <a:pt x="385" y="350"/>
                    </a:cubicBezTo>
                    <a:cubicBezTo>
                      <a:pt x="385" y="349"/>
                      <a:pt x="385" y="349"/>
                      <a:pt x="385" y="348"/>
                    </a:cubicBezTo>
                    <a:cubicBezTo>
                      <a:pt x="385" y="347"/>
                      <a:pt x="386" y="347"/>
                      <a:pt x="386" y="346"/>
                    </a:cubicBezTo>
                    <a:cubicBezTo>
                      <a:pt x="386" y="345"/>
                      <a:pt x="386" y="345"/>
                      <a:pt x="385" y="344"/>
                    </a:cubicBezTo>
                    <a:cubicBezTo>
                      <a:pt x="385" y="343"/>
                      <a:pt x="385" y="341"/>
                      <a:pt x="385" y="340"/>
                    </a:cubicBezTo>
                    <a:cubicBezTo>
                      <a:pt x="386" y="339"/>
                      <a:pt x="388" y="340"/>
                      <a:pt x="389" y="340"/>
                    </a:cubicBezTo>
                    <a:cubicBezTo>
                      <a:pt x="390" y="340"/>
                      <a:pt x="390" y="341"/>
                      <a:pt x="392" y="340"/>
                    </a:cubicBezTo>
                    <a:cubicBezTo>
                      <a:pt x="392" y="340"/>
                      <a:pt x="393" y="340"/>
                      <a:pt x="393" y="340"/>
                    </a:cubicBezTo>
                    <a:cubicBezTo>
                      <a:pt x="395" y="338"/>
                      <a:pt x="398" y="335"/>
                      <a:pt x="400" y="335"/>
                    </a:cubicBezTo>
                    <a:cubicBezTo>
                      <a:pt x="401" y="335"/>
                      <a:pt x="402" y="336"/>
                      <a:pt x="403" y="336"/>
                    </a:cubicBezTo>
                    <a:cubicBezTo>
                      <a:pt x="404" y="336"/>
                      <a:pt x="405" y="336"/>
                      <a:pt x="406" y="336"/>
                    </a:cubicBezTo>
                    <a:cubicBezTo>
                      <a:pt x="408" y="335"/>
                      <a:pt x="409" y="334"/>
                      <a:pt x="411" y="333"/>
                    </a:cubicBezTo>
                    <a:cubicBezTo>
                      <a:pt x="414" y="331"/>
                      <a:pt x="416" y="328"/>
                      <a:pt x="419" y="327"/>
                    </a:cubicBezTo>
                    <a:cubicBezTo>
                      <a:pt x="422" y="325"/>
                      <a:pt x="427" y="325"/>
                      <a:pt x="429" y="321"/>
                    </a:cubicBezTo>
                    <a:cubicBezTo>
                      <a:pt x="430" y="321"/>
                      <a:pt x="430" y="320"/>
                      <a:pt x="430" y="320"/>
                    </a:cubicBezTo>
                    <a:cubicBezTo>
                      <a:pt x="431" y="320"/>
                      <a:pt x="431" y="321"/>
                      <a:pt x="432" y="321"/>
                    </a:cubicBezTo>
                    <a:cubicBezTo>
                      <a:pt x="433" y="321"/>
                      <a:pt x="432" y="321"/>
                      <a:pt x="432" y="321"/>
                    </a:cubicBezTo>
                    <a:cubicBezTo>
                      <a:pt x="433" y="321"/>
                      <a:pt x="434" y="320"/>
                      <a:pt x="434" y="319"/>
                    </a:cubicBezTo>
                    <a:cubicBezTo>
                      <a:pt x="434" y="319"/>
                      <a:pt x="434" y="318"/>
                      <a:pt x="435" y="317"/>
                    </a:cubicBezTo>
                    <a:cubicBezTo>
                      <a:pt x="436" y="317"/>
                      <a:pt x="437" y="318"/>
                      <a:pt x="437" y="317"/>
                    </a:cubicBezTo>
                    <a:cubicBezTo>
                      <a:pt x="438" y="317"/>
                      <a:pt x="438" y="316"/>
                      <a:pt x="439" y="316"/>
                    </a:cubicBezTo>
                    <a:cubicBezTo>
                      <a:pt x="440" y="316"/>
                      <a:pt x="440" y="317"/>
                      <a:pt x="441" y="317"/>
                    </a:cubicBezTo>
                    <a:cubicBezTo>
                      <a:pt x="442" y="317"/>
                      <a:pt x="443" y="316"/>
                      <a:pt x="444" y="316"/>
                    </a:cubicBezTo>
                    <a:cubicBezTo>
                      <a:pt x="444" y="315"/>
                      <a:pt x="444" y="315"/>
                      <a:pt x="445" y="314"/>
                    </a:cubicBezTo>
                    <a:cubicBezTo>
                      <a:pt x="446" y="313"/>
                      <a:pt x="449" y="315"/>
                      <a:pt x="447" y="316"/>
                    </a:cubicBezTo>
                    <a:cubicBezTo>
                      <a:pt x="449" y="318"/>
                      <a:pt x="449" y="315"/>
                      <a:pt x="450" y="314"/>
                    </a:cubicBezTo>
                    <a:cubicBezTo>
                      <a:pt x="450" y="313"/>
                      <a:pt x="451" y="314"/>
                      <a:pt x="451" y="313"/>
                    </a:cubicBezTo>
                    <a:cubicBezTo>
                      <a:pt x="450" y="312"/>
                      <a:pt x="449" y="312"/>
                      <a:pt x="448" y="312"/>
                    </a:cubicBezTo>
                    <a:cubicBezTo>
                      <a:pt x="448" y="311"/>
                      <a:pt x="448" y="310"/>
                      <a:pt x="447" y="309"/>
                    </a:cubicBezTo>
                    <a:cubicBezTo>
                      <a:pt x="447" y="309"/>
                      <a:pt x="446" y="309"/>
                      <a:pt x="446" y="309"/>
                    </a:cubicBezTo>
                    <a:cubicBezTo>
                      <a:pt x="444" y="308"/>
                      <a:pt x="443" y="308"/>
                      <a:pt x="443" y="306"/>
                    </a:cubicBezTo>
                    <a:cubicBezTo>
                      <a:pt x="444" y="306"/>
                      <a:pt x="444" y="305"/>
                      <a:pt x="444" y="304"/>
                    </a:cubicBezTo>
                    <a:cubicBezTo>
                      <a:pt x="444" y="304"/>
                      <a:pt x="444" y="304"/>
                      <a:pt x="444" y="304"/>
                    </a:cubicBezTo>
                    <a:cubicBezTo>
                      <a:pt x="444" y="303"/>
                      <a:pt x="444" y="303"/>
                      <a:pt x="443" y="303"/>
                    </a:cubicBezTo>
                    <a:cubicBezTo>
                      <a:pt x="443" y="303"/>
                      <a:pt x="443" y="303"/>
                      <a:pt x="443" y="303"/>
                    </a:cubicBezTo>
                    <a:cubicBezTo>
                      <a:pt x="442" y="303"/>
                      <a:pt x="442" y="302"/>
                      <a:pt x="442" y="302"/>
                    </a:cubicBezTo>
                    <a:cubicBezTo>
                      <a:pt x="442" y="301"/>
                      <a:pt x="441" y="301"/>
                      <a:pt x="441" y="300"/>
                    </a:cubicBezTo>
                    <a:cubicBezTo>
                      <a:pt x="441" y="300"/>
                      <a:pt x="441" y="299"/>
                      <a:pt x="440" y="299"/>
                    </a:cubicBezTo>
                    <a:cubicBezTo>
                      <a:pt x="440" y="299"/>
                      <a:pt x="440" y="299"/>
                      <a:pt x="439" y="298"/>
                    </a:cubicBezTo>
                    <a:cubicBezTo>
                      <a:pt x="439" y="298"/>
                      <a:pt x="439" y="297"/>
                      <a:pt x="439" y="296"/>
                    </a:cubicBezTo>
                    <a:cubicBezTo>
                      <a:pt x="438" y="296"/>
                      <a:pt x="437" y="296"/>
                      <a:pt x="437" y="295"/>
                    </a:cubicBezTo>
                    <a:cubicBezTo>
                      <a:pt x="437" y="295"/>
                      <a:pt x="437" y="293"/>
                      <a:pt x="436" y="293"/>
                    </a:cubicBezTo>
                    <a:cubicBezTo>
                      <a:pt x="437" y="292"/>
                      <a:pt x="438" y="292"/>
                      <a:pt x="439" y="290"/>
                    </a:cubicBezTo>
                    <a:cubicBezTo>
                      <a:pt x="439" y="289"/>
                      <a:pt x="438" y="288"/>
                      <a:pt x="439" y="287"/>
                    </a:cubicBezTo>
                    <a:cubicBezTo>
                      <a:pt x="439" y="287"/>
                      <a:pt x="436" y="286"/>
                      <a:pt x="436" y="286"/>
                    </a:cubicBezTo>
                    <a:cubicBezTo>
                      <a:pt x="434" y="287"/>
                      <a:pt x="432" y="288"/>
                      <a:pt x="430" y="288"/>
                    </a:cubicBezTo>
                    <a:cubicBezTo>
                      <a:pt x="431" y="287"/>
                      <a:pt x="430" y="287"/>
                      <a:pt x="430" y="286"/>
                    </a:cubicBezTo>
                    <a:cubicBezTo>
                      <a:pt x="429" y="285"/>
                      <a:pt x="429" y="286"/>
                      <a:pt x="430" y="285"/>
                    </a:cubicBezTo>
                    <a:cubicBezTo>
                      <a:pt x="431" y="283"/>
                      <a:pt x="434" y="282"/>
                      <a:pt x="435" y="281"/>
                    </a:cubicBezTo>
                    <a:cubicBezTo>
                      <a:pt x="436" y="281"/>
                      <a:pt x="437" y="280"/>
                      <a:pt x="438" y="280"/>
                    </a:cubicBezTo>
                    <a:cubicBezTo>
                      <a:pt x="439" y="280"/>
                      <a:pt x="440" y="280"/>
                      <a:pt x="440" y="280"/>
                    </a:cubicBezTo>
                    <a:cubicBezTo>
                      <a:pt x="440" y="279"/>
                      <a:pt x="440" y="278"/>
                      <a:pt x="441" y="278"/>
                    </a:cubicBezTo>
                    <a:cubicBezTo>
                      <a:pt x="441" y="277"/>
                      <a:pt x="442" y="277"/>
                      <a:pt x="443" y="276"/>
                    </a:cubicBezTo>
                    <a:cubicBezTo>
                      <a:pt x="444" y="276"/>
                      <a:pt x="446" y="277"/>
                      <a:pt x="448" y="277"/>
                    </a:cubicBezTo>
                    <a:cubicBezTo>
                      <a:pt x="449" y="278"/>
                      <a:pt x="451" y="278"/>
                      <a:pt x="453" y="278"/>
                    </a:cubicBezTo>
                    <a:cubicBezTo>
                      <a:pt x="454" y="278"/>
                      <a:pt x="454" y="276"/>
                      <a:pt x="454" y="275"/>
                    </a:cubicBezTo>
                    <a:cubicBezTo>
                      <a:pt x="453" y="274"/>
                      <a:pt x="452" y="275"/>
                      <a:pt x="451" y="274"/>
                    </a:cubicBezTo>
                    <a:cubicBezTo>
                      <a:pt x="450" y="274"/>
                      <a:pt x="452" y="275"/>
                      <a:pt x="451" y="274"/>
                    </a:cubicBezTo>
                    <a:close/>
                    <a:moveTo>
                      <a:pt x="386" y="117"/>
                    </a:moveTo>
                    <a:cubicBezTo>
                      <a:pt x="386" y="117"/>
                      <a:pt x="386" y="117"/>
                      <a:pt x="386" y="117"/>
                    </a:cubicBezTo>
                    <a:cubicBezTo>
                      <a:pt x="386" y="117"/>
                      <a:pt x="386" y="117"/>
                      <a:pt x="386" y="117"/>
                    </a:cubicBezTo>
                    <a:close/>
                    <a:moveTo>
                      <a:pt x="146" y="114"/>
                    </a:moveTo>
                    <a:cubicBezTo>
                      <a:pt x="146" y="114"/>
                      <a:pt x="146" y="114"/>
                      <a:pt x="146" y="113"/>
                    </a:cubicBezTo>
                    <a:cubicBezTo>
                      <a:pt x="146" y="114"/>
                      <a:pt x="146" y="114"/>
                      <a:pt x="146" y="114"/>
                    </a:cubicBezTo>
                    <a:cubicBezTo>
                      <a:pt x="146" y="114"/>
                      <a:pt x="146" y="114"/>
                      <a:pt x="146" y="114"/>
                    </a:cubicBezTo>
                    <a:close/>
                    <a:moveTo>
                      <a:pt x="146" y="124"/>
                    </a:moveTo>
                    <a:cubicBezTo>
                      <a:pt x="145" y="124"/>
                      <a:pt x="146" y="124"/>
                      <a:pt x="146" y="124"/>
                    </a:cubicBezTo>
                    <a:cubicBezTo>
                      <a:pt x="146" y="124"/>
                      <a:pt x="146" y="124"/>
                      <a:pt x="146" y="124"/>
                    </a:cubicBezTo>
                    <a:close/>
                    <a:moveTo>
                      <a:pt x="149" y="127"/>
                    </a:moveTo>
                    <a:cubicBezTo>
                      <a:pt x="148" y="127"/>
                      <a:pt x="147" y="128"/>
                      <a:pt x="147" y="128"/>
                    </a:cubicBezTo>
                    <a:cubicBezTo>
                      <a:pt x="146" y="130"/>
                      <a:pt x="149" y="129"/>
                      <a:pt x="149" y="129"/>
                    </a:cubicBezTo>
                    <a:cubicBezTo>
                      <a:pt x="149" y="129"/>
                      <a:pt x="148" y="129"/>
                      <a:pt x="147" y="130"/>
                    </a:cubicBezTo>
                    <a:cubicBezTo>
                      <a:pt x="147" y="130"/>
                      <a:pt x="147" y="130"/>
                      <a:pt x="146" y="130"/>
                    </a:cubicBezTo>
                    <a:cubicBezTo>
                      <a:pt x="146" y="130"/>
                      <a:pt x="147" y="129"/>
                      <a:pt x="147" y="129"/>
                    </a:cubicBezTo>
                    <a:cubicBezTo>
                      <a:pt x="147" y="129"/>
                      <a:pt x="147" y="129"/>
                      <a:pt x="147" y="129"/>
                    </a:cubicBezTo>
                    <a:cubicBezTo>
                      <a:pt x="146" y="129"/>
                      <a:pt x="146" y="128"/>
                      <a:pt x="147" y="128"/>
                    </a:cubicBezTo>
                    <a:cubicBezTo>
                      <a:pt x="147" y="128"/>
                      <a:pt x="147" y="128"/>
                      <a:pt x="147" y="127"/>
                    </a:cubicBezTo>
                    <a:cubicBezTo>
                      <a:pt x="148" y="127"/>
                      <a:pt x="148" y="127"/>
                      <a:pt x="148" y="126"/>
                    </a:cubicBezTo>
                    <a:cubicBezTo>
                      <a:pt x="148" y="126"/>
                      <a:pt x="148" y="126"/>
                      <a:pt x="148" y="127"/>
                    </a:cubicBezTo>
                    <a:cubicBezTo>
                      <a:pt x="149" y="126"/>
                      <a:pt x="149" y="126"/>
                      <a:pt x="149" y="127"/>
                    </a:cubicBezTo>
                    <a:cubicBezTo>
                      <a:pt x="149" y="127"/>
                      <a:pt x="149" y="127"/>
                      <a:pt x="149" y="127"/>
                    </a:cubicBezTo>
                    <a:cubicBezTo>
                      <a:pt x="149" y="127"/>
                      <a:pt x="149" y="127"/>
                      <a:pt x="149" y="127"/>
                    </a:cubicBezTo>
                    <a:close/>
                    <a:moveTo>
                      <a:pt x="150" y="117"/>
                    </a:moveTo>
                    <a:cubicBezTo>
                      <a:pt x="150" y="117"/>
                      <a:pt x="150" y="117"/>
                      <a:pt x="150" y="117"/>
                    </a:cubicBezTo>
                    <a:cubicBezTo>
                      <a:pt x="150" y="117"/>
                      <a:pt x="150" y="118"/>
                      <a:pt x="150" y="117"/>
                    </a:cubicBezTo>
                    <a:close/>
                    <a:moveTo>
                      <a:pt x="273" y="80"/>
                    </a:moveTo>
                    <a:cubicBezTo>
                      <a:pt x="273" y="80"/>
                      <a:pt x="274" y="80"/>
                      <a:pt x="273" y="80"/>
                    </a:cubicBezTo>
                    <a:cubicBezTo>
                      <a:pt x="273" y="80"/>
                      <a:pt x="273" y="80"/>
                      <a:pt x="273" y="80"/>
                    </a:cubicBezTo>
                    <a:close/>
                    <a:moveTo>
                      <a:pt x="272" y="79"/>
                    </a:moveTo>
                    <a:cubicBezTo>
                      <a:pt x="272" y="79"/>
                      <a:pt x="272" y="79"/>
                      <a:pt x="272" y="79"/>
                    </a:cubicBezTo>
                    <a:cubicBezTo>
                      <a:pt x="272" y="79"/>
                      <a:pt x="273" y="79"/>
                      <a:pt x="272" y="79"/>
                    </a:cubicBezTo>
                    <a:cubicBezTo>
                      <a:pt x="272" y="79"/>
                      <a:pt x="272" y="79"/>
                      <a:pt x="272" y="79"/>
                    </a:cubicBezTo>
                    <a:close/>
                    <a:moveTo>
                      <a:pt x="266" y="71"/>
                    </a:moveTo>
                    <a:cubicBezTo>
                      <a:pt x="266" y="72"/>
                      <a:pt x="266" y="72"/>
                      <a:pt x="266" y="73"/>
                    </a:cubicBezTo>
                    <a:cubicBezTo>
                      <a:pt x="266" y="73"/>
                      <a:pt x="265" y="74"/>
                      <a:pt x="265" y="75"/>
                    </a:cubicBezTo>
                    <a:cubicBezTo>
                      <a:pt x="265" y="74"/>
                      <a:pt x="266" y="73"/>
                      <a:pt x="266" y="72"/>
                    </a:cubicBezTo>
                    <a:cubicBezTo>
                      <a:pt x="266" y="72"/>
                      <a:pt x="266" y="71"/>
                      <a:pt x="266" y="71"/>
                    </a:cubicBezTo>
                    <a:cubicBezTo>
                      <a:pt x="266" y="71"/>
                      <a:pt x="266" y="71"/>
                      <a:pt x="266" y="71"/>
                    </a:cubicBezTo>
                    <a:cubicBezTo>
                      <a:pt x="266" y="71"/>
                      <a:pt x="266" y="71"/>
                      <a:pt x="266" y="71"/>
                    </a:cubicBezTo>
                    <a:close/>
                    <a:moveTo>
                      <a:pt x="265" y="75"/>
                    </a:moveTo>
                    <a:cubicBezTo>
                      <a:pt x="265" y="75"/>
                      <a:pt x="265" y="74"/>
                      <a:pt x="265" y="75"/>
                    </a:cubicBezTo>
                    <a:cubicBezTo>
                      <a:pt x="265" y="75"/>
                      <a:pt x="265" y="75"/>
                      <a:pt x="265" y="75"/>
                    </a:cubicBezTo>
                    <a:close/>
                    <a:moveTo>
                      <a:pt x="266" y="70"/>
                    </a:moveTo>
                    <a:cubicBezTo>
                      <a:pt x="266" y="70"/>
                      <a:pt x="266" y="69"/>
                      <a:pt x="266" y="69"/>
                    </a:cubicBezTo>
                    <a:cubicBezTo>
                      <a:pt x="266" y="69"/>
                      <a:pt x="266" y="70"/>
                      <a:pt x="266" y="70"/>
                    </a:cubicBezTo>
                    <a:cubicBezTo>
                      <a:pt x="266" y="70"/>
                      <a:pt x="266" y="70"/>
                      <a:pt x="266" y="70"/>
                    </a:cubicBezTo>
                    <a:close/>
                    <a:moveTo>
                      <a:pt x="264" y="68"/>
                    </a:moveTo>
                    <a:cubicBezTo>
                      <a:pt x="263" y="68"/>
                      <a:pt x="264" y="67"/>
                      <a:pt x="264" y="68"/>
                    </a:cubicBezTo>
                    <a:cubicBezTo>
                      <a:pt x="264" y="68"/>
                      <a:pt x="264" y="68"/>
                      <a:pt x="264" y="68"/>
                    </a:cubicBezTo>
                    <a:close/>
                    <a:moveTo>
                      <a:pt x="263" y="67"/>
                    </a:moveTo>
                    <a:cubicBezTo>
                      <a:pt x="263" y="67"/>
                      <a:pt x="263" y="65"/>
                      <a:pt x="263" y="64"/>
                    </a:cubicBezTo>
                    <a:cubicBezTo>
                      <a:pt x="263" y="65"/>
                      <a:pt x="263" y="67"/>
                      <a:pt x="263" y="67"/>
                    </a:cubicBezTo>
                    <a:cubicBezTo>
                      <a:pt x="263" y="67"/>
                      <a:pt x="263" y="67"/>
                      <a:pt x="263" y="67"/>
                    </a:cubicBezTo>
                    <a:close/>
                    <a:moveTo>
                      <a:pt x="262" y="64"/>
                    </a:moveTo>
                    <a:cubicBezTo>
                      <a:pt x="264" y="65"/>
                      <a:pt x="261" y="62"/>
                      <a:pt x="262" y="64"/>
                    </a:cubicBezTo>
                    <a:cubicBezTo>
                      <a:pt x="262" y="64"/>
                      <a:pt x="262" y="64"/>
                      <a:pt x="262" y="64"/>
                    </a:cubicBezTo>
                    <a:close/>
                    <a:moveTo>
                      <a:pt x="259" y="51"/>
                    </a:moveTo>
                    <a:cubicBezTo>
                      <a:pt x="259" y="52"/>
                      <a:pt x="258" y="50"/>
                      <a:pt x="259" y="51"/>
                    </a:cubicBezTo>
                    <a:cubicBezTo>
                      <a:pt x="259" y="51"/>
                      <a:pt x="259" y="51"/>
                      <a:pt x="259" y="51"/>
                    </a:cubicBezTo>
                    <a:close/>
                    <a:moveTo>
                      <a:pt x="259" y="51"/>
                    </a:moveTo>
                    <a:cubicBezTo>
                      <a:pt x="259" y="51"/>
                      <a:pt x="258" y="51"/>
                      <a:pt x="258" y="51"/>
                    </a:cubicBezTo>
                    <a:cubicBezTo>
                      <a:pt x="258" y="51"/>
                      <a:pt x="259" y="51"/>
                      <a:pt x="259" y="51"/>
                    </a:cubicBezTo>
                    <a:close/>
                    <a:moveTo>
                      <a:pt x="257" y="48"/>
                    </a:moveTo>
                    <a:cubicBezTo>
                      <a:pt x="259" y="51"/>
                      <a:pt x="255" y="45"/>
                      <a:pt x="257" y="48"/>
                    </a:cubicBezTo>
                    <a:cubicBezTo>
                      <a:pt x="257" y="48"/>
                      <a:pt x="257" y="48"/>
                      <a:pt x="257" y="48"/>
                    </a:cubicBezTo>
                    <a:close/>
                    <a:moveTo>
                      <a:pt x="254" y="34"/>
                    </a:moveTo>
                    <a:cubicBezTo>
                      <a:pt x="255" y="35"/>
                      <a:pt x="253" y="32"/>
                      <a:pt x="254" y="34"/>
                    </a:cubicBezTo>
                    <a:cubicBezTo>
                      <a:pt x="254" y="34"/>
                      <a:pt x="254" y="34"/>
                      <a:pt x="254" y="34"/>
                    </a:cubicBezTo>
                    <a:close/>
                    <a:moveTo>
                      <a:pt x="254" y="13"/>
                    </a:moveTo>
                    <a:cubicBezTo>
                      <a:pt x="254" y="13"/>
                      <a:pt x="254" y="12"/>
                      <a:pt x="254" y="12"/>
                    </a:cubicBezTo>
                    <a:cubicBezTo>
                      <a:pt x="254" y="12"/>
                      <a:pt x="254" y="13"/>
                      <a:pt x="254" y="13"/>
                    </a:cubicBezTo>
                    <a:cubicBezTo>
                      <a:pt x="254" y="13"/>
                      <a:pt x="254" y="13"/>
                      <a:pt x="254" y="13"/>
                    </a:cubicBezTo>
                    <a:close/>
                    <a:moveTo>
                      <a:pt x="253" y="12"/>
                    </a:moveTo>
                    <a:cubicBezTo>
                      <a:pt x="253" y="12"/>
                      <a:pt x="253" y="12"/>
                      <a:pt x="253" y="12"/>
                    </a:cubicBezTo>
                    <a:cubicBezTo>
                      <a:pt x="253" y="12"/>
                      <a:pt x="253" y="12"/>
                      <a:pt x="253" y="12"/>
                    </a:cubicBezTo>
                    <a:cubicBezTo>
                      <a:pt x="253" y="12"/>
                      <a:pt x="253" y="12"/>
                      <a:pt x="253" y="12"/>
                    </a:cubicBezTo>
                    <a:close/>
                    <a:moveTo>
                      <a:pt x="251" y="14"/>
                    </a:moveTo>
                    <a:cubicBezTo>
                      <a:pt x="252" y="14"/>
                      <a:pt x="251" y="14"/>
                      <a:pt x="252" y="14"/>
                    </a:cubicBezTo>
                    <a:cubicBezTo>
                      <a:pt x="253" y="14"/>
                      <a:pt x="254" y="14"/>
                      <a:pt x="254" y="13"/>
                    </a:cubicBezTo>
                    <a:cubicBezTo>
                      <a:pt x="254" y="14"/>
                      <a:pt x="253" y="14"/>
                      <a:pt x="252" y="14"/>
                    </a:cubicBezTo>
                    <a:cubicBezTo>
                      <a:pt x="252" y="14"/>
                      <a:pt x="251" y="14"/>
                      <a:pt x="251" y="14"/>
                    </a:cubicBezTo>
                    <a:cubicBezTo>
                      <a:pt x="251" y="14"/>
                      <a:pt x="251" y="14"/>
                      <a:pt x="251" y="14"/>
                    </a:cubicBezTo>
                    <a:close/>
                    <a:moveTo>
                      <a:pt x="248" y="20"/>
                    </a:moveTo>
                    <a:cubicBezTo>
                      <a:pt x="248" y="20"/>
                      <a:pt x="248" y="20"/>
                      <a:pt x="248" y="20"/>
                    </a:cubicBezTo>
                    <a:cubicBezTo>
                      <a:pt x="248" y="19"/>
                      <a:pt x="249" y="19"/>
                      <a:pt x="249" y="18"/>
                    </a:cubicBezTo>
                    <a:cubicBezTo>
                      <a:pt x="249" y="18"/>
                      <a:pt x="249" y="19"/>
                      <a:pt x="248" y="20"/>
                    </a:cubicBezTo>
                    <a:cubicBezTo>
                      <a:pt x="248" y="20"/>
                      <a:pt x="249" y="19"/>
                      <a:pt x="248" y="20"/>
                    </a:cubicBezTo>
                    <a:close/>
                    <a:moveTo>
                      <a:pt x="249" y="17"/>
                    </a:moveTo>
                    <a:cubicBezTo>
                      <a:pt x="250" y="16"/>
                      <a:pt x="250" y="16"/>
                      <a:pt x="250" y="16"/>
                    </a:cubicBezTo>
                    <a:cubicBezTo>
                      <a:pt x="251" y="15"/>
                      <a:pt x="251" y="15"/>
                      <a:pt x="251" y="14"/>
                    </a:cubicBezTo>
                    <a:cubicBezTo>
                      <a:pt x="252" y="14"/>
                      <a:pt x="249" y="18"/>
                      <a:pt x="249" y="18"/>
                    </a:cubicBezTo>
                    <a:cubicBezTo>
                      <a:pt x="248" y="18"/>
                      <a:pt x="249" y="17"/>
                      <a:pt x="249" y="17"/>
                    </a:cubicBezTo>
                    <a:cubicBezTo>
                      <a:pt x="250" y="17"/>
                      <a:pt x="249" y="17"/>
                      <a:pt x="249" y="17"/>
                    </a:cubicBezTo>
                    <a:close/>
                    <a:moveTo>
                      <a:pt x="248" y="12"/>
                    </a:moveTo>
                    <a:cubicBezTo>
                      <a:pt x="248" y="12"/>
                      <a:pt x="248" y="12"/>
                      <a:pt x="249" y="12"/>
                    </a:cubicBezTo>
                    <a:cubicBezTo>
                      <a:pt x="248" y="12"/>
                      <a:pt x="248" y="13"/>
                      <a:pt x="248" y="12"/>
                    </a:cubicBezTo>
                    <a:cubicBezTo>
                      <a:pt x="248" y="12"/>
                      <a:pt x="248" y="12"/>
                      <a:pt x="248" y="12"/>
                    </a:cubicBezTo>
                    <a:cubicBezTo>
                      <a:pt x="248" y="12"/>
                      <a:pt x="248" y="12"/>
                      <a:pt x="248" y="12"/>
                    </a:cubicBezTo>
                    <a:close/>
                    <a:moveTo>
                      <a:pt x="235" y="16"/>
                    </a:moveTo>
                    <a:cubicBezTo>
                      <a:pt x="235" y="16"/>
                      <a:pt x="235" y="16"/>
                      <a:pt x="235" y="16"/>
                    </a:cubicBezTo>
                    <a:cubicBezTo>
                      <a:pt x="235" y="16"/>
                      <a:pt x="235" y="16"/>
                      <a:pt x="235" y="16"/>
                    </a:cubicBezTo>
                    <a:close/>
                    <a:moveTo>
                      <a:pt x="227" y="40"/>
                    </a:moveTo>
                    <a:cubicBezTo>
                      <a:pt x="227" y="40"/>
                      <a:pt x="227" y="40"/>
                      <a:pt x="227" y="40"/>
                    </a:cubicBezTo>
                    <a:cubicBezTo>
                      <a:pt x="227" y="40"/>
                      <a:pt x="227" y="40"/>
                      <a:pt x="227" y="40"/>
                    </a:cubicBezTo>
                    <a:close/>
                    <a:moveTo>
                      <a:pt x="227" y="38"/>
                    </a:moveTo>
                    <a:cubicBezTo>
                      <a:pt x="228" y="39"/>
                      <a:pt x="228" y="39"/>
                      <a:pt x="228" y="39"/>
                    </a:cubicBezTo>
                    <a:cubicBezTo>
                      <a:pt x="228" y="39"/>
                      <a:pt x="228" y="39"/>
                      <a:pt x="227" y="38"/>
                    </a:cubicBezTo>
                    <a:cubicBezTo>
                      <a:pt x="228" y="39"/>
                      <a:pt x="228" y="39"/>
                      <a:pt x="227" y="38"/>
                    </a:cubicBezTo>
                    <a:close/>
                    <a:moveTo>
                      <a:pt x="228" y="40"/>
                    </a:moveTo>
                    <a:cubicBezTo>
                      <a:pt x="227" y="40"/>
                      <a:pt x="227" y="40"/>
                      <a:pt x="228" y="40"/>
                    </a:cubicBezTo>
                    <a:cubicBezTo>
                      <a:pt x="228" y="40"/>
                      <a:pt x="227" y="40"/>
                      <a:pt x="228" y="40"/>
                    </a:cubicBezTo>
                    <a:close/>
                    <a:moveTo>
                      <a:pt x="222" y="28"/>
                    </a:moveTo>
                    <a:cubicBezTo>
                      <a:pt x="222" y="28"/>
                      <a:pt x="222" y="28"/>
                      <a:pt x="222" y="28"/>
                    </a:cubicBezTo>
                    <a:cubicBezTo>
                      <a:pt x="222" y="28"/>
                      <a:pt x="222" y="28"/>
                      <a:pt x="222" y="28"/>
                    </a:cubicBezTo>
                    <a:close/>
                    <a:moveTo>
                      <a:pt x="222" y="28"/>
                    </a:moveTo>
                    <a:cubicBezTo>
                      <a:pt x="222" y="28"/>
                      <a:pt x="222" y="28"/>
                      <a:pt x="222" y="28"/>
                    </a:cubicBezTo>
                    <a:cubicBezTo>
                      <a:pt x="222" y="28"/>
                      <a:pt x="222" y="28"/>
                      <a:pt x="222" y="28"/>
                    </a:cubicBezTo>
                    <a:close/>
                    <a:moveTo>
                      <a:pt x="221" y="26"/>
                    </a:moveTo>
                    <a:cubicBezTo>
                      <a:pt x="221" y="26"/>
                      <a:pt x="221" y="25"/>
                      <a:pt x="221" y="26"/>
                    </a:cubicBezTo>
                    <a:cubicBezTo>
                      <a:pt x="221" y="26"/>
                      <a:pt x="221" y="26"/>
                      <a:pt x="221" y="26"/>
                    </a:cubicBezTo>
                    <a:close/>
                    <a:moveTo>
                      <a:pt x="192" y="61"/>
                    </a:moveTo>
                    <a:cubicBezTo>
                      <a:pt x="192" y="61"/>
                      <a:pt x="192" y="61"/>
                      <a:pt x="192" y="61"/>
                    </a:cubicBezTo>
                    <a:close/>
                    <a:moveTo>
                      <a:pt x="192" y="61"/>
                    </a:moveTo>
                    <a:cubicBezTo>
                      <a:pt x="192" y="61"/>
                      <a:pt x="192" y="61"/>
                      <a:pt x="192" y="61"/>
                    </a:cubicBezTo>
                    <a:cubicBezTo>
                      <a:pt x="192" y="61"/>
                      <a:pt x="192" y="61"/>
                      <a:pt x="192" y="61"/>
                    </a:cubicBezTo>
                    <a:close/>
                    <a:moveTo>
                      <a:pt x="192" y="66"/>
                    </a:moveTo>
                    <a:cubicBezTo>
                      <a:pt x="192" y="66"/>
                      <a:pt x="192" y="65"/>
                      <a:pt x="192" y="65"/>
                    </a:cubicBezTo>
                    <a:cubicBezTo>
                      <a:pt x="192" y="65"/>
                      <a:pt x="192" y="66"/>
                      <a:pt x="192" y="66"/>
                    </a:cubicBezTo>
                    <a:close/>
                    <a:moveTo>
                      <a:pt x="182" y="115"/>
                    </a:moveTo>
                    <a:cubicBezTo>
                      <a:pt x="182" y="115"/>
                      <a:pt x="182" y="115"/>
                      <a:pt x="182" y="115"/>
                    </a:cubicBezTo>
                    <a:cubicBezTo>
                      <a:pt x="182" y="115"/>
                      <a:pt x="182" y="115"/>
                      <a:pt x="182" y="115"/>
                    </a:cubicBezTo>
                    <a:close/>
                    <a:moveTo>
                      <a:pt x="182" y="115"/>
                    </a:moveTo>
                    <a:cubicBezTo>
                      <a:pt x="182" y="116"/>
                      <a:pt x="182" y="116"/>
                      <a:pt x="182" y="116"/>
                    </a:cubicBezTo>
                    <a:cubicBezTo>
                      <a:pt x="182" y="116"/>
                      <a:pt x="182" y="116"/>
                      <a:pt x="182" y="115"/>
                    </a:cubicBezTo>
                    <a:close/>
                    <a:moveTo>
                      <a:pt x="178" y="131"/>
                    </a:moveTo>
                    <a:cubicBezTo>
                      <a:pt x="178" y="131"/>
                      <a:pt x="178" y="131"/>
                      <a:pt x="178" y="131"/>
                    </a:cubicBezTo>
                    <a:close/>
                    <a:moveTo>
                      <a:pt x="178" y="130"/>
                    </a:moveTo>
                    <a:cubicBezTo>
                      <a:pt x="178" y="130"/>
                      <a:pt x="178" y="130"/>
                      <a:pt x="178" y="130"/>
                    </a:cubicBezTo>
                    <a:cubicBezTo>
                      <a:pt x="178" y="130"/>
                      <a:pt x="178" y="130"/>
                      <a:pt x="178" y="130"/>
                    </a:cubicBezTo>
                    <a:close/>
                    <a:moveTo>
                      <a:pt x="178" y="128"/>
                    </a:moveTo>
                    <a:cubicBezTo>
                      <a:pt x="178" y="128"/>
                      <a:pt x="177" y="128"/>
                      <a:pt x="178" y="128"/>
                    </a:cubicBezTo>
                    <a:cubicBezTo>
                      <a:pt x="178" y="128"/>
                      <a:pt x="178" y="128"/>
                      <a:pt x="178" y="128"/>
                    </a:cubicBezTo>
                    <a:close/>
                    <a:moveTo>
                      <a:pt x="174" y="86"/>
                    </a:moveTo>
                    <a:cubicBezTo>
                      <a:pt x="173" y="86"/>
                      <a:pt x="174" y="87"/>
                      <a:pt x="174" y="87"/>
                    </a:cubicBezTo>
                    <a:cubicBezTo>
                      <a:pt x="174" y="87"/>
                      <a:pt x="174" y="87"/>
                      <a:pt x="174" y="87"/>
                    </a:cubicBezTo>
                    <a:cubicBezTo>
                      <a:pt x="173" y="87"/>
                      <a:pt x="172" y="86"/>
                      <a:pt x="171" y="87"/>
                    </a:cubicBezTo>
                    <a:cubicBezTo>
                      <a:pt x="171" y="87"/>
                      <a:pt x="170" y="88"/>
                      <a:pt x="170" y="88"/>
                    </a:cubicBezTo>
                    <a:cubicBezTo>
                      <a:pt x="170" y="87"/>
                      <a:pt x="170" y="86"/>
                      <a:pt x="170" y="86"/>
                    </a:cubicBezTo>
                    <a:cubicBezTo>
                      <a:pt x="171" y="86"/>
                      <a:pt x="177" y="83"/>
                      <a:pt x="176" y="83"/>
                    </a:cubicBezTo>
                    <a:cubicBezTo>
                      <a:pt x="177" y="83"/>
                      <a:pt x="176" y="83"/>
                      <a:pt x="176" y="83"/>
                    </a:cubicBezTo>
                    <a:cubicBezTo>
                      <a:pt x="176" y="83"/>
                      <a:pt x="176" y="82"/>
                      <a:pt x="175" y="82"/>
                    </a:cubicBezTo>
                    <a:cubicBezTo>
                      <a:pt x="175" y="82"/>
                      <a:pt x="175" y="82"/>
                      <a:pt x="175" y="82"/>
                    </a:cubicBezTo>
                    <a:cubicBezTo>
                      <a:pt x="175" y="82"/>
                      <a:pt x="176" y="81"/>
                      <a:pt x="176" y="81"/>
                    </a:cubicBezTo>
                    <a:cubicBezTo>
                      <a:pt x="176" y="81"/>
                      <a:pt x="177" y="81"/>
                      <a:pt x="177" y="81"/>
                    </a:cubicBezTo>
                    <a:cubicBezTo>
                      <a:pt x="177" y="81"/>
                      <a:pt x="176" y="82"/>
                      <a:pt x="176" y="83"/>
                    </a:cubicBezTo>
                    <a:cubicBezTo>
                      <a:pt x="176" y="82"/>
                      <a:pt x="177" y="83"/>
                      <a:pt x="177" y="83"/>
                    </a:cubicBezTo>
                    <a:cubicBezTo>
                      <a:pt x="176" y="83"/>
                      <a:pt x="176" y="84"/>
                      <a:pt x="176" y="84"/>
                    </a:cubicBezTo>
                    <a:cubicBezTo>
                      <a:pt x="175" y="84"/>
                      <a:pt x="175" y="84"/>
                      <a:pt x="174" y="85"/>
                    </a:cubicBezTo>
                    <a:cubicBezTo>
                      <a:pt x="174" y="85"/>
                      <a:pt x="173" y="85"/>
                      <a:pt x="173" y="85"/>
                    </a:cubicBezTo>
                    <a:cubicBezTo>
                      <a:pt x="173" y="87"/>
                      <a:pt x="175" y="85"/>
                      <a:pt x="175" y="85"/>
                    </a:cubicBezTo>
                    <a:cubicBezTo>
                      <a:pt x="175" y="86"/>
                      <a:pt x="174" y="85"/>
                      <a:pt x="174" y="86"/>
                    </a:cubicBezTo>
                    <a:cubicBezTo>
                      <a:pt x="174" y="86"/>
                      <a:pt x="174" y="85"/>
                      <a:pt x="174" y="86"/>
                    </a:cubicBezTo>
                    <a:close/>
                    <a:moveTo>
                      <a:pt x="176" y="83"/>
                    </a:moveTo>
                    <a:cubicBezTo>
                      <a:pt x="176" y="83"/>
                      <a:pt x="176" y="83"/>
                      <a:pt x="175" y="83"/>
                    </a:cubicBezTo>
                    <a:cubicBezTo>
                      <a:pt x="175" y="83"/>
                      <a:pt x="176" y="83"/>
                      <a:pt x="176" y="83"/>
                    </a:cubicBezTo>
                    <a:cubicBezTo>
                      <a:pt x="176" y="83"/>
                      <a:pt x="176" y="83"/>
                      <a:pt x="176" y="83"/>
                    </a:cubicBezTo>
                    <a:cubicBezTo>
                      <a:pt x="176" y="83"/>
                      <a:pt x="176" y="83"/>
                      <a:pt x="176" y="83"/>
                    </a:cubicBezTo>
                    <a:close/>
                    <a:moveTo>
                      <a:pt x="179" y="132"/>
                    </a:moveTo>
                    <a:cubicBezTo>
                      <a:pt x="179" y="132"/>
                      <a:pt x="179" y="132"/>
                      <a:pt x="179" y="132"/>
                    </a:cubicBezTo>
                    <a:cubicBezTo>
                      <a:pt x="179" y="132"/>
                      <a:pt x="179" y="132"/>
                      <a:pt x="179" y="132"/>
                    </a:cubicBezTo>
                    <a:close/>
                    <a:moveTo>
                      <a:pt x="178" y="127"/>
                    </a:moveTo>
                    <a:cubicBezTo>
                      <a:pt x="178" y="127"/>
                      <a:pt x="178" y="127"/>
                      <a:pt x="179" y="127"/>
                    </a:cubicBezTo>
                    <a:cubicBezTo>
                      <a:pt x="179" y="127"/>
                      <a:pt x="179" y="127"/>
                      <a:pt x="178" y="127"/>
                    </a:cubicBezTo>
                    <a:close/>
                    <a:moveTo>
                      <a:pt x="206" y="128"/>
                    </a:moveTo>
                    <a:cubicBezTo>
                      <a:pt x="207" y="128"/>
                      <a:pt x="207" y="129"/>
                      <a:pt x="208" y="129"/>
                    </a:cubicBezTo>
                    <a:cubicBezTo>
                      <a:pt x="210" y="129"/>
                      <a:pt x="208" y="128"/>
                      <a:pt x="208" y="128"/>
                    </a:cubicBezTo>
                    <a:cubicBezTo>
                      <a:pt x="208" y="127"/>
                      <a:pt x="209" y="128"/>
                      <a:pt x="209" y="129"/>
                    </a:cubicBezTo>
                    <a:cubicBezTo>
                      <a:pt x="209" y="128"/>
                      <a:pt x="210" y="129"/>
                      <a:pt x="210" y="129"/>
                    </a:cubicBezTo>
                    <a:cubicBezTo>
                      <a:pt x="211" y="129"/>
                      <a:pt x="210" y="128"/>
                      <a:pt x="210" y="128"/>
                    </a:cubicBezTo>
                    <a:cubicBezTo>
                      <a:pt x="210" y="127"/>
                      <a:pt x="210" y="127"/>
                      <a:pt x="209" y="127"/>
                    </a:cubicBezTo>
                    <a:cubicBezTo>
                      <a:pt x="210" y="127"/>
                      <a:pt x="208" y="126"/>
                      <a:pt x="209" y="126"/>
                    </a:cubicBezTo>
                    <a:cubicBezTo>
                      <a:pt x="209" y="125"/>
                      <a:pt x="211" y="128"/>
                      <a:pt x="211" y="128"/>
                    </a:cubicBezTo>
                    <a:cubicBezTo>
                      <a:pt x="211" y="129"/>
                      <a:pt x="210" y="129"/>
                      <a:pt x="211" y="130"/>
                    </a:cubicBezTo>
                    <a:cubicBezTo>
                      <a:pt x="211" y="130"/>
                      <a:pt x="212" y="130"/>
                      <a:pt x="213" y="130"/>
                    </a:cubicBezTo>
                    <a:cubicBezTo>
                      <a:pt x="212" y="130"/>
                      <a:pt x="212" y="130"/>
                      <a:pt x="211" y="130"/>
                    </a:cubicBezTo>
                    <a:cubicBezTo>
                      <a:pt x="210" y="130"/>
                      <a:pt x="210" y="129"/>
                      <a:pt x="210" y="130"/>
                    </a:cubicBezTo>
                    <a:cubicBezTo>
                      <a:pt x="209" y="130"/>
                      <a:pt x="211" y="131"/>
                      <a:pt x="211" y="131"/>
                    </a:cubicBezTo>
                    <a:cubicBezTo>
                      <a:pt x="211" y="131"/>
                      <a:pt x="209" y="131"/>
                      <a:pt x="209" y="131"/>
                    </a:cubicBezTo>
                    <a:cubicBezTo>
                      <a:pt x="209" y="131"/>
                      <a:pt x="208" y="131"/>
                      <a:pt x="208" y="131"/>
                    </a:cubicBezTo>
                    <a:cubicBezTo>
                      <a:pt x="208" y="131"/>
                      <a:pt x="208" y="132"/>
                      <a:pt x="208" y="131"/>
                    </a:cubicBezTo>
                    <a:cubicBezTo>
                      <a:pt x="208" y="131"/>
                      <a:pt x="208" y="131"/>
                      <a:pt x="208" y="131"/>
                    </a:cubicBezTo>
                    <a:cubicBezTo>
                      <a:pt x="208" y="130"/>
                      <a:pt x="208" y="131"/>
                      <a:pt x="207" y="130"/>
                    </a:cubicBezTo>
                    <a:cubicBezTo>
                      <a:pt x="207" y="130"/>
                      <a:pt x="207" y="130"/>
                      <a:pt x="207" y="129"/>
                    </a:cubicBezTo>
                    <a:cubicBezTo>
                      <a:pt x="207" y="129"/>
                      <a:pt x="207" y="129"/>
                      <a:pt x="207" y="129"/>
                    </a:cubicBezTo>
                    <a:cubicBezTo>
                      <a:pt x="206" y="128"/>
                      <a:pt x="206" y="130"/>
                      <a:pt x="206" y="130"/>
                    </a:cubicBezTo>
                    <a:cubicBezTo>
                      <a:pt x="206" y="130"/>
                      <a:pt x="205" y="129"/>
                      <a:pt x="205" y="129"/>
                    </a:cubicBezTo>
                    <a:cubicBezTo>
                      <a:pt x="205" y="130"/>
                      <a:pt x="206" y="130"/>
                      <a:pt x="206" y="130"/>
                    </a:cubicBezTo>
                    <a:cubicBezTo>
                      <a:pt x="205" y="130"/>
                      <a:pt x="205" y="129"/>
                      <a:pt x="204" y="129"/>
                    </a:cubicBezTo>
                    <a:cubicBezTo>
                      <a:pt x="203" y="129"/>
                      <a:pt x="202" y="130"/>
                      <a:pt x="202" y="129"/>
                    </a:cubicBezTo>
                    <a:cubicBezTo>
                      <a:pt x="203" y="129"/>
                      <a:pt x="203" y="130"/>
                      <a:pt x="204" y="128"/>
                    </a:cubicBezTo>
                    <a:cubicBezTo>
                      <a:pt x="204" y="128"/>
                      <a:pt x="205" y="129"/>
                      <a:pt x="205" y="129"/>
                    </a:cubicBezTo>
                    <a:cubicBezTo>
                      <a:pt x="205" y="129"/>
                      <a:pt x="205" y="128"/>
                      <a:pt x="205" y="128"/>
                    </a:cubicBezTo>
                    <a:cubicBezTo>
                      <a:pt x="205" y="129"/>
                      <a:pt x="206" y="129"/>
                      <a:pt x="206" y="128"/>
                    </a:cubicBezTo>
                    <a:close/>
                    <a:moveTo>
                      <a:pt x="217" y="28"/>
                    </a:moveTo>
                    <a:cubicBezTo>
                      <a:pt x="217" y="28"/>
                      <a:pt x="217" y="28"/>
                      <a:pt x="217" y="28"/>
                    </a:cubicBezTo>
                    <a:cubicBezTo>
                      <a:pt x="217" y="28"/>
                      <a:pt x="217" y="28"/>
                      <a:pt x="217" y="28"/>
                    </a:cubicBezTo>
                    <a:close/>
                    <a:moveTo>
                      <a:pt x="217" y="28"/>
                    </a:moveTo>
                    <a:cubicBezTo>
                      <a:pt x="217" y="28"/>
                      <a:pt x="218" y="28"/>
                      <a:pt x="217" y="28"/>
                    </a:cubicBezTo>
                    <a:cubicBezTo>
                      <a:pt x="217" y="28"/>
                      <a:pt x="217" y="28"/>
                      <a:pt x="217" y="28"/>
                    </a:cubicBezTo>
                    <a:close/>
                    <a:moveTo>
                      <a:pt x="218" y="29"/>
                    </a:moveTo>
                    <a:cubicBezTo>
                      <a:pt x="218" y="29"/>
                      <a:pt x="218" y="29"/>
                      <a:pt x="218" y="29"/>
                    </a:cubicBezTo>
                    <a:cubicBezTo>
                      <a:pt x="218" y="29"/>
                      <a:pt x="218" y="29"/>
                      <a:pt x="218" y="29"/>
                    </a:cubicBezTo>
                    <a:cubicBezTo>
                      <a:pt x="218" y="29"/>
                      <a:pt x="218" y="29"/>
                      <a:pt x="218" y="29"/>
                    </a:cubicBezTo>
                    <a:close/>
                    <a:moveTo>
                      <a:pt x="219" y="29"/>
                    </a:moveTo>
                    <a:cubicBezTo>
                      <a:pt x="219" y="29"/>
                      <a:pt x="219" y="29"/>
                      <a:pt x="219" y="30"/>
                    </a:cubicBezTo>
                    <a:cubicBezTo>
                      <a:pt x="219" y="30"/>
                      <a:pt x="219" y="30"/>
                      <a:pt x="219" y="29"/>
                    </a:cubicBezTo>
                    <a:cubicBezTo>
                      <a:pt x="219" y="29"/>
                      <a:pt x="219" y="29"/>
                      <a:pt x="219" y="29"/>
                    </a:cubicBezTo>
                    <a:close/>
                    <a:moveTo>
                      <a:pt x="219" y="30"/>
                    </a:moveTo>
                    <a:cubicBezTo>
                      <a:pt x="219" y="30"/>
                      <a:pt x="219" y="30"/>
                      <a:pt x="219" y="30"/>
                    </a:cubicBezTo>
                    <a:cubicBezTo>
                      <a:pt x="219" y="30"/>
                      <a:pt x="219" y="30"/>
                      <a:pt x="219" y="30"/>
                    </a:cubicBezTo>
                    <a:close/>
                    <a:moveTo>
                      <a:pt x="223" y="65"/>
                    </a:moveTo>
                    <a:cubicBezTo>
                      <a:pt x="223" y="65"/>
                      <a:pt x="223" y="65"/>
                      <a:pt x="223" y="65"/>
                    </a:cubicBezTo>
                    <a:cubicBezTo>
                      <a:pt x="223" y="65"/>
                      <a:pt x="223" y="65"/>
                      <a:pt x="223" y="65"/>
                    </a:cubicBezTo>
                    <a:close/>
                    <a:moveTo>
                      <a:pt x="225" y="63"/>
                    </a:moveTo>
                    <a:cubicBezTo>
                      <a:pt x="225" y="63"/>
                      <a:pt x="225" y="63"/>
                      <a:pt x="225" y="63"/>
                    </a:cubicBezTo>
                    <a:cubicBezTo>
                      <a:pt x="225" y="63"/>
                      <a:pt x="225" y="63"/>
                      <a:pt x="225" y="63"/>
                    </a:cubicBezTo>
                    <a:close/>
                    <a:moveTo>
                      <a:pt x="225" y="63"/>
                    </a:moveTo>
                    <a:cubicBezTo>
                      <a:pt x="225" y="63"/>
                      <a:pt x="225" y="63"/>
                      <a:pt x="225" y="63"/>
                    </a:cubicBezTo>
                    <a:cubicBezTo>
                      <a:pt x="225" y="63"/>
                      <a:pt x="225" y="63"/>
                      <a:pt x="225" y="63"/>
                    </a:cubicBezTo>
                    <a:close/>
                    <a:moveTo>
                      <a:pt x="225" y="63"/>
                    </a:moveTo>
                    <a:cubicBezTo>
                      <a:pt x="225" y="63"/>
                      <a:pt x="225" y="63"/>
                      <a:pt x="225" y="62"/>
                    </a:cubicBezTo>
                    <a:cubicBezTo>
                      <a:pt x="225" y="63"/>
                      <a:pt x="225" y="63"/>
                      <a:pt x="225" y="63"/>
                    </a:cubicBezTo>
                    <a:cubicBezTo>
                      <a:pt x="225" y="63"/>
                      <a:pt x="225" y="63"/>
                      <a:pt x="225" y="63"/>
                    </a:cubicBezTo>
                    <a:close/>
                    <a:moveTo>
                      <a:pt x="227" y="37"/>
                    </a:moveTo>
                    <a:cubicBezTo>
                      <a:pt x="227" y="37"/>
                      <a:pt x="227" y="37"/>
                      <a:pt x="227" y="37"/>
                    </a:cubicBezTo>
                    <a:cubicBezTo>
                      <a:pt x="227" y="37"/>
                      <a:pt x="227" y="37"/>
                      <a:pt x="227" y="37"/>
                    </a:cubicBezTo>
                    <a:close/>
                    <a:moveTo>
                      <a:pt x="227" y="40"/>
                    </a:moveTo>
                    <a:cubicBezTo>
                      <a:pt x="227" y="41"/>
                      <a:pt x="227" y="41"/>
                      <a:pt x="227" y="41"/>
                    </a:cubicBezTo>
                    <a:cubicBezTo>
                      <a:pt x="227" y="41"/>
                      <a:pt x="227" y="41"/>
                      <a:pt x="227" y="40"/>
                    </a:cubicBezTo>
                    <a:close/>
                    <a:moveTo>
                      <a:pt x="228" y="41"/>
                    </a:moveTo>
                    <a:cubicBezTo>
                      <a:pt x="228" y="41"/>
                      <a:pt x="227" y="41"/>
                      <a:pt x="227" y="41"/>
                    </a:cubicBezTo>
                    <a:cubicBezTo>
                      <a:pt x="228" y="41"/>
                      <a:pt x="228" y="42"/>
                      <a:pt x="228" y="41"/>
                    </a:cubicBezTo>
                    <a:close/>
                    <a:moveTo>
                      <a:pt x="229" y="44"/>
                    </a:moveTo>
                    <a:cubicBezTo>
                      <a:pt x="229" y="44"/>
                      <a:pt x="229" y="44"/>
                      <a:pt x="229" y="44"/>
                    </a:cubicBezTo>
                    <a:cubicBezTo>
                      <a:pt x="229" y="44"/>
                      <a:pt x="229" y="44"/>
                      <a:pt x="229" y="44"/>
                    </a:cubicBezTo>
                    <a:close/>
                    <a:moveTo>
                      <a:pt x="232" y="55"/>
                    </a:moveTo>
                    <a:cubicBezTo>
                      <a:pt x="232" y="55"/>
                      <a:pt x="232" y="55"/>
                      <a:pt x="232" y="55"/>
                    </a:cubicBezTo>
                    <a:close/>
                    <a:moveTo>
                      <a:pt x="232" y="55"/>
                    </a:moveTo>
                    <a:cubicBezTo>
                      <a:pt x="232" y="55"/>
                      <a:pt x="232" y="55"/>
                      <a:pt x="232" y="55"/>
                    </a:cubicBezTo>
                    <a:cubicBezTo>
                      <a:pt x="232" y="55"/>
                      <a:pt x="232" y="55"/>
                      <a:pt x="232" y="55"/>
                    </a:cubicBezTo>
                    <a:close/>
                    <a:moveTo>
                      <a:pt x="232" y="55"/>
                    </a:moveTo>
                    <a:cubicBezTo>
                      <a:pt x="232" y="55"/>
                      <a:pt x="232" y="55"/>
                      <a:pt x="232" y="55"/>
                    </a:cubicBezTo>
                    <a:close/>
                    <a:moveTo>
                      <a:pt x="232" y="56"/>
                    </a:moveTo>
                    <a:cubicBezTo>
                      <a:pt x="232" y="56"/>
                      <a:pt x="232" y="56"/>
                      <a:pt x="232" y="56"/>
                    </a:cubicBezTo>
                    <a:cubicBezTo>
                      <a:pt x="232" y="56"/>
                      <a:pt x="232" y="56"/>
                      <a:pt x="232" y="56"/>
                    </a:cubicBezTo>
                    <a:close/>
                    <a:moveTo>
                      <a:pt x="233" y="56"/>
                    </a:moveTo>
                    <a:cubicBezTo>
                      <a:pt x="233" y="56"/>
                      <a:pt x="233" y="56"/>
                      <a:pt x="233" y="56"/>
                    </a:cubicBezTo>
                    <a:cubicBezTo>
                      <a:pt x="233" y="56"/>
                      <a:pt x="233" y="56"/>
                      <a:pt x="233" y="56"/>
                    </a:cubicBezTo>
                    <a:close/>
                    <a:moveTo>
                      <a:pt x="234" y="58"/>
                    </a:moveTo>
                    <a:cubicBezTo>
                      <a:pt x="234" y="58"/>
                      <a:pt x="234" y="58"/>
                      <a:pt x="234" y="58"/>
                    </a:cubicBezTo>
                    <a:cubicBezTo>
                      <a:pt x="234" y="58"/>
                      <a:pt x="234" y="58"/>
                      <a:pt x="234" y="58"/>
                    </a:cubicBezTo>
                    <a:close/>
                    <a:moveTo>
                      <a:pt x="236" y="15"/>
                    </a:moveTo>
                    <a:cubicBezTo>
                      <a:pt x="236" y="15"/>
                      <a:pt x="236" y="15"/>
                      <a:pt x="236" y="15"/>
                    </a:cubicBezTo>
                    <a:cubicBezTo>
                      <a:pt x="236" y="15"/>
                      <a:pt x="236" y="15"/>
                      <a:pt x="236" y="15"/>
                    </a:cubicBezTo>
                    <a:close/>
                    <a:moveTo>
                      <a:pt x="236" y="14"/>
                    </a:moveTo>
                    <a:cubicBezTo>
                      <a:pt x="236" y="15"/>
                      <a:pt x="236" y="14"/>
                      <a:pt x="236" y="14"/>
                    </a:cubicBezTo>
                    <a:cubicBezTo>
                      <a:pt x="236" y="14"/>
                      <a:pt x="236" y="14"/>
                      <a:pt x="236" y="14"/>
                    </a:cubicBezTo>
                    <a:close/>
                    <a:moveTo>
                      <a:pt x="246" y="22"/>
                    </a:moveTo>
                    <a:cubicBezTo>
                      <a:pt x="246" y="21"/>
                      <a:pt x="247" y="21"/>
                      <a:pt x="247" y="21"/>
                    </a:cubicBezTo>
                    <a:cubicBezTo>
                      <a:pt x="247" y="21"/>
                      <a:pt x="249" y="21"/>
                      <a:pt x="249" y="20"/>
                    </a:cubicBezTo>
                    <a:cubicBezTo>
                      <a:pt x="249" y="21"/>
                      <a:pt x="247" y="20"/>
                      <a:pt x="247" y="20"/>
                    </a:cubicBezTo>
                    <a:cubicBezTo>
                      <a:pt x="247" y="21"/>
                      <a:pt x="245" y="22"/>
                      <a:pt x="245" y="22"/>
                    </a:cubicBezTo>
                    <a:cubicBezTo>
                      <a:pt x="245" y="22"/>
                      <a:pt x="246" y="22"/>
                      <a:pt x="246" y="22"/>
                    </a:cubicBezTo>
                    <a:cubicBezTo>
                      <a:pt x="246" y="22"/>
                      <a:pt x="246" y="22"/>
                      <a:pt x="246" y="22"/>
                    </a:cubicBezTo>
                    <a:close/>
                    <a:moveTo>
                      <a:pt x="247" y="25"/>
                    </a:moveTo>
                    <a:cubicBezTo>
                      <a:pt x="247" y="24"/>
                      <a:pt x="247" y="24"/>
                      <a:pt x="247" y="23"/>
                    </a:cubicBezTo>
                    <a:cubicBezTo>
                      <a:pt x="247" y="24"/>
                      <a:pt x="247" y="26"/>
                      <a:pt x="246" y="27"/>
                    </a:cubicBezTo>
                    <a:cubicBezTo>
                      <a:pt x="246" y="26"/>
                      <a:pt x="247" y="25"/>
                      <a:pt x="247" y="25"/>
                    </a:cubicBezTo>
                    <a:close/>
                    <a:moveTo>
                      <a:pt x="248" y="29"/>
                    </a:moveTo>
                    <a:cubicBezTo>
                      <a:pt x="248" y="29"/>
                      <a:pt x="248" y="29"/>
                      <a:pt x="248" y="29"/>
                    </a:cubicBezTo>
                    <a:cubicBezTo>
                      <a:pt x="248" y="29"/>
                      <a:pt x="248" y="29"/>
                      <a:pt x="248" y="29"/>
                    </a:cubicBezTo>
                    <a:cubicBezTo>
                      <a:pt x="248" y="29"/>
                      <a:pt x="248" y="29"/>
                      <a:pt x="248" y="29"/>
                    </a:cubicBezTo>
                    <a:close/>
                    <a:moveTo>
                      <a:pt x="252" y="32"/>
                    </a:moveTo>
                    <a:cubicBezTo>
                      <a:pt x="251" y="30"/>
                      <a:pt x="254" y="34"/>
                      <a:pt x="252" y="32"/>
                    </a:cubicBezTo>
                    <a:cubicBezTo>
                      <a:pt x="252" y="32"/>
                      <a:pt x="252" y="32"/>
                      <a:pt x="252" y="32"/>
                    </a:cubicBezTo>
                    <a:close/>
                    <a:moveTo>
                      <a:pt x="252" y="43"/>
                    </a:moveTo>
                    <a:cubicBezTo>
                      <a:pt x="252" y="42"/>
                      <a:pt x="253" y="41"/>
                      <a:pt x="253" y="40"/>
                    </a:cubicBezTo>
                    <a:cubicBezTo>
                      <a:pt x="254" y="38"/>
                      <a:pt x="254" y="36"/>
                      <a:pt x="255" y="34"/>
                    </a:cubicBezTo>
                    <a:cubicBezTo>
                      <a:pt x="255" y="35"/>
                      <a:pt x="253" y="39"/>
                      <a:pt x="253" y="40"/>
                    </a:cubicBezTo>
                    <a:cubicBezTo>
                      <a:pt x="253" y="41"/>
                      <a:pt x="252" y="42"/>
                      <a:pt x="252" y="43"/>
                    </a:cubicBezTo>
                    <a:close/>
                    <a:moveTo>
                      <a:pt x="253" y="45"/>
                    </a:moveTo>
                    <a:cubicBezTo>
                      <a:pt x="253" y="44"/>
                      <a:pt x="253" y="44"/>
                      <a:pt x="253" y="43"/>
                    </a:cubicBezTo>
                    <a:cubicBezTo>
                      <a:pt x="253" y="43"/>
                      <a:pt x="253" y="45"/>
                      <a:pt x="253" y="45"/>
                    </a:cubicBezTo>
                    <a:close/>
                    <a:moveTo>
                      <a:pt x="253" y="45"/>
                    </a:moveTo>
                    <a:cubicBezTo>
                      <a:pt x="253" y="45"/>
                      <a:pt x="253" y="46"/>
                      <a:pt x="253" y="45"/>
                    </a:cubicBezTo>
                    <a:cubicBezTo>
                      <a:pt x="253" y="45"/>
                      <a:pt x="253" y="46"/>
                      <a:pt x="253" y="45"/>
                    </a:cubicBezTo>
                    <a:close/>
                    <a:moveTo>
                      <a:pt x="255" y="46"/>
                    </a:moveTo>
                    <a:cubicBezTo>
                      <a:pt x="255" y="46"/>
                      <a:pt x="255" y="46"/>
                      <a:pt x="255" y="46"/>
                    </a:cubicBezTo>
                    <a:cubicBezTo>
                      <a:pt x="255" y="46"/>
                      <a:pt x="255" y="46"/>
                      <a:pt x="255" y="46"/>
                    </a:cubicBezTo>
                    <a:cubicBezTo>
                      <a:pt x="255" y="46"/>
                      <a:pt x="255" y="46"/>
                      <a:pt x="255" y="46"/>
                    </a:cubicBezTo>
                    <a:close/>
                    <a:moveTo>
                      <a:pt x="256" y="46"/>
                    </a:moveTo>
                    <a:cubicBezTo>
                      <a:pt x="256" y="46"/>
                      <a:pt x="256" y="47"/>
                      <a:pt x="256" y="47"/>
                    </a:cubicBezTo>
                    <a:cubicBezTo>
                      <a:pt x="256" y="47"/>
                      <a:pt x="256" y="47"/>
                      <a:pt x="256" y="46"/>
                    </a:cubicBezTo>
                    <a:cubicBezTo>
                      <a:pt x="256" y="46"/>
                      <a:pt x="256" y="47"/>
                      <a:pt x="256" y="46"/>
                    </a:cubicBezTo>
                    <a:close/>
                    <a:moveTo>
                      <a:pt x="256" y="47"/>
                    </a:moveTo>
                    <a:cubicBezTo>
                      <a:pt x="257" y="47"/>
                      <a:pt x="257" y="48"/>
                      <a:pt x="257" y="48"/>
                    </a:cubicBezTo>
                    <a:cubicBezTo>
                      <a:pt x="257" y="48"/>
                      <a:pt x="257" y="47"/>
                      <a:pt x="256" y="47"/>
                    </a:cubicBezTo>
                    <a:close/>
                    <a:moveTo>
                      <a:pt x="258" y="50"/>
                    </a:moveTo>
                    <a:cubicBezTo>
                      <a:pt x="258" y="50"/>
                      <a:pt x="258" y="50"/>
                      <a:pt x="258" y="50"/>
                    </a:cubicBezTo>
                    <a:cubicBezTo>
                      <a:pt x="258" y="51"/>
                      <a:pt x="258" y="50"/>
                      <a:pt x="258" y="50"/>
                    </a:cubicBezTo>
                    <a:cubicBezTo>
                      <a:pt x="258" y="50"/>
                      <a:pt x="258" y="50"/>
                      <a:pt x="258" y="50"/>
                    </a:cubicBezTo>
                    <a:close/>
                    <a:moveTo>
                      <a:pt x="259" y="52"/>
                    </a:moveTo>
                    <a:cubicBezTo>
                      <a:pt x="259" y="52"/>
                      <a:pt x="259" y="52"/>
                      <a:pt x="259" y="52"/>
                    </a:cubicBezTo>
                    <a:cubicBezTo>
                      <a:pt x="259" y="52"/>
                      <a:pt x="259" y="52"/>
                      <a:pt x="259" y="52"/>
                    </a:cubicBezTo>
                    <a:cubicBezTo>
                      <a:pt x="259" y="52"/>
                      <a:pt x="259" y="52"/>
                      <a:pt x="259" y="52"/>
                    </a:cubicBezTo>
                    <a:close/>
                    <a:moveTo>
                      <a:pt x="260" y="57"/>
                    </a:moveTo>
                    <a:cubicBezTo>
                      <a:pt x="259" y="56"/>
                      <a:pt x="259" y="55"/>
                      <a:pt x="259" y="55"/>
                    </a:cubicBezTo>
                    <a:cubicBezTo>
                      <a:pt x="260" y="54"/>
                      <a:pt x="260" y="54"/>
                      <a:pt x="260" y="53"/>
                    </a:cubicBezTo>
                    <a:cubicBezTo>
                      <a:pt x="260" y="54"/>
                      <a:pt x="259" y="55"/>
                      <a:pt x="259" y="56"/>
                    </a:cubicBezTo>
                    <a:cubicBezTo>
                      <a:pt x="259" y="57"/>
                      <a:pt x="259" y="58"/>
                      <a:pt x="259" y="59"/>
                    </a:cubicBezTo>
                    <a:cubicBezTo>
                      <a:pt x="259" y="59"/>
                      <a:pt x="260" y="57"/>
                      <a:pt x="260" y="57"/>
                    </a:cubicBezTo>
                    <a:cubicBezTo>
                      <a:pt x="260" y="56"/>
                      <a:pt x="259" y="58"/>
                      <a:pt x="260" y="57"/>
                    </a:cubicBezTo>
                    <a:close/>
                    <a:moveTo>
                      <a:pt x="260" y="61"/>
                    </a:moveTo>
                    <a:cubicBezTo>
                      <a:pt x="260" y="61"/>
                      <a:pt x="261" y="60"/>
                      <a:pt x="261" y="60"/>
                    </a:cubicBezTo>
                    <a:cubicBezTo>
                      <a:pt x="261" y="60"/>
                      <a:pt x="260" y="61"/>
                      <a:pt x="260" y="62"/>
                    </a:cubicBezTo>
                    <a:cubicBezTo>
                      <a:pt x="260" y="62"/>
                      <a:pt x="260" y="61"/>
                      <a:pt x="260" y="61"/>
                    </a:cubicBezTo>
                    <a:cubicBezTo>
                      <a:pt x="260" y="61"/>
                      <a:pt x="260" y="62"/>
                      <a:pt x="260" y="61"/>
                    </a:cubicBezTo>
                    <a:close/>
                    <a:moveTo>
                      <a:pt x="260" y="62"/>
                    </a:moveTo>
                    <a:cubicBezTo>
                      <a:pt x="260" y="62"/>
                      <a:pt x="260" y="62"/>
                      <a:pt x="260" y="62"/>
                    </a:cubicBezTo>
                    <a:cubicBezTo>
                      <a:pt x="260" y="62"/>
                      <a:pt x="260" y="62"/>
                      <a:pt x="260" y="62"/>
                    </a:cubicBezTo>
                    <a:cubicBezTo>
                      <a:pt x="260" y="62"/>
                      <a:pt x="260" y="62"/>
                      <a:pt x="260" y="62"/>
                    </a:cubicBezTo>
                    <a:close/>
                    <a:moveTo>
                      <a:pt x="261" y="63"/>
                    </a:moveTo>
                    <a:cubicBezTo>
                      <a:pt x="261" y="63"/>
                      <a:pt x="261" y="63"/>
                      <a:pt x="261" y="64"/>
                    </a:cubicBezTo>
                    <a:cubicBezTo>
                      <a:pt x="261" y="64"/>
                      <a:pt x="261" y="63"/>
                      <a:pt x="261" y="63"/>
                    </a:cubicBezTo>
                    <a:cubicBezTo>
                      <a:pt x="261" y="63"/>
                      <a:pt x="261" y="63"/>
                      <a:pt x="261" y="63"/>
                    </a:cubicBezTo>
                    <a:close/>
                    <a:moveTo>
                      <a:pt x="262" y="64"/>
                    </a:moveTo>
                    <a:cubicBezTo>
                      <a:pt x="263" y="64"/>
                      <a:pt x="262" y="64"/>
                      <a:pt x="262" y="64"/>
                    </a:cubicBezTo>
                    <a:cubicBezTo>
                      <a:pt x="262" y="64"/>
                      <a:pt x="262" y="64"/>
                      <a:pt x="262" y="64"/>
                    </a:cubicBezTo>
                    <a:close/>
                    <a:moveTo>
                      <a:pt x="270" y="96"/>
                    </a:moveTo>
                    <a:cubicBezTo>
                      <a:pt x="269" y="96"/>
                      <a:pt x="269" y="97"/>
                      <a:pt x="269" y="97"/>
                    </a:cubicBezTo>
                    <a:cubicBezTo>
                      <a:pt x="269" y="98"/>
                      <a:pt x="268" y="99"/>
                      <a:pt x="268" y="100"/>
                    </a:cubicBezTo>
                    <a:cubicBezTo>
                      <a:pt x="267" y="101"/>
                      <a:pt x="267" y="102"/>
                      <a:pt x="266" y="103"/>
                    </a:cubicBezTo>
                    <a:cubicBezTo>
                      <a:pt x="266" y="104"/>
                      <a:pt x="266" y="104"/>
                      <a:pt x="265" y="105"/>
                    </a:cubicBezTo>
                    <a:cubicBezTo>
                      <a:pt x="265" y="105"/>
                      <a:pt x="264" y="106"/>
                      <a:pt x="264" y="107"/>
                    </a:cubicBezTo>
                    <a:cubicBezTo>
                      <a:pt x="264" y="107"/>
                      <a:pt x="263" y="109"/>
                      <a:pt x="263" y="110"/>
                    </a:cubicBezTo>
                    <a:cubicBezTo>
                      <a:pt x="262" y="110"/>
                      <a:pt x="265" y="105"/>
                      <a:pt x="265" y="105"/>
                    </a:cubicBezTo>
                    <a:cubicBezTo>
                      <a:pt x="266" y="104"/>
                      <a:pt x="266" y="103"/>
                      <a:pt x="266" y="103"/>
                    </a:cubicBezTo>
                    <a:cubicBezTo>
                      <a:pt x="267" y="102"/>
                      <a:pt x="267" y="101"/>
                      <a:pt x="268" y="100"/>
                    </a:cubicBezTo>
                    <a:cubicBezTo>
                      <a:pt x="269" y="99"/>
                      <a:pt x="269" y="97"/>
                      <a:pt x="270" y="95"/>
                    </a:cubicBezTo>
                    <a:cubicBezTo>
                      <a:pt x="270" y="96"/>
                      <a:pt x="270" y="96"/>
                      <a:pt x="270" y="96"/>
                    </a:cubicBezTo>
                    <a:close/>
                    <a:moveTo>
                      <a:pt x="270" y="95"/>
                    </a:moveTo>
                    <a:cubicBezTo>
                      <a:pt x="270" y="95"/>
                      <a:pt x="270" y="94"/>
                      <a:pt x="270" y="94"/>
                    </a:cubicBezTo>
                    <a:cubicBezTo>
                      <a:pt x="270" y="95"/>
                      <a:pt x="270" y="95"/>
                      <a:pt x="270" y="95"/>
                    </a:cubicBezTo>
                    <a:cubicBezTo>
                      <a:pt x="270" y="95"/>
                      <a:pt x="270" y="95"/>
                      <a:pt x="270" y="95"/>
                    </a:cubicBezTo>
                    <a:close/>
                    <a:moveTo>
                      <a:pt x="274" y="86"/>
                    </a:moveTo>
                    <a:cubicBezTo>
                      <a:pt x="274" y="87"/>
                      <a:pt x="274" y="88"/>
                      <a:pt x="273" y="88"/>
                    </a:cubicBezTo>
                    <a:cubicBezTo>
                      <a:pt x="273" y="88"/>
                      <a:pt x="272" y="89"/>
                      <a:pt x="272" y="89"/>
                    </a:cubicBezTo>
                    <a:cubicBezTo>
                      <a:pt x="272" y="90"/>
                      <a:pt x="272" y="91"/>
                      <a:pt x="272" y="91"/>
                    </a:cubicBezTo>
                    <a:cubicBezTo>
                      <a:pt x="271" y="92"/>
                      <a:pt x="271" y="93"/>
                      <a:pt x="271" y="93"/>
                    </a:cubicBezTo>
                    <a:cubicBezTo>
                      <a:pt x="271" y="93"/>
                      <a:pt x="271" y="93"/>
                      <a:pt x="270" y="93"/>
                    </a:cubicBezTo>
                    <a:cubicBezTo>
                      <a:pt x="270" y="93"/>
                      <a:pt x="269" y="94"/>
                      <a:pt x="269" y="95"/>
                    </a:cubicBezTo>
                    <a:cubicBezTo>
                      <a:pt x="270" y="95"/>
                      <a:pt x="270" y="93"/>
                      <a:pt x="270" y="93"/>
                    </a:cubicBezTo>
                    <a:cubicBezTo>
                      <a:pt x="271" y="93"/>
                      <a:pt x="271" y="93"/>
                      <a:pt x="271" y="93"/>
                    </a:cubicBezTo>
                    <a:cubicBezTo>
                      <a:pt x="271" y="92"/>
                      <a:pt x="272" y="91"/>
                      <a:pt x="272" y="90"/>
                    </a:cubicBezTo>
                    <a:cubicBezTo>
                      <a:pt x="273" y="88"/>
                      <a:pt x="275" y="87"/>
                      <a:pt x="274" y="85"/>
                    </a:cubicBezTo>
                    <a:cubicBezTo>
                      <a:pt x="274" y="85"/>
                      <a:pt x="274" y="86"/>
                      <a:pt x="274" y="86"/>
                    </a:cubicBezTo>
                    <a:cubicBezTo>
                      <a:pt x="274" y="87"/>
                      <a:pt x="274" y="86"/>
                      <a:pt x="274" y="86"/>
                    </a:cubicBezTo>
                    <a:close/>
                    <a:moveTo>
                      <a:pt x="275" y="82"/>
                    </a:moveTo>
                    <a:cubicBezTo>
                      <a:pt x="275" y="82"/>
                      <a:pt x="273" y="84"/>
                      <a:pt x="274" y="84"/>
                    </a:cubicBezTo>
                    <a:cubicBezTo>
                      <a:pt x="273" y="84"/>
                      <a:pt x="275" y="82"/>
                      <a:pt x="275" y="81"/>
                    </a:cubicBezTo>
                    <a:cubicBezTo>
                      <a:pt x="275" y="81"/>
                      <a:pt x="275" y="82"/>
                      <a:pt x="275" y="82"/>
                    </a:cubicBezTo>
                    <a:cubicBezTo>
                      <a:pt x="275" y="82"/>
                      <a:pt x="275" y="82"/>
                      <a:pt x="275" y="82"/>
                    </a:cubicBezTo>
                    <a:close/>
                    <a:moveTo>
                      <a:pt x="167" y="159"/>
                    </a:moveTo>
                    <a:cubicBezTo>
                      <a:pt x="167" y="159"/>
                      <a:pt x="167" y="159"/>
                      <a:pt x="167" y="159"/>
                    </a:cubicBezTo>
                    <a:cubicBezTo>
                      <a:pt x="168" y="159"/>
                      <a:pt x="168" y="159"/>
                      <a:pt x="169" y="159"/>
                    </a:cubicBezTo>
                    <a:cubicBezTo>
                      <a:pt x="168" y="160"/>
                      <a:pt x="168" y="159"/>
                      <a:pt x="168" y="159"/>
                    </a:cubicBezTo>
                    <a:cubicBezTo>
                      <a:pt x="168" y="159"/>
                      <a:pt x="166" y="160"/>
                      <a:pt x="166" y="160"/>
                    </a:cubicBezTo>
                    <a:cubicBezTo>
                      <a:pt x="166" y="160"/>
                      <a:pt x="167" y="160"/>
                      <a:pt x="167" y="159"/>
                    </a:cubicBezTo>
                    <a:cubicBezTo>
                      <a:pt x="167" y="159"/>
                      <a:pt x="167" y="160"/>
                      <a:pt x="167" y="159"/>
                    </a:cubicBezTo>
                    <a:close/>
                    <a:moveTo>
                      <a:pt x="156" y="170"/>
                    </a:moveTo>
                    <a:cubicBezTo>
                      <a:pt x="156" y="170"/>
                      <a:pt x="156" y="170"/>
                      <a:pt x="156" y="170"/>
                    </a:cubicBezTo>
                    <a:cubicBezTo>
                      <a:pt x="156" y="170"/>
                      <a:pt x="156" y="170"/>
                      <a:pt x="156" y="170"/>
                    </a:cubicBezTo>
                    <a:close/>
                    <a:moveTo>
                      <a:pt x="31" y="298"/>
                    </a:moveTo>
                    <a:cubicBezTo>
                      <a:pt x="31" y="298"/>
                      <a:pt x="31" y="298"/>
                      <a:pt x="31" y="298"/>
                    </a:cubicBezTo>
                    <a:cubicBezTo>
                      <a:pt x="31" y="298"/>
                      <a:pt x="31" y="298"/>
                      <a:pt x="31" y="298"/>
                    </a:cubicBezTo>
                    <a:close/>
                    <a:moveTo>
                      <a:pt x="32" y="297"/>
                    </a:moveTo>
                    <a:cubicBezTo>
                      <a:pt x="32" y="297"/>
                      <a:pt x="32" y="297"/>
                      <a:pt x="32" y="297"/>
                    </a:cubicBezTo>
                    <a:close/>
                    <a:moveTo>
                      <a:pt x="27" y="307"/>
                    </a:moveTo>
                    <a:cubicBezTo>
                      <a:pt x="27" y="307"/>
                      <a:pt x="27" y="307"/>
                      <a:pt x="27" y="307"/>
                    </a:cubicBezTo>
                    <a:cubicBezTo>
                      <a:pt x="27" y="307"/>
                      <a:pt x="27" y="307"/>
                      <a:pt x="27" y="307"/>
                    </a:cubicBezTo>
                    <a:close/>
                    <a:moveTo>
                      <a:pt x="27" y="311"/>
                    </a:moveTo>
                    <a:cubicBezTo>
                      <a:pt x="27" y="311"/>
                      <a:pt x="27" y="311"/>
                      <a:pt x="27" y="311"/>
                    </a:cubicBezTo>
                    <a:cubicBezTo>
                      <a:pt x="27" y="311"/>
                      <a:pt x="27" y="311"/>
                      <a:pt x="27" y="311"/>
                    </a:cubicBezTo>
                    <a:close/>
                    <a:moveTo>
                      <a:pt x="26" y="307"/>
                    </a:moveTo>
                    <a:cubicBezTo>
                      <a:pt x="26" y="307"/>
                      <a:pt x="26" y="308"/>
                      <a:pt x="26" y="307"/>
                    </a:cubicBezTo>
                    <a:cubicBezTo>
                      <a:pt x="26" y="307"/>
                      <a:pt x="26" y="307"/>
                      <a:pt x="26" y="307"/>
                    </a:cubicBezTo>
                    <a:close/>
                    <a:moveTo>
                      <a:pt x="22" y="320"/>
                    </a:moveTo>
                    <a:cubicBezTo>
                      <a:pt x="22" y="320"/>
                      <a:pt x="22" y="320"/>
                      <a:pt x="22" y="320"/>
                    </a:cubicBezTo>
                    <a:close/>
                    <a:moveTo>
                      <a:pt x="17" y="335"/>
                    </a:moveTo>
                    <a:cubicBezTo>
                      <a:pt x="17" y="335"/>
                      <a:pt x="17" y="336"/>
                      <a:pt x="17" y="335"/>
                    </a:cubicBezTo>
                    <a:cubicBezTo>
                      <a:pt x="17" y="335"/>
                      <a:pt x="17" y="335"/>
                      <a:pt x="17" y="335"/>
                    </a:cubicBezTo>
                    <a:close/>
                    <a:moveTo>
                      <a:pt x="17" y="331"/>
                    </a:moveTo>
                    <a:cubicBezTo>
                      <a:pt x="17" y="331"/>
                      <a:pt x="17" y="331"/>
                      <a:pt x="17" y="331"/>
                    </a:cubicBezTo>
                    <a:cubicBezTo>
                      <a:pt x="17" y="331"/>
                      <a:pt x="17" y="331"/>
                      <a:pt x="17" y="331"/>
                    </a:cubicBezTo>
                    <a:close/>
                    <a:moveTo>
                      <a:pt x="17" y="331"/>
                    </a:moveTo>
                    <a:cubicBezTo>
                      <a:pt x="17" y="331"/>
                      <a:pt x="17" y="331"/>
                      <a:pt x="17" y="331"/>
                    </a:cubicBezTo>
                    <a:cubicBezTo>
                      <a:pt x="17" y="331"/>
                      <a:pt x="17" y="331"/>
                      <a:pt x="17" y="331"/>
                    </a:cubicBezTo>
                    <a:close/>
                    <a:moveTo>
                      <a:pt x="17" y="332"/>
                    </a:moveTo>
                    <a:cubicBezTo>
                      <a:pt x="17" y="332"/>
                      <a:pt x="17" y="332"/>
                      <a:pt x="17" y="332"/>
                    </a:cubicBezTo>
                    <a:close/>
                    <a:moveTo>
                      <a:pt x="19" y="330"/>
                    </a:moveTo>
                    <a:cubicBezTo>
                      <a:pt x="19" y="330"/>
                      <a:pt x="19" y="330"/>
                      <a:pt x="19" y="330"/>
                    </a:cubicBezTo>
                    <a:cubicBezTo>
                      <a:pt x="19" y="330"/>
                      <a:pt x="19" y="330"/>
                      <a:pt x="19" y="330"/>
                    </a:cubicBezTo>
                    <a:close/>
                    <a:moveTo>
                      <a:pt x="19" y="326"/>
                    </a:moveTo>
                    <a:cubicBezTo>
                      <a:pt x="20" y="326"/>
                      <a:pt x="19" y="326"/>
                      <a:pt x="19" y="326"/>
                    </a:cubicBezTo>
                    <a:cubicBezTo>
                      <a:pt x="19" y="326"/>
                      <a:pt x="19" y="326"/>
                      <a:pt x="19" y="326"/>
                    </a:cubicBezTo>
                    <a:close/>
                    <a:moveTo>
                      <a:pt x="20" y="326"/>
                    </a:moveTo>
                    <a:cubicBezTo>
                      <a:pt x="20" y="326"/>
                      <a:pt x="20" y="326"/>
                      <a:pt x="20" y="326"/>
                    </a:cubicBezTo>
                    <a:cubicBezTo>
                      <a:pt x="20" y="326"/>
                      <a:pt x="20" y="326"/>
                      <a:pt x="20" y="326"/>
                    </a:cubicBezTo>
                    <a:close/>
                    <a:moveTo>
                      <a:pt x="15" y="293"/>
                    </a:moveTo>
                    <a:cubicBezTo>
                      <a:pt x="15" y="293"/>
                      <a:pt x="15" y="293"/>
                      <a:pt x="15" y="293"/>
                    </a:cubicBezTo>
                    <a:cubicBezTo>
                      <a:pt x="15" y="293"/>
                      <a:pt x="15" y="293"/>
                      <a:pt x="15" y="293"/>
                    </a:cubicBezTo>
                    <a:close/>
                    <a:moveTo>
                      <a:pt x="20" y="329"/>
                    </a:moveTo>
                    <a:cubicBezTo>
                      <a:pt x="20" y="330"/>
                      <a:pt x="20" y="330"/>
                      <a:pt x="20" y="329"/>
                    </a:cubicBezTo>
                    <a:close/>
                    <a:moveTo>
                      <a:pt x="21" y="329"/>
                    </a:moveTo>
                    <a:cubicBezTo>
                      <a:pt x="21" y="328"/>
                      <a:pt x="21" y="328"/>
                      <a:pt x="21" y="329"/>
                    </a:cubicBezTo>
                    <a:cubicBezTo>
                      <a:pt x="21" y="328"/>
                      <a:pt x="21" y="328"/>
                      <a:pt x="21" y="329"/>
                    </a:cubicBezTo>
                    <a:close/>
                    <a:moveTo>
                      <a:pt x="26" y="315"/>
                    </a:moveTo>
                    <a:cubicBezTo>
                      <a:pt x="26" y="315"/>
                      <a:pt x="26" y="315"/>
                      <a:pt x="26" y="315"/>
                    </a:cubicBezTo>
                    <a:cubicBezTo>
                      <a:pt x="26" y="315"/>
                      <a:pt x="26" y="315"/>
                      <a:pt x="26" y="315"/>
                    </a:cubicBezTo>
                    <a:close/>
                    <a:moveTo>
                      <a:pt x="27" y="310"/>
                    </a:moveTo>
                    <a:cubicBezTo>
                      <a:pt x="27" y="310"/>
                      <a:pt x="27" y="310"/>
                      <a:pt x="27" y="310"/>
                    </a:cubicBezTo>
                    <a:cubicBezTo>
                      <a:pt x="27" y="310"/>
                      <a:pt x="27" y="310"/>
                      <a:pt x="27" y="310"/>
                    </a:cubicBezTo>
                    <a:close/>
                    <a:moveTo>
                      <a:pt x="100" y="306"/>
                    </a:moveTo>
                    <a:cubicBezTo>
                      <a:pt x="100" y="306"/>
                      <a:pt x="100" y="306"/>
                      <a:pt x="100" y="306"/>
                    </a:cubicBezTo>
                    <a:cubicBezTo>
                      <a:pt x="100" y="306"/>
                      <a:pt x="100" y="306"/>
                      <a:pt x="100" y="306"/>
                    </a:cubicBezTo>
                    <a:close/>
                    <a:moveTo>
                      <a:pt x="372" y="218"/>
                    </a:moveTo>
                    <a:cubicBezTo>
                      <a:pt x="371" y="217"/>
                      <a:pt x="372" y="217"/>
                      <a:pt x="372" y="216"/>
                    </a:cubicBezTo>
                    <a:cubicBezTo>
                      <a:pt x="372" y="217"/>
                      <a:pt x="371" y="217"/>
                      <a:pt x="372" y="218"/>
                    </a:cubicBezTo>
                    <a:cubicBezTo>
                      <a:pt x="371" y="218"/>
                      <a:pt x="371" y="217"/>
                      <a:pt x="372" y="218"/>
                    </a:cubicBezTo>
                    <a:close/>
                    <a:moveTo>
                      <a:pt x="371" y="215"/>
                    </a:moveTo>
                    <a:cubicBezTo>
                      <a:pt x="371" y="215"/>
                      <a:pt x="371" y="214"/>
                      <a:pt x="371" y="214"/>
                    </a:cubicBezTo>
                    <a:cubicBezTo>
                      <a:pt x="371" y="214"/>
                      <a:pt x="371" y="215"/>
                      <a:pt x="371" y="215"/>
                    </a:cubicBezTo>
                    <a:cubicBezTo>
                      <a:pt x="371" y="215"/>
                      <a:pt x="371" y="215"/>
                      <a:pt x="371" y="215"/>
                    </a:cubicBezTo>
                    <a:close/>
                    <a:moveTo>
                      <a:pt x="370" y="209"/>
                    </a:moveTo>
                    <a:cubicBezTo>
                      <a:pt x="370" y="209"/>
                      <a:pt x="369" y="209"/>
                      <a:pt x="369" y="210"/>
                    </a:cubicBezTo>
                    <a:cubicBezTo>
                      <a:pt x="369" y="210"/>
                      <a:pt x="368" y="210"/>
                      <a:pt x="368" y="210"/>
                    </a:cubicBezTo>
                    <a:cubicBezTo>
                      <a:pt x="368" y="210"/>
                      <a:pt x="369" y="210"/>
                      <a:pt x="369" y="209"/>
                    </a:cubicBezTo>
                    <a:cubicBezTo>
                      <a:pt x="369" y="209"/>
                      <a:pt x="370" y="209"/>
                      <a:pt x="370" y="209"/>
                    </a:cubicBezTo>
                    <a:cubicBezTo>
                      <a:pt x="370" y="209"/>
                      <a:pt x="370" y="209"/>
                      <a:pt x="370" y="209"/>
                    </a:cubicBezTo>
                    <a:close/>
                    <a:moveTo>
                      <a:pt x="369" y="212"/>
                    </a:moveTo>
                    <a:cubicBezTo>
                      <a:pt x="369" y="212"/>
                      <a:pt x="369" y="211"/>
                      <a:pt x="369" y="211"/>
                    </a:cubicBezTo>
                    <a:cubicBezTo>
                      <a:pt x="369" y="211"/>
                      <a:pt x="369" y="212"/>
                      <a:pt x="369" y="212"/>
                    </a:cubicBezTo>
                    <a:cubicBezTo>
                      <a:pt x="369" y="212"/>
                      <a:pt x="369" y="212"/>
                      <a:pt x="369" y="212"/>
                    </a:cubicBezTo>
                    <a:close/>
                    <a:moveTo>
                      <a:pt x="368" y="207"/>
                    </a:moveTo>
                    <a:cubicBezTo>
                      <a:pt x="368" y="207"/>
                      <a:pt x="369" y="207"/>
                      <a:pt x="369" y="207"/>
                    </a:cubicBezTo>
                    <a:cubicBezTo>
                      <a:pt x="369" y="207"/>
                      <a:pt x="368" y="207"/>
                      <a:pt x="368" y="207"/>
                    </a:cubicBezTo>
                    <a:cubicBezTo>
                      <a:pt x="367" y="208"/>
                      <a:pt x="368" y="208"/>
                      <a:pt x="368" y="208"/>
                    </a:cubicBezTo>
                    <a:cubicBezTo>
                      <a:pt x="368" y="208"/>
                      <a:pt x="368" y="207"/>
                      <a:pt x="368" y="207"/>
                    </a:cubicBezTo>
                    <a:close/>
                    <a:moveTo>
                      <a:pt x="368" y="203"/>
                    </a:moveTo>
                    <a:cubicBezTo>
                      <a:pt x="368" y="203"/>
                      <a:pt x="368" y="203"/>
                      <a:pt x="368" y="203"/>
                    </a:cubicBezTo>
                    <a:cubicBezTo>
                      <a:pt x="368" y="203"/>
                      <a:pt x="368" y="203"/>
                      <a:pt x="368" y="203"/>
                    </a:cubicBezTo>
                    <a:close/>
                    <a:moveTo>
                      <a:pt x="369" y="205"/>
                    </a:moveTo>
                    <a:cubicBezTo>
                      <a:pt x="369" y="205"/>
                      <a:pt x="369" y="205"/>
                      <a:pt x="369" y="205"/>
                    </a:cubicBezTo>
                    <a:cubicBezTo>
                      <a:pt x="369" y="206"/>
                      <a:pt x="369" y="206"/>
                      <a:pt x="369" y="206"/>
                    </a:cubicBezTo>
                    <a:cubicBezTo>
                      <a:pt x="369" y="206"/>
                      <a:pt x="368" y="206"/>
                      <a:pt x="368" y="206"/>
                    </a:cubicBezTo>
                    <a:cubicBezTo>
                      <a:pt x="368" y="206"/>
                      <a:pt x="369" y="205"/>
                      <a:pt x="369" y="204"/>
                    </a:cubicBezTo>
                    <a:cubicBezTo>
                      <a:pt x="369" y="204"/>
                      <a:pt x="369" y="205"/>
                      <a:pt x="369" y="205"/>
                    </a:cubicBezTo>
                    <a:cubicBezTo>
                      <a:pt x="369" y="205"/>
                      <a:pt x="369" y="205"/>
                      <a:pt x="369" y="205"/>
                    </a:cubicBezTo>
                    <a:close/>
                    <a:moveTo>
                      <a:pt x="369" y="204"/>
                    </a:moveTo>
                    <a:cubicBezTo>
                      <a:pt x="369" y="204"/>
                      <a:pt x="369" y="204"/>
                      <a:pt x="369" y="204"/>
                    </a:cubicBezTo>
                    <a:cubicBezTo>
                      <a:pt x="369" y="204"/>
                      <a:pt x="369" y="204"/>
                      <a:pt x="369" y="204"/>
                    </a:cubicBezTo>
                    <a:close/>
                    <a:moveTo>
                      <a:pt x="369" y="204"/>
                    </a:moveTo>
                    <a:cubicBezTo>
                      <a:pt x="369" y="204"/>
                      <a:pt x="369" y="204"/>
                      <a:pt x="369" y="204"/>
                    </a:cubicBezTo>
                    <a:cubicBezTo>
                      <a:pt x="369" y="204"/>
                      <a:pt x="369" y="204"/>
                      <a:pt x="369" y="204"/>
                    </a:cubicBezTo>
                    <a:cubicBezTo>
                      <a:pt x="369" y="204"/>
                      <a:pt x="369" y="204"/>
                      <a:pt x="369" y="204"/>
                    </a:cubicBezTo>
                    <a:close/>
                    <a:moveTo>
                      <a:pt x="369" y="204"/>
                    </a:moveTo>
                    <a:cubicBezTo>
                      <a:pt x="369" y="204"/>
                      <a:pt x="369" y="203"/>
                      <a:pt x="369" y="204"/>
                    </a:cubicBezTo>
                    <a:cubicBezTo>
                      <a:pt x="369" y="204"/>
                      <a:pt x="369" y="204"/>
                      <a:pt x="369" y="204"/>
                    </a:cubicBezTo>
                    <a:close/>
                    <a:moveTo>
                      <a:pt x="368" y="201"/>
                    </a:moveTo>
                    <a:cubicBezTo>
                      <a:pt x="368" y="202"/>
                      <a:pt x="368" y="202"/>
                      <a:pt x="368" y="203"/>
                    </a:cubicBezTo>
                    <a:cubicBezTo>
                      <a:pt x="368" y="202"/>
                      <a:pt x="368" y="202"/>
                      <a:pt x="368" y="201"/>
                    </a:cubicBezTo>
                    <a:cubicBezTo>
                      <a:pt x="368" y="201"/>
                      <a:pt x="368" y="201"/>
                      <a:pt x="368" y="201"/>
                    </a:cubicBezTo>
                    <a:cubicBezTo>
                      <a:pt x="368" y="202"/>
                      <a:pt x="368" y="201"/>
                      <a:pt x="368" y="201"/>
                    </a:cubicBezTo>
                    <a:close/>
                    <a:moveTo>
                      <a:pt x="364" y="201"/>
                    </a:moveTo>
                    <a:cubicBezTo>
                      <a:pt x="364" y="202"/>
                      <a:pt x="364" y="201"/>
                      <a:pt x="364" y="201"/>
                    </a:cubicBezTo>
                    <a:cubicBezTo>
                      <a:pt x="364" y="201"/>
                      <a:pt x="364" y="201"/>
                      <a:pt x="364" y="201"/>
                    </a:cubicBezTo>
                    <a:close/>
                    <a:moveTo>
                      <a:pt x="354" y="201"/>
                    </a:moveTo>
                    <a:cubicBezTo>
                      <a:pt x="354" y="200"/>
                      <a:pt x="354" y="201"/>
                      <a:pt x="354" y="201"/>
                    </a:cubicBezTo>
                    <a:cubicBezTo>
                      <a:pt x="354" y="201"/>
                      <a:pt x="354" y="201"/>
                      <a:pt x="354" y="201"/>
                    </a:cubicBezTo>
                    <a:cubicBezTo>
                      <a:pt x="354" y="201"/>
                      <a:pt x="354" y="201"/>
                      <a:pt x="354" y="201"/>
                    </a:cubicBezTo>
                    <a:close/>
                    <a:moveTo>
                      <a:pt x="335" y="200"/>
                    </a:moveTo>
                    <a:cubicBezTo>
                      <a:pt x="335" y="200"/>
                      <a:pt x="335" y="199"/>
                      <a:pt x="335" y="199"/>
                    </a:cubicBezTo>
                    <a:cubicBezTo>
                      <a:pt x="335" y="199"/>
                      <a:pt x="335" y="200"/>
                      <a:pt x="335" y="200"/>
                    </a:cubicBezTo>
                    <a:cubicBezTo>
                      <a:pt x="335" y="200"/>
                      <a:pt x="335" y="200"/>
                      <a:pt x="335" y="200"/>
                    </a:cubicBezTo>
                    <a:close/>
                    <a:moveTo>
                      <a:pt x="333" y="197"/>
                    </a:moveTo>
                    <a:cubicBezTo>
                      <a:pt x="333" y="197"/>
                      <a:pt x="333" y="197"/>
                      <a:pt x="333" y="196"/>
                    </a:cubicBezTo>
                    <a:cubicBezTo>
                      <a:pt x="333" y="196"/>
                      <a:pt x="333" y="197"/>
                      <a:pt x="333" y="197"/>
                    </a:cubicBezTo>
                    <a:cubicBezTo>
                      <a:pt x="333" y="197"/>
                      <a:pt x="333" y="197"/>
                      <a:pt x="333" y="197"/>
                    </a:cubicBezTo>
                    <a:close/>
                    <a:moveTo>
                      <a:pt x="324" y="191"/>
                    </a:moveTo>
                    <a:cubicBezTo>
                      <a:pt x="324" y="191"/>
                      <a:pt x="324" y="190"/>
                      <a:pt x="324" y="191"/>
                    </a:cubicBezTo>
                    <a:cubicBezTo>
                      <a:pt x="324" y="191"/>
                      <a:pt x="324" y="191"/>
                      <a:pt x="324" y="191"/>
                    </a:cubicBezTo>
                    <a:close/>
                    <a:moveTo>
                      <a:pt x="316" y="30"/>
                    </a:moveTo>
                    <a:cubicBezTo>
                      <a:pt x="316" y="30"/>
                      <a:pt x="316" y="30"/>
                      <a:pt x="316" y="30"/>
                    </a:cubicBezTo>
                    <a:close/>
                    <a:moveTo>
                      <a:pt x="297" y="284"/>
                    </a:moveTo>
                    <a:cubicBezTo>
                      <a:pt x="297" y="285"/>
                      <a:pt x="296" y="286"/>
                      <a:pt x="295" y="286"/>
                    </a:cubicBezTo>
                    <a:cubicBezTo>
                      <a:pt x="295" y="286"/>
                      <a:pt x="295" y="287"/>
                      <a:pt x="295" y="287"/>
                    </a:cubicBezTo>
                    <a:cubicBezTo>
                      <a:pt x="294" y="287"/>
                      <a:pt x="294" y="287"/>
                      <a:pt x="294" y="287"/>
                    </a:cubicBezTo>
                    <a:cubicBezTo>
                      <a:pt x="294" y="288"/>
                      <a:pt x="294" y="288"/>
                      <a:pt x="294" y="288"/>
                    </a:cubicBezTo>
                    <a:cubicBezTo>
                      <a:pt x="294" y="288"/>
                      <a:pt x="293" y="288"/>
                      <a:pt x="293" y="288"/>
                    </a:cubicBezTo>
                    <a:cubicBezTo>
                      <a:pt x="293" y="288"/>
                      <a:pt x="293" y="288"/>
                      <a:pt x="292" y="288"/>
                    </a:cubicBezTo>
                    <a:cubicBezTo>
                      <a:pt x="292" y="288"/>
                      <a:pt x="292" y="288"/>
                      <a:pt x="292" y="288"/>
                    </a:cubicBezTo>
                    <a:cubicBezTo>
                      <a:pt x="291" y="288"/>
                      <a:pt x="291" y="287"/>
                      <a:pt x="291" y="287"/>
                    </a:cubicBezTo>
                    <a:cubicBezTo>
                      <a:pt x="290" y="287"/>
                      <a:pt x="287" y="287"/>
                      <a:pt x="287" y="286"/>
                    </a:cubicBezTo>
                    <a:cubicBezTo>
                      <a:pt x="287" y="286"/>
                      <a:pt x="287" y="286"/>
                      <a:pt x="287" y="286"/>
                    </a:cubicBezTo>
                    <a:cubicBezTo>
                      <a:pt x="287" y="285"/>
                      <a:pt x="289" y="285"/>
                      <a:pt x="289" y="285"/>
                    </a:cubicBezTo>
                    <a:cubicBezTo>
                      <a:pt x="290" y="284"/>
                      <a:pt x="291" y="284"/>
                      <a:pt x="291" y="283"/>
                    </a:cubicBezTo>
                    <a:cubicBezTo>
                      <a:pt x="292" y="283"/>
                      <a:pt x="293" y="283"/>
                      <a:pt x="294" y="283"/>
                    </a:cubicBezTo>
                    <a:cubicBezTo>
                      <a:pt x="295" y="283"/>
                      <a:pt x="297" y="283"/>
                      <a:pt x="297" y="284"/>
                    </a:cubicBezTo>
                    <a:cubicBezTo>
                      <a:pt x="297" y="285"/>
                      <a:pt x="297" y="284"/>
                      <a:pt x="297" y="284"/>
                    </a:cubicBezTo>
                    <a:close/>
                    <a:moveTo>
                      <a:pt x="293" y="307"/>
                    </a:moveTo>
                    <a:cubicBezTo>
                      <a:pt x="293" y="307"/>
                      <a:pt x="294" y="307"/>
                      <a:pt x="293" y="307"/>
                    </a:cubicBezTo>
                    <a:cubicBezTo>
                      <a:pt x="293" y="307"/>
                      <a:pt x="293" y="307"/>
                      <a:pt x="293" y="307"/>
                    </a:cubicBezTo>
                    <a:close/>
                    <a:moveTo>
                      <a:pt x="293" y="309"/>
                    </a:moveTo>
                    <a:cubicBezTo>
                      <a:pt x="293" y="309"/>
                      <a:pt x="293" y="309"/>
                      <a:pt x="293" y="309"/>
                    </a:cubicBezTo>
                    <a:cubicBezTo>
                      <a:pt x="293" y="309"/>
                      <a:pt x="293" y="309"/>
                      <a:pt x="293" y="309"/>
                    </a:cubicBezTo>
                    <a:close/>
                    <a:moveTo>
                      <a:pt x="293" y="309"/>
                    </a:moveTo>
                    <a:cubicBezTo>
                      <a:pt x="292" y="309"/>
                      <a:pt x="293" y="309"/>
                      <a:pt x="293" y="309"/>
                    </a:cubicBezTo>
                    <a:cubicBezTo>
                      <a:pt x="292" y="309"/>
                      <a:pt x="293" y="309"/>
                      <a:pt x="293" y="309"/>
                    </a:cubicBezTo>
                    <a:close/>
                    <a:moveTo>
                      <a:pt x="294" y="307"/>
                    </a:moveTo>
                    <a:cubicBezTo>
                      <a:pt x="294" y="307"/>
                      <a:pt x="293" y="307"/>
                      <a:pt x="294" y="307"/>
                    </a:cubicBezTo>
                    <a:cubicBezTo>
                      <a:pt x="294" y="307"/>
                      <a:pt x="292" y="308"/>
                      <a:pt x="294" y="307"/>
                    </a:cubicBezTo>
                    <a:cubicBezTo>
                      <a:pt x="294" y="307"/>
                      <a:pt x="294" y="307"/>
                      <a:pt x="294" y="307"/>
                    </a:cubicBezTo>
                    <a:close/>
                    <a:moveTo>
                      <a:pt x="271" y="292"/>
                    </a:moveTo>
                    <a:cubicBezTo>
                      <a:pt x="271" y="292"/>
                      <a:pt x="271" y="292"/>
                      <a:pt x="271" y="291"/>
                    </a:cubicBezTo>
                    <a:cubicBezTo>
                      <a:pt x="271" y="292"/>
                      <a:pt x="271" y="292"/>
                      <a:pt x="271" y="292"/>
                    </a:cubicBezTo>
                    <a:close/>
                    <a:moveTo>
                      <a:pt x="270" y="292"/>
                    </a:moveTo>
                    <a:cubicBezTo>
                      <a:pt x="270" y="292"/>
                      <a:pt x="270" y="292"/>
                      <a:pt x="270" y="292"/>
                    </a:cubicBezTo>
                    <a:cubicBezTo>
                      <a:pt x="270" y="292"/>
                      <a:pt x="271" y="292"/>
                      <a:pt x="270" y="292"/>
                    </a:cubicBezTo>
                    <a:cubicBezTo>
                      <a:pt x="270" y="292"/>
                      <a:pt x="271" y="292"/>
                      <a:pt x="270" y="292"/>
                    </a:cubicBezTo>
                    <a:close/>
                    <a:moveTo>
                      <a:pt x="250" y="326"/>
                    </a:moveTo>
                    <a:cubicBezTo>
                      <a:pt x="250" y="326"/>
                      <a:pt x="250" y="326"/>
                      <a:pt x="250" y="326"/>
                    </a:cubicBezTo>
                    <a:cubicBezTo>
                      <a:pt x="250" y="326"/>
                      <a:pt x="250" y="326"/>
                      <a:pt x="250" y="326"/>
                    </a:cubicBezTo>
                    <a:close/>
                    <a:moveTo>
                      <a:pt x="235" y="171"/>
                    </a:moveTo>
                    <a:cubicBezTo>
                      <a:pt x="235" y="171"/>
                      <a:pt x="236" y="171"/>
                      <a:pt x="236" y="171"/>
                    </a:cubicBezTo>
                    <a:cubicBezTo>
                      <a:pt x="236" y="171"/>
                      <a:pt x="235" y="171"/>
                      <a:pt x="235" y="171"/>
                    </a:cubicBezTo>
                    <a:cubicBezTo>
                      <a:pt x="235" y="171"/>
                      <a:pt x="235" y="171"/>
                      <a:pt x="235" y="171"/>
                    </a:cubicBezTo>
                    <a:close/>
                    <a:moveTo>
                      <a:pt x="237" y="172"/>
                    </a:moveTo>
                    <a:cubicBezTo>
                      <a:pt x="237" y="172"/>
                      <a:pt x="238" y="172"/>
                      <a:pt x="238" y="172"/>
                    </a:cubicBezTo>
                    <a:cubicBezTo>
                      <a:pt x="237" y="172"/>
                      <a:pt x="236" y="171"/>
                      <a:pt x="236" y="171"/>
                    </a:cubicBezTo>
                    <a:cubicBezTo>
                      <a:pt x="236" y="171"/>
                      <a:pt x="236" y="171"/>
                      <a:pt x="237" y="172"/>
                    </a:cubicBezTo>
                    <a:cubicBezTo>
                      <a:pt x="237" y="172"/>
                      <a:pt x="236" y="171"/>
                      <a:pt x="237" y="172"/>
                    </a:cubicBezTo>
                    <a:close/>
                    <a:moveTo>
                      <a:pt x="244" y="173"/>
                    </a:moveTo>
                    <a:cubicBezTo>
                      <a:pt x="244" y="173"/>
                      <a:pt x="244" y="173"/>
                      <a:pt x="244" y="173"/>
                    </a:cubicBezTo>
                    <a:cubicBezTo>
                      <a:pt x="244" y="172"/>
                      <a:pt x="239" y="173"/>
                      <a:pt x="238" y="172"/>
                    </a:cubicBezTo>
                    <a:cubicBezTo>
                      <a:pt x="238" y="172"/>
                      <a:pt x="240" y="173"/>
                      <a:pt x="241" y="173"/>
                    </a:cubicBezTo>
                    <a:cubicBezTo>
                      <a:pt x="242" y="173"/>
                      <a:pt x="243" y="173"/>
                      <a:pt x="244" y="173"/>
                    </a:cubicBezTo>
                    <a:cubicBezTo>
                      <a:pt x="244" y="173"/>
                      <a:pt x="244" y="173"/>
                      <a:pt x="244" y="173"/>
                    </a:cubicBezTo>
                    <a:close/>
                    <a:moveTo>
                      <a:pt x="266" y="134"/>
                    </a:moveTo>
                    <a:cubicBezTo>
                      <a:pt x="266" y="134"/>
                      <a:pt x="266" y="133"/>
                      <a:pt x="266" y="133"/>
                    </a:cubicBezTo>
                    <a:cubicBezTo>
                      <a:pt x="266" y="133"/>
                      <a:pt x="266" y="133"/>
                      <a:pt x="266" y="134"/>
                    </a:cubicBezTo>
                    <a:close/>
                    <a:moveTo>
                      <a:pt x="267" y="140"/>
                    </a:moveTo>
                    <a:cubicBezTo>
                      <a:pt x="267" y="140"/>
                      <a:pt x="267" y="140"/>
                      <a:pt x="268" y="140"/>
                    </a:cubicBezTo>
                    <a:cubicBezTo>
                      <a:pt x="267" y="139"/>
                      <a:pt x="267" y="139"/>
                      <a:pt x="267" y="139"/>
                    </a:cubicBezTo>
                    <a:cubicBezTo>
                      <a:pt x="268" y="140"/>
                      <a:pt x="267" y="140"/>
                      <a:pt x="267" y="141"/>
                    </a:cubicBezTo>
                    <a:cubicBezTo>
                      <a:pt x="267" y="141"/>
                      <a:pt x="267" y="140"/>
                      <a:pt x="267" y="140"/>
                    </a:cubicBezTo>
                    <a:cubicBezTo>
                      <a:pt x="267" y="140"/>
                      <a:pt x="267" y="141"/>
                      <a:pt x="267" y="140"/>
                    </a:cubicBezTo>
                    <a:close/>
                    <a:moveTo>
                      <a:pt x="307" y="182"/>
                    </a:moveTo>
                    <a:cubicBezTo>
                      <a:pt x="308" y="182"/>
                      <a:pt x="308" y="180"/>
                      <a:pt x="308" y="179"/>
                    </a:cubicBezTo>
                    <a:cubicBezTo>
                      <a:pt x="308" y="179"/>
                      <a:pt x="308" y="180"/>
                      <a:pt x="308" y="180"/>
                    </a:cubicBezTo>
                    <a:cubicBezTo>
                      <a:pt x="308" y="181"/>
                      <a:pt x="308" y="181"/>
                      <a:pt x="308" y="181"/>
                    </a:cubicBezTo>
                    <a:cubicBezTo>
                      <a:pt x="307" y="182"/>
                      <a:pt x="305" y="183"/>
                      <a:pt x="304" y="182"/>
                    </a:cubicBezTo>
                    <a:cubicBezTo>
                      <a:pt x="305" y="182"/>
                      <a:pt x="305" y="182"/>
                      <a:pt x="306" y="182"/>
                    </a:cubicBezTo>
                    <a:cubicBezTo>
                      <a:pt x="306" y="182"/>
                      <a:pt x="307" y="182"/>
                      <a:pt x="307" y="182"/>
                    </a:cubicBezTo>
                    <a:cubicBezTo>
                      <a:pt x="308" y="182"/>
                      <a:pt x="307" y="182"/>
                      <a:pt x="307" y="182"/>
                    </a:cubicBezTo>
                    <a:close/>
                    <a:moveTo>
                      <a:pt x="307" y="176"/>
                    </a:moveTo>
                    <a:cubicBezTo>
                      <a:pt x="307" y="175"/>
                      <a:pt x="309" y="177"/>
                      <a:pt x="307" y="176"/>
                    </a:cubicBezTo>
                    <a:cubicBezTo>
                      <a:pt x="308" y="176"/>
                      <a:pt x="308" y="176"/>
                      <a:pt x="307" y="176"/>
                    </a:cubicBezTo>
                    <a:close/>
                    <a:moveTo>
                      <a:pt x="210" y="275"/>
                    </a:moveTo>
                    <a:cubicBezTo>
                      <a:pt x="210" y="275"/>
                      <a:pt x="209" y="276"/>
                      <a:pt x="210" y="275"/>
                    </a:cubicBezTo>
                    <a:cubicBezTo>
                      <a:pt x="210" y="275"/>
                      <a:pt x="210" y="275"/>
                      <a:pt x="210" y="275"/>
                    </a:cubicBezTo>
                    <a:close/>
                    <a:moveTo>
                      <a:pt x="210" y="275"/>
                    </a:moveTo>
                    <a:cubicBezTo>
                      <a:pt x="210" y="275"/>
                      <a:pt x="210" y="275"/>
                      <a:pt x="210" y="275"/>
                    </a:cubicBezTo>
                    <a:close/>
                    <a:moveTo>
                      <a:pt x="207" y="278"/>
                    </a:moveTo>
                    <a:cubicBezTo>
                      <a:pt x="207" y="278"/>
                      <a:pt x="207" y="278"/>
                      <a:pt x="207" y="278"/>
                    </a:cubicBezTo>
                    <a:cubicBezTo>
                      <a:pt x="207" y="278"/>
                      <a:pt x="207" y="278"/>
                      <a:pt x="207" y="278"/>
                    </a:cubicBezTo>
                    <a:close/>
                    <a:moveTo>
                      <a:pt x="213" y="250"/>
                    </a:moveTo>
                    <a:cubicBezTo>
                      <a:pt x="213" y="249"/>
                      <a:pt x="213" y="249"/>
                      <a:pt x="212" y="249"/>
                    </a:cubicBezTo>
                    <a:cubicBezTo>
                      <a:pt x="213" y="249"/>
                      <a:pt x="213" y="249"/>
                      <a:pt x="213" y="250"/>
                    </a:cubicBezTo>
                    <a:close/>
                    <a:moveTo>
                      <a:pt x="213" y="250"/>
                    </a:moveTo>
                    <a:cubicBezTo>
                      <a:pt x="213" y="250"/>
                      <a:pt x="213" y="250"/>
                      <a:pt x="213" y="250"/>
                    </a:cubicBezTo>
                    <a:close/>
                    <a:moveTo>
                      <a:pt x="213" y="250"/>
                    </a:moveTo>
                    <a:cubicBezTo>
                      <a:pt x="213" y="250"/>
                      <a:pt x="213" y="250"/>
                      <a:pt x="213" y="250"/>
                    </a:cubicBezTo>
                    <a:close/>
                    <a:moveTo>
                      <a:pt x="214" y="252"/>
                    </a:moveTo>
                    <a:cubicBezTo>
                      <a:pt x="214" y="252"/>
                      <a:pt x="214" y="252"/>
                      <a:pt x="214" y="252"/>
                    </a:cubicBezTo>
                    <a:cubicBezTo>
                      <a:pt x="214" y="252"/>
                      <a:pt x="214" y="252"/>
                      <a:pt x="214" y="252"/>
                    </a:cubicBezTo>
                    <a:close/>
                    <a:moveTo>
                      <a:pt x="214" y="252"/>
                    </a:moveTo>
                    <a:cubicBezTo>
                      <a:pt x="214" y="252"/>
                      <a:pt x="214" y="252"/>
                      <a:pt x="214" y="253"/>
                    </a:cubicBezTo>
                    <a:cubicBezTo>
                      <a:pt x="214" y="252"/>
                      <a:pt x="214" y="252"/>
                      <a:pt x="214" y="252"/>
                    </a:cubicBezTo>
                    <a:close/>
                    <a:moveTo>
                      <a:pt x="214" y="253"/>
                    </a:moveTo>
                    <a:cubicBezTo>
                      <a:pt x="214" y="253"/>
                      <a:pt x="214" y="253"/>
                      <a:pt x="214" y="253"/>
                    </a:cubicBezTo>
                    <a:cubicBezTo>
                      <a:pt x="214" y="253"/>
                      <a:pt x="214" y="253"/>
                      <a:pt x="214" y="253"/>
                    </a:cubicBezTo>
                    <a:close/>
                    <a:moveTo>
                      <a:pt x="215" y="251"/>
                    </a:moveTo>
                    <a:cubicBezTo>
                      <a:pt x="214" y="251"/>
                      <a:pt x="215" y="251"/>
                      <a:pt x="215" y="251"/>
                    </a:cubicBezTo>
                    <a:cubicBezTo>
                      <a:pt x="215" y="252"/>
                      <a:pt x="215" y="252"/>
                      <a:pt x="216" y="252"/>
                    </a:cubicBezTo>
                    <a:cubicBezTo>
                      <a:pt x="215" y="252"/>
                      <a:pt x="215" y="252"/>
                      <a:pt x="215" y="251"/>
                    </a:cubicBezTo>
                    <a:cubicBezTo>
                      <a:pt x="215" y="251"/>
                      <a:pt x="215" y="252"/>
                      <a:pt x="215" y="251"/>
                    </a:cubicBezTo>
                    <a:close/>
                    <a:moveTo>
                      <a:pt x="206" y="278"/>
                    </a:moveTo>
                    <a:cubicBezTo>
                      <a:pt x="206" y="278"/>
                      <a:pt x="206" y="278"/>
                      <a:pt x="206" y="278"/>
                    </a:cubicBezTo>
                    <a:cubicBezTo>
                      <a:pt x="206" y="278"/>
                      <a:pt x="206" y="278"/>
                      <a:pt x="206" y="278"/>
                    </a:cubicBezTo>
                    <a:close/>
                    <a:moveTo>
                      <a:pt x="208" y="277"/>
                    </a:moveTo>
                    <a:cubicBezTo>
                      <a:pt x="208" y="277"/>
                      <a:pt x="208" y="277"/>
                      <a:pt x="208" y="277"/>
                    </a:cubicBezTo>
                    <a:cubicBezTo>
                      <a:pt x="208" y="277"/>
                      <a:pt x="208" y="277"/>
                      <a:pt x="208" y="277"/>
                    </a:cubicBezTo>
                    <a:close/>
                    <a:moveTo>
                      <a:pt x="212" y="273"/>
                    </a:moveTo>
                    <a:cubicBezTo>
                      <a:pt x="212" y="273"/>
                      <a:pt x="212" y="273"/>
                      <a:pt x="212" y="273"/>
                    </a:cubicBezTo>
                    <a:cubicBezTo>
                      <a:pt x="212" y="273"/>
                      <a:pt x="212" y="273"/>
                      <a:pt x="212" y="273"/>
                    </a:cubicBezTo>
                    <a:close/>
                    <a:moveTo>
                      <a:pt x="212" y="276"/>
                    </a:moveTo>
                    <a:cubicBezTo>
                      <a:pt x="212" y="276"/>
                      <a:pt x="212" y="276"/>
                      <a:pt x="212" y="276"/>
                    </a:cubicBezTo>
                    <a:cubicBezTo>
                      <a:pt x="212" y="276"/>
                      <a:pt x="212" y="276"/>
                      <a:pt x="212" y="276"/>
                    </a:cubicBezTo>
                    <a:close/>
                    <a:moveTo>
                      <a:pt x="214" y="278"/>
                    </a:moveTo>
                    <a:cubicBezTo>
                      <a:pt x="215" y="278"/>
                      <a:pt x="214" y="278"/>
                      <a:pt x="214" y="278"/>
                    </a:cubicBezTo>
                    <a:cubicBezTo>
                      <a:pt x="214" y="278"/>
                      <a:pt x="214" y="278"/>
                      <a:pt x="214" y="278"/>
                    </a:cubicBezTo>
                    <a:close/>
                    <a:moveTo>
                      <a:pt x="215" y="271"/>
                    </a:moveTo>
                    <a:cubicBezTo>
                      <a:pt x="215" y="271"/>
                      <a:pt x="215" y="271"/>
                      <a:pt x="215" y="271"/>
                    </a:cubicBezTo>
                    <a:close/>
                    <a:moveTo>
                      <a:pt x="215" y="271"/>
                    </a:moveTo>
                    <a:cubicBezTo>
                      <a:pt x="215" y="271"/>
                      <a:pt x="215" y="271"/>
                      <a:pt x="215" y="271"/>
                    </a:cubicBezTo>
                    <a:cubicBezTo>
                      <a:pt x="215" y="271"/>
                      <a:pt x="215" y="271"/>
                      <a:pt x="215" y="271"/>
                    </a:cubicBezTo>
                    <a:close/>
                    <a:moveTo>
                      <a:pt x="216" y="272"/>
                    </a:moveTo>
                    <a:cubicBezTo>
                      <a:pt x="216" y="272"/>
                      <a:pt x="216" y="272"/>
                      <a:pt x="216" y="272"/>
                    </a:cubicBezTo>
                    <a:cubicBezTo>
                      <a:pt x="216" y="272"/>
                      <a:pt x="216" y="272"/>
                      <a:pt x="216" y="272"/>
                    </a:cubicBezTo>
                    <a:close/>
                    <a:moveTo>
                      <a:pt x="219" y="273"/>
                    </a:moveTo>
                    <a:cubicBezTo>
                      <a:pt x="219" y="273"/>
                      <a:pt x="219" y="273"/>
                      <a:pt x="219" y="273"/>
                    </a:cubicBezTo>
                    <a:cubicBezTo>
                      <a:pt x="219" y="273"/>
                      <a:pt x="219" y="273"/>
                      <a:pt x="219" y="273"/>
                    </a:cubicBezTo>
                    <a:close/>
                    <a:moveTo>
                      <a:pt x="266" y="135"/>
                    </a:moveTo>
                    <a:cubicBezTo>
                      <a:pt x="265" y="135"/>
                      <a:pt x="265" y="135"/>
                      <a:pt x="266" y="135"/>
                    </a:cubicBezTo>
                    <a:cubicBezTo>
                      <a:pt x="266" y="135"/>
                      <a:pt x="266" y="135"/>
                      <a:pt x="266" y="135"/>
                    </a:cubicBezTo>
                    <a:close/>
                    <a:moveTo>
                      <a:pt x="266" y="135"/>
                    </a:moveTo>
                    <a:cubicBezTo>
                      <a:pt x="266" y="135"/>
                      <a:pt x="266" y="135"/>
                      <a:pt x="266" y="135"/>
                    </a:cubicBezTo>
                    <a:cubicBezTo>
                      <a:pt x="266" y="135"/>
                      <a:pt x="266" y="135"/>
                      <a:pt x="266" y="135"/>
                    </a:cubicBezTo>
                    <a:cubicBezTo>
                      <a:pt x="266" y="135"/>
                      <a:pt x="266" y="135"/>
                      <a:pt x="266" y="135"/>
                    </a:cubicBezTo>
                    <a:close/>
                    <a:moveTo>
                      <a:pt x="276" y="246"/>
                    </a:moveTo>
                    <a:cubicBezTo>
                      <a:pt x="276" y="246"/>
                      <a:pt x="276" y="246"/>
                      <a:pt x="276" y="246"/>
                    </a:cubicBezTo>
                    <a:cubicBezTo>
                      <a:pt x="276" y="246"/>
                      <a:pt x="276" y="246"/>
                      <a:pt x="276" y="246"/>
                    </a:cubicBezTo>
                    <a:close/>
                    <a:moveTo>
                      <a:pt x="248" y="312"/>
                    </a:moveTo>
                    <a:cubicBezTo>
                      <a:pt x="248" y="312"/>
                      <a:pt x="248" y="312"/>
                      <a:pt x="248" y="312"/>
                    </a:cubicBezTo>
                    <a:cubicBezTo>
                      <a:pt x="248" y="312"/>
                      <a:pt x="248" y="312"/>
                      <a:pt x="248" y="312"/>
                    </a:cubicBezTo>
                    <a:close/>
                    <a:moveTo>
                      <a:pt x="244" y="300"/>
                    </a:moveTo>
                    <a:cubicBezTo>
                      <a:pt x="244" y="300"/>
                      <a:pt x="244" y="300"/>
                      <a:pt x="244" y="300"/>
                    </a:cubicBezTo>
                    <a:cubicBezTo>
                      <a:pt x="244" y="300"/>
                      <a:pt x="244" y="300"/>
                      <a:pt x="244" y="300"/>
                    </a:cubicBezTo>
                    <a:close/>
                    <a:moveTo>
                      <a:pt x="264" y="157"/>
                    </a:moveTo>
                    <a:cubicBezTo>
                      <a:pt x="264" y="157"/>
                      <a:pt x="264" y="157"/>
                      <a:pt x="264" y="157"/>
                    </a:cubicBezTo>
                    <a:cubicBezTo>
                      <a:pt x="264" y="157"/>
                      <a:pt x="264" y="157"/>
                      <a:pt x="264" y="157"/>
                    </a:cubicBezTo>
                    <a:close/>
                    <a:moveTo>
                      <a:pt x="263" y="157"/>
                    </a:moveTo>
                    <a:cubicBezTo>
                      <a:pt x="263" y="157"/>
                      <a:pt x="263" y="157"/>
                      <a:pt x="263" y="157"/>
                    </a:cubicBezTo>
                    <a:cubicBezTo>
                      <a:pt x="263" y="157"/>
                      <a:pt x="263" y="157"/>
                      <a:pt x="263" y="157"/>
                    </a:cubicBezTo>
                    <a:close/>
                    <a:moveTo>
                      <a:pt x="263" y="157"/>
                    </a:moveTo>
                    <a:cubicBezTo>
                      <a:pt x="263" y="158"/>
                      <a:pt x="263" y="158"/>
                      <a:pt x="263" y="157"/>
                    </a:cubicBezTo>
                    <a:cubicBezTo>
                      <a:pt x="263" y="158"/>
                      <a:pt x="263" y="158"/>
                      <a:pt x="263" y="157"/>
                    </a:cubicBezTo>
                    <a:close/>
                    <a:moveTo>
                      <a:pt x="266" y="146"/>
                    </a:moveTo>
                    <a:cubicBezTo>
                      <a:pt x="266" y="146"/>
                      <a:pt x="265" y="146"/>
                      <a:pt x="266" y="146"/>
                    </a:cubicBezTo>
                    <a:close/>
                    <a:moveTo>
                      <a:pt x="266" y="146"/>
                    </a:moveTo>
                    <a:cubicBezTo>
                      <a:pt x="266" y="146"/>
                      <a:pt x="266" y="147"/>
                      <a:pt x="265" y="147"/>
                    </a:cubicBezTo>
                    <a:cubicBezTo>
                      <a:pt x="266" y="147"/>
                      <a:pt x="266" y="146"/>
                      <a:pt x="266" y="146"/>
                    </a:cubicBezTo>
                    <a:close/>
                    <a:moveTo>
                      <a:pt x="261" y="292"/>
                    </a:moveTo>
                    <a:cubicBezTo>
                      <a:pt x="261" y="292"/>
                      <a:pt x="261" y="291"/>
                      <a:pt x="261" y="292"/>
                    </a:cubicBezTo>
                    <a:cubicBezTo>
                      <a:pt x="261" y="292"/>
                      <a:pt x="261" y="292"/>
                      <a:pt x="261" y="292"/>
                    </a:cubicBezTo>
                    <a:close/>
                    <a:moveTo>
                      <a:pt x="245" y="313"/>
                    </a:moveTo>
                    <a:cubicBezTo>
                      <a:pt x="245" y="313"/>
                      <a:pt x="245" y="313"/>
                      <a:pt x="245" y="313"/>
                    </a:cubicBezTo>
                    <a:cubicBezTo>
                      <a:pt x="245" y="313"/>
                      <a:pt x="245" y="313"/>
                      <a:pt x="245" y="313"/>
                    </a:cubicBezTo>
                    <a:close/>
                    <a:moveTo>
                      <a:pt x="258" y="220"/>
                    </a:moveTo>
                    <a:cubicBezTo>
                      <a:pt x="258" y="220"/>
                      <a:pt x="258" y="220"/>
                      <a:pt x="258" y="220"/>
                    </a:cubicBezTo>
                    <a:cubicBezTo>
                      <a:pt x="258" y="220"/>
                      <a:pt x="258" y="220"/>
                      <a:pt x="258" y="220"/>
                    </a:cubicBezTo>
                    <a:close/>
                    <a:moveTo>
                      <a:pt x="257" y="222"/>
                    </a:moveTo>
                    <a:cubicBezTo>
                      <a:pt x="257" y="222"/>
                      <a:pt x="257" y="222"/>
                      <a:pt x="256" y="223"/>
                    </a:cubicBezTo>
                    <a:cubicBezTo>
                      <a:pt x="257" y="222"/>
                      <a:pt x="257" y="222"/>
                      <a:pt x="257" y="222"/>
                    </a:cubicBezTo>
                    <a:close/>
                    <a:moveTo>
                      <a:pt x="244" y="268"/>
                    </a:moveTo>
                    <a:cubicBezTo>
                      <a:pt x="244" y="268"/>
                      <a:pt x="244" y="268"/>
                      <a:pt x="244" y="268"/>
                    </a:cubicBezTo>
                    <a:cubicBezTo>
                      <a:pt x="244" y="268"/>
                      <a:pt x="244" y="268"/>
                      <a:pt x="244" y="268"/>
                    </a:cubicBezTo>
                    <a:close/>
                    <a:moveTo>
                      <a:pt x="244" y="312"/>
                    </a:moveTo>
                    <a:cubicBezTo>
                      <a:pt x="244" y="312"/>
                      <a:pt x="244" y="312"/>
                      <a:pt x="244" y="312"/>
                    </a:cubicBezTo>
                    <a:cubicBezTo>
                      <a:pt x="244" y="312"/>
                      <a:pt x="244" y="312"/>
                      <a:pt x="244" y="312"/>
                    </a:cubicBezTo>
                    <a:close/>
                    <a:moveTo>
                      <a:pt x="246" y="300"/>
                    </a:moveTo>
                    <a:cubicBezTo>
                      <a:pt x="246" y="300"/>
                      <a:pt x="246" y="300"/>
                      <a:pt x="246" y="300"/>
                    </a:cubicBezTo>
                    <a:cubicBezTo>
                      <a:pt x="246" y="300"/>
                      <a:pt x="246" y="300"/>
                      <a:pt x="246" y="300"/>
                    </a:cubicBezTo>
                    <a:close/>
                    <a:moveTo>
                      <a:pt x="249" y="301"/>
                    </a:moveTo>
                    <a:cubicBezTo>
                      <a:pt x="249" y="301"/>
                      <a:pt x="249" y="301"/>
                      <a:pt x="249" y="301"/>
                    </a:cubicBezTo>
                    <a:close/>
                    <a:moveTo>
                      <a:pt x="249" y="302"/>
                    </a:moveTo>
                    <a:cubicBezTo>
                      <a:pt x="249" y="302"/>
                      <a:pt x="249" y="302"/>
                      <a:pt x="249" y="302"/>
                    </a:cubicBezTo>
                    <a:close/>
                    <a:moveTo>
                      <a:pt x="262" y="289"/>
                    </a:moveTo>
                    <a:cubicBezTo>
                      <a:pt x="262" y="289"/>
                      <a:pt x="262" y="289"/>
                      <a:pt x="262" y="289"/>
                    </a:cubicBezTo>
                    <a:cubicBezTo>
                      <a:pt x="262" y="289"/>
                      <a:pt x="262" y="289"/>
                      <a:pt x="262" y="289"/>
                    </a:cubicBezTo>
                    <a:close/>
                    <a:moveTo>
                      <a:pt x="268" y="247"/>
                    </a:moveTo>
                    <a:cubicBezTo>
                      <a:pt x="268" y="247"/>
                      <a:pt x="268" y="247"/>
                      <a:pt x="268" y="247"/>
                    </a:cubicBezTo>
                    <a:cubicBezTo>
                      <a:pt x="268" y="247"/>
                      <a:pt x="268" y="247"/>
                      <a:pt x="268" y="247"/>
                    </a:cubicBezTo>
                    <a:close/>
                    <a:moveTo>
                      <a:pt x="249" y="235"/>
                    </a:moveTo>
                    <a:cubicBezTo>
                      <a:pt x="249" y="235"/>
                      <a:pt x="249" y="235"/>
                      <a:pt x="249" y="235"/>
                    </a:cubicBezTo>
                    <a:close/>
                    <a:moveTo>
                      <a:pt x="247" y="234"/>
                    </a:moveTo>
                    <a:cubicBezTo>
                      <a:pt x="247" y="234"/>
                      <a:pt x="247" y="234"/>
                      <a:pt x="247" y="234"/>
                    </a:cubicBezTo>
                    <a:cubicBezTo>
                      <a:pt x="247" y="234"/>
                      <a:pt x="247" y="234"/>
                      <a:pt x="247" y="234"/>
                    </a:cubicBezTo>
                    <a:close/>
                    <a:moveTo>
                      <a:pt x="247" y="234"/>
                    </a:moveTo>
                    <a:cubicBezTo>
                      <a:pt x="247" y="234"/>
                      <a:pt x="247" y="234"/>
                      <a:pt x="247" y="234"/>
                    </a:cubicBezTo>
                    <a:cubicBezTo>
                      <a:pt x="247" y="234"/>
                      <a:pt x="247" y="234"/>
                      <a:pt x="247" y="234"/>
                    </a:cubicBezTo>
                    <a:close/>
                    <a:moveTo>
                      <a:pt x="247" y="234"/>
                    </a:moveTo>
                    <a:cubicBezTo>
                      <a:pt x="247" y="234"/>
                      <a:pt x="247" y="234"/>
                      <a:pt x="247" y="234"/>
                    </a:cubicBezTo>
                    <a:cubicBezTo>
                      <a:pt x="247" y="234"/>
                      <a:pt x="247" y="234"/>
                      <a:pt x="247" y="234"/>
                    </a:cubicBezTo>
                    <a:close/>
                    <a:moveTo>
                      <a:pt x="247" y="234"/>
                    </a:moveTo>
                    <a:cubicBezTo>
                      <a:pt x="247" y="234"/>
                      <a:pt x="247" y="234"/>
                      <a:pt x="247" y="234"/>
                    </a:cubicBezTo>
                    <a:cubicBezTo>
                      <a:pt x="247" y="234"/>
                      <a:pt x="247" y="234"/>
                      <a:pt x="247" y="234"/>
                    </a:cubicBezTo>
                    <a:close/>
                    <a:moveTo>
                      <a:pt x="245" y="179"/>
                    </a:moveTo>
                    <a:cubicBezTo>
                      <a:pt x="245" y="179"/>
                      <a:pt x="245" y="178"/>
                      <a:pt x="245" y="178"/>
                    </a:cubicBezTo>
                    <a:cubicBezTo>
                      <a:pt x="245" y="178"/>
                      <a:pt x="245" y="179"/>
                      <a:pt x="245" y="179"/>
                    </a:cubicBezTo>
                    <a:close/>
                    <a:moveTo>
                      <a:pt x="227" y="273"/>
                    </a:moveTo>
                    <a:cubicBezTo>
                      <a:pt x="228" y="273"/>
                      <a:pt x="227" y="273"/>
                      <a:pt x="227" y="273"/>
                    </a:cubicBezTo>
                    <a:cubicBezTo>
                      <a:pt x="227" y="273"/>
                      <a:pt x="227" y="273"/>
                      <a:pt x="227" y="273"/>
                    </a:cubicBezTo>
                    <a:close/>
                    <a:moveTo>
                      <a:pt x="229" y="278"/>
                    </a:moveTo>
                    <a:cubicBezTo>
                      <a:pt x="229" y="278"/>
                      <a:pt x="229" y="278"/>
                      <a:pt x="229" y="278"/>
                    </a:cubicBezTo>
                    <a:cubicBezTo>
                      <a:pt x="229" y="278"/>
                      <a:pt x="229" y="278"/>
                      <a:pt x="229" y="278"/>
                    </a:cubicBezTo>
                    <a:close/>
                    <a:moveTo>
                      <a:pt x="234" y="284"/>
                    </a:moveTo>
                    <a:cubicBezTo>
                      <a:pt x="233" y="285"/>
                      <a:pt x="233" y="285"/>
                      <a:pt x="233" y="285"/>
                    </a:cubicBezTo>
                    <a:cubicBezTo>
                      <a:pt x="233" y="285"/>
                      <a:pt x="233" y="285"/>
                      <a:pt x="234" y="284"/>
                    </a:cubicBezTo>
                    <a:close/>
                    <a:moveTo>
                      <a:pt x="243" y="304"/>
                    </a:moveTo>
                    <a:cubicBezTo>
                      <a:pt x="243" y="304"/>
                      <a:pt x="243" y="304"/>
                      <a:pt x="243" y="304"/>
                    </a:cubicBezTo>
                    <a:cubicBezTo>
                      <a:pt x="243" y="304"/>
                      <a:pt x="243" y="304"/>
                      <a:pt x="243" y="304"/>
                    </a:cubicBezTo>
                    <a:close/>
                    <a:moveTo>
                      <a:pt x="244" y="302"/>
                    </a:moveTo>
                    <a:cubicBezTo>
                      <a:pt x="244" y="302"/>
                      <a:pt x="244" y="302"/>
                      <a:pt x="244" y="302"/>
                    </a:cubicBezTo>
                    <a:cubicBezTo>
                      <a:pt x="244" y="302"/>
                      <a:pt x="244" y="302"/>
                      <a:pt x="244" y="302"/>
                    </a:cubicBezTo>
                    <a:close/>
                    <a:moveTo>
                      <a:pt x="244" y="311"/>
                    </a:moveTo>
                    <a:cubicBezTo>
                      <a:pt x="244" y="312"/>
                      <a:pt x="244" y="311"/>
                      <a:pt x="244" y="311"/>
                    </a:cubicBezTo>
                    <a:cubicBezTo>
                      <a:pt x="244" y="311"/>
                      <a:pt x="244" y="311"/>
                      <a:pt x="244" y="311"/>
                    </a:cubicBezTo>
                    <a:close/>
                    <a:moveTo>
                      <a:pt x="246" y="312"/>
                    </a:moveTo>
                    <a:cubicBezTo>
                      <a:pt x="246" y="312"/>
                      <a:pt x="246" y="313"/>
                      <a:pt x="246" y="312"/>
                    </a:cubicBezTo>
                    <a:cubicBezTo>
                      <a:pt x="246" y="312"/>
                      <a:pt x="246" y="312"/>
                      <a:pt x="246" y="312"/>
                    </a:cubicBezTo>
                    <a:close/>
                    <a:moveTo>
                      <a:pt x="247" y="312"/>
                    </a:moveTo>
                    <a:cubicBezTo>
                      <a:pt x="247" y="312"/>
                      <a:pt x="247" y="312"/>
                      <a:pt x="247" y="312"/>
                    </a:cubicBezTo>
                    <a:close/>
                    <a:moveTo>
                      <a:pt x="247" y="312"/>
                    </a:moveTo>
                    <a:cubicBezTo>
                      <a:pt x="247" y="312"/>
                      <a:pt x="247" y="312"/>
                      <a:pt x="247" y="312"/>
                    </a:cubicBezTo>
                    <a:close/>
                    <a:moveTo>
                      <a:pt x="273" y="247"/>
                    </a:moveTo>
                    <a:cubicBezTo>
                      <a:pt x="273" y="247"/>
                      <a:pt x="273" y="246"/>
                      <a:pt x="273" y="247"/>
                    </a:cubicBezTo>
                    <a:cubicBezTo>
                      <a:pt x="273" y="247"/>
                      <a:pt x="273" y="247"/>
                      <a:pt x="273" y="247"/>
                    </a:cubicBezTo>
                    <a:close/>
                    <a:moveTo>
                      <a:pt x="297" y="241"/>
                    </a:moveTo>
                    <a:cubicBezTo>
                      <a:pt x="297" y="241"/>
                      <a:pt x="297" y="241"/>
                      <a:pt x="297" y="241"/>
                    </a:cubicBezTo>
                    <a:close/>
                    <a:moveTo>
                      <a:pt x="305" y="190"/>
                    </a:moveTo>
                    <a:cubicBezTo>
                      <a:pt x="305" y="190"/>
                      <a:pt x="305" y="188"/>
                      <a:pt x="305" y="188"/>
                    </a:cubicBezTo>
                    <a:cubicBezTo>
                      <a:pt x="305" y="188"/>
                      <a:pt x="305" y="190"/>
                      <a:pt x="305" y="190"/>
                    </a:cubicBezTo>
                    <a:cubicBezTo>
                      <a:pt x="305" y="190"/>
                      <a:pt x="305" y="190"/>
                      <a:pt x="305" y="190"/>
                    </a:cubicBezTo>
                    <a:close/>
                    <a:moveTo>
                      <a:pt x="302" y="195"/>
                    </a:moveTo>
                    <a:cubicBezTo>
                      <a:pt x="302" y="195"/>
                      <a:pt x="302" y="195"/>
                      <a:pt x="302" y="195"/>
                    </a:cubicBezTo>
                    <a:cubicBezTo>
                      <a:pt x="302" y="195"/>
                      <a:pt x="302" y="195"/>
                      <a:pt x="302" y="195"/>
                    </a:cubicBezTo>
                    <a:close/>
                    <a:moveTo>
                      <a:pt x="303" y="194"/>
                    </a:moveTo>
                    <a:cubicBezTo>
                      <a:pt x="303" y="194"/>
                      <a:pt x="303" y="194"/>
                      <a:pt x="303" y="194"/>
                    </a:cubicBezTo>
                    <a:close/>
                    <a:moveTo>
                      <a:pt x="303" y="194"/>
                    </a:moveTo>
                    <a:cubicBezTo>
                      <a:pt x="303" y="194"/>
                      <a:pt x="303" y="194"/>
                      <a:pt x="303" y="194"/>
                    </a:cubicBezTo>
                    <a:close/>
                    <a:moveTo>
                      <a:pt x="302" y="195"/>
                    </a:moveTo>
                    <a:cubicBezTo>
                      <a:pt x="302" y="195"/>
                      <a:pt x="302" y="195"/>
                      <a:pt x="302" y="195"/>
                    </a:cubicBezTo>
                    <a:cubicBezTo>
                      <a:pt x="302" y="195"/>
                      <a:pt x="302" y="195"/>
                      <a:pt x="302" y="195"/>
                    </a:cubicBezTo>
                    <a:close/>
                    <a:moveTo>
                      <a:pt x="302" y="195"/>
                    </a:moveTo>
                    <a:cubicBezTo>
                      <a:pt x="302" y="195"/>
                      <a:pt x="302" y="195"/>
                      <a:pt x="302" y="195"/>
                    </a:cubicBezTo>
                    <a:cubicBezTo>
                      <a:pt x="302" y="195"/>
                      <a:pt x="302" y="195"/>
                      <a:pt x="302" y="195"/>
                    </a:cubicBezTo>
                    <a:close/>
                    <a:moveTo>
                      <a:pt x="301" y="202"/>
                    </a:moveTo>
                    <a:cubicBezTo>
                      <a:pt x="301" y="202"/>
                      <a:pt x="302" y="202"/>
                      <a:pt x="301" y="202"/>
                    </a:cubicBezTo>
                    <a:cubicBezTo>
                      <a:pt x="301" y="202"/>
                      <a:pt x="301" y="202"/>
                      <a:pt x="301" y="202"/>
                    </a:cubicBezTo>
                    <a:close/>
                    <a:moveTo>
                      <a:pt x="300" y="200"/>
                    </a:moveTo>
                    <a:cubicBezTo>
                      <a:pt x="300" y="200"/>
                      <a:pt x="300" y="200"/>
                      <a:pt x="300" y="200"/>
                    </a:cubicBezTo>
                    <a:cubicBezTo>
                      <a:pt x="300" y="200"/>
                      <a:pt x="300" y="200"/>
                      <a:pt x="300" y="200"/>
                    </a:cubicBezTo>
                    <a:close/>
                    <a:moveTo>
                      <a:pt x="300" y="200"/>
                    </a:moveTo>
                    <a:cubicBezTo>
                      <a:pt x="300" y="200"/>
                      <a:pt x="300" y="200"/>
                      <a:pt x="300" y="200"/>
                    </a:cubicBezTo>
                    <a:cubicBezTo>
                      <a:pt x="300" y="200"/>
                      <a:pt x="300" y="200"/>
                      <a:pt x="300" y="200"/>
                    </a:cubicBezTo>
                    <a:close/>
                    <a:moveTo>
                      <a:pt x="300" y="203"/>
                    </a:moveTo>
                    <a:cubicBezTo>
                      <a:pt x="300" y="203"/>
                      <a:pt x="300" y="203"/>
                      <a:pt x="300" y="203"/>
                    </a:cubicBezTo>
                    <a:close/>
                    <a:moveTo>
                      <a:pt x="300" y="203"/>
                    </a:moveTo>
                    <a:cubicBezTo>
                      <a:pt x="300" y="203"/>
                      <a:pt x="300" y="203"/>
                      <a:pt x="300" y="203"/>
                    </a:cubicBezTo>
                    <a:cubicBezTo>
                      <a:pt x="300" y="203"/>
                      <a:pt x="300" y="203"/>
                      <a:pt x="300" y="203"/>
                    </a:cubicBezTo>
                    <a:close/>
                    <a:moveTo>
                      <a:pt x="303" y="186"/>
                    </a:moveTo>
                    <a:cubicBezTo>
                      <a:pt x="303" y="186"/>
                      <a:pt x="303" y="186"/>
                      <a:pt x="303" y="186"/>
                    </a:cubicBezTo>
                    <a:cubicBezTo>
                      <a:pt x="304" y="186"/>
                      <a:pt x="303" y="186"/>
                      <a:pt x="303" y="186"/>
                    </a:cubicBezTo>
                    <a:cubicBezTo>
                      <a:pt x="303" y="186"/>
                      <a:pt x="303" y="186"/>
                      <a:pt x="303" y="186"/>
                    </a:cubicBezTo>
                    <a:close/>
                    <a:moveTo>
                      <a:pt x="303" y="186"/>
                    </a:moveTo>
                    <a:cubicBezTo>
                      <a:pt x="303" y="186"/>
                      <a:pt x="303" y="186"/>
                      <a:pt x="303" y="186"/>
                    </a:cubicBezTo>
                    <a:cubicBezTo>
                      <a:pt x="304" y="186"/>
                      <a:pt x="303" y="186"/>
                      <a:pt x="303" y="186"/>
                    </a:cubicBezTo>
                    <a:cubicBezTo>
                      <a:pt x="303" y="186"/>
                      <a:pt x="303" y="186"/>
                      <a:pt x="303" y="186"/>
                    </a:cubicBezTo>
                    <a:close/>
                    <a:moveTo>
                      <a:pt x="303" y="185"/>
                    </a:moveTo>
                    <a:cubicBezTo>
                      <a:pt x="303" y="185"/>
                      <a:pt x="303" y="185"/>
                      <a:pt x="303" y="185"/>
                    </a:cubicBezTo>
                    <a:cubicBezTo>
                      <a:pt x="303" y="185"/>
                      <a:pt x="303" y="185"/>
                      <a:pt x="303" y="185"/>
                    </a:cubicBezTo>
                    <a:cubicBezTo>
                      <a:pt x="303" y="185"/>
                      <a:pt x="303" y="185"/>
                      <a:pt x="303" y="185"/>
                    </a:cubicBezTo>
                    <a:close/>
                    <a:moveTo>
                      <a:pt x="302" y="196"/>
                    </a:moveTo>
                    <a:cubicBezTo>
                      <a:pt x="301" y="196"/>
                      <a:pt x="301" y="196"/>
                      <a:pt x="301" y="196"/>
                    </a:cubicBezTo>
                    <a:cubicBezTo>
                      <a:pt x="301" y="196"/>
                      <a:pt x="301" y="196"/>
                      <a:pt x="302" y="196"/>
                    </a:cubicBezTo>
                    <a:close/>
                    <a:moveTo>
                      <a:pt x="300" y="203"/>
                    </a:moveTo>
                    <a:cubicBezTo>
                      <a:pt x="300" y="203"/>
                      <a:pt x="300" y="203"/>
                      <a:pt x="300" y="203"/>
                    </a:cubicBezTo>
                    <a:cubicBezTo>
                      <a:pt x="300" y="203"/>
                      <a:pt x="300" y="203"/>
                      <a:pt x="300" y="203"/>
                    </a:cubicBezTo>
                    <a:close/>
                    <a:moveTo>
                      <a:pt x="287" y="203"/>
                    </a:moveTo>
                    <a:cubicBezTo>
                      <a:pt x="287" y="203"/>
                      <a:pt x="287" y="203"/>
                      <a:pt x="287" y="203"/>
                    </a:cubicBezTo>
                    <a:cubicBezTo>
                      <a:pt x="287" y="203"/>
                      <a:pt x="287" y="203"/>
                      <a:pt x="287" y="203"/>
                    </a:cubicBezTo>
                    <a:close/>
                    <a:moveTo>
                      <a:pt x="287" y="203"/>
                    </a:moveTo>
                    <a:cubicBezTo>
                      <a:pt x="287" y="203"/>
                      <a:pt x="287" y="203"/>
                      <a:pt x="287" y="203"/>
                    </a:cubicBezTo>
                    <a:cubicBezTo>
                      <a:pt x="287" y="203"/>
                      <a:pt x="287" y="203"/>
                      <a:pt x="287" y="203"/>
                    </a:cubicBezTo>
                    <a:close/>
                    <a:moveTo>
                      <a:pt x="287" y="203"/>
                    </a:moveTo>
                    <a:cubicBezTo>
                      <a:pt x="287" y="203"/>
                      <a:pt x="287" y="203"/>
                      <a:pt x="287" y="203"/>
                    </a:cubicBezTo>
                    <a:cubicBezTo>
                      <a:pt x="287" y="203"/>
                      <a:pt x="287" y="203"/>
                      <a:pt x="287" y="203"/>
                    </a:cubicBezTo>
                    <a:close/>
                    <a:moveTo>
                      <a:pt x="286" y="204"/>
                    </a:moveTo>
                    <a:cubicBezTo>
                      <a:pt x="286" y="204"/>
                      <a:pt x="286" y="204"/>
                      <a:pt x="286" y="204"/>
                    </a:cubicBezTo>
                    <a:close/>
                    <a:moveTo>
                      <a:pt x="283" y="241"/>
                    </a:moveTo>
                    <a:cubicBezTo>
                      <a:pt x="282" y="241"/>
                      <a:pt x="283" y="241"/>
                      <a:pt x="283" y="241"/>
                    </a:cubicBezTo>
                    <a:cubicBezTo>
                      <a:pt x="283" y="241"/>
                      <a:pt x="283" y="241"/>
                      <a:pt x="283" y="241"/>
                    </a:cubicBezTo>
                    <a:close/>
                    <a:moveTo>
                      <a:pt x="287" y="283"/>
                    </a:moveTo>
                    <a:cubicBezTo>
                      <a:pt x="287" y="283"/>
                      <a:pt x="286" y="283"/>
                      <a:pt x="287" y="283"/>
                    </a:cubicBezTo>
                    <a:cubicBezTo>
                      <a:pt x="287" y="283"/>
                      <a:pt x="287" y="283"/>
                      <a:pt x="287" y="283"/>
                    </a:cubicBezTo>
                    <a:close/>
                    <a:moveTo>
                      <a:pt x="289" y="248"/>
                    </a:moveTo>
                    <a:cubicBezTo>
                      <a:pt x="289" y="248"/>
                      <a:pt x="289" y="248"/>
                      <a:pt x="289" y="248"/>
                    </a:cubicBezTo>
                    <a:cubicBezTo>
                      <a:pt x="289" y="248"/>
                      <a:pt x="289" y="248"/>
                      <a:pt x="289" y="248"/>
                    </a:cubicBezTo>
                    <a:close/>
                    <a:moveTo>
                      <a:pt x="291" y="250"/>
                    </a:moveTo>
                    <a:cubicBezTo>
                      <a:pt x="291" y="250"/>
                      <a:pt x="291" y="250"/>
                      <a:pt x="291" y="250"/>
                    </a:cubicBezTo>
                    <a:cubicBezTo>
                      <a:pt x="291" y="250"/>
                      <a:pt x="291" y="250"/>
                      <a:pt x="291" y="250"/>
                    </a:cubicBezTo>
                    <a:close/>
                    <a:moveTo>
                      <a:pt x="297" y="240"/>
                    </a:moveTo>
                    <a:cubicBezTo>
                      <a:pt x="297" y="240"/>
                      <a:pt x="297" y="240"/>
                      <a:pt x="297" y="240"/>
                    </a:cubicBezTo>
                    <a:cubicBezTo>
                      <a:pt x="297" y="240"/>
                      <a:pt x="297" y="240"/>
                      <a:pt x="297" y="240"/>
                    </a:cubicBezTo>
                    <a:close/>
                    <a:moveTo>
                      <a:pt x="299" y="268"/>
                    </a:moveTo>
                    <a:cubicBezTo>
                      <a:pt x="299" y="268"/>
                      <a:pt x="299" y="268"/>
                      <a:pt x="299" y="268"/>
                    </a:cubicBezTo>
                    <a:cubicBezTo>
                      <a:pt x="299" y="268"/>
                      <a:pt x="299" y="268"/>
                      <a:pt x="299" y="268"/>
                    </a:cubicBezTo>
                    <a:close/>
                    <a:moveTo>
                      <a:pt x="303" y="181"/>
                    </a:moveTo>
                    <a:cubicBezTo>
                      <a:pt x="303" y="181"/>
                      <a:pt x="304" y="181"/>
                      <a:pt x="304" y="181"/>
                    </a:cubicBezTo>
                    <a:cubicBezTo>
                      <a:pt x="304" y="181"/>
                      <a:pt x="302" y="181"/>
                      <a:pt x="302" y="182"/>
                    </a:cubicBezTo>
                    <a:cubicBezTo>
                      <a:pt x="302" y="182"/>
                      <a:pt x="302" y="183"/>
                      <a:pt x="301" y="183"/>
                    </a:cubicBezTo>
                    <a:cubicBezTo>
                      <a:pt x="301" y="183"/>
                      <a:pt x="302" y="182"/>
                      <a:pt x="302" y="182"/>
                    </a:cubicBezTo>
                    <a:cubicBezTo>
                      <a:pt x="302" y="181"/>
                      <a:pt x="302" y="182"/>
                      <a:pt x="303" y="181"/>
                    </a:cubicBezTo>
                    <a:close/>
                    <a:moveTo>
                      <a:pt x="274" y="155"/>
                    </a:moveTo>
                    <a:cubicBezTo>
                      <a:pt x="274" y="155"/>
                      <a:pt x="274" y="155"/>
                      <a:pt x="274" y="155"/>
                    </a:cubicBezTo>
                    <a:cubicBezTo>
                      <a:pt x="274" y="155"/>
                      <a:pt x="274" y="155"/>
                      <a:pt x="274" y="155"/>
                    </a:cubicBezTo>
                    <a:close/>
                    <a:moveTo>
                      <a:pt x="274" y="155"/>
                    </a:moveTo>
                    <a:cubicBezTo>
                      <a:pt x="274" y="155"/>
                      <a:pt x="274" y="154"/>
                      <a:pt x="274" y="154"/>
                    </a:cubicBezTo>
                    <a:cubicBezTo>
                      <a:pt x="274" y="155"/>
                      <a:pt x="274" y="155"/>
                      <a:pt x="274" y="155"/>
                    </a:cubicBezTo>
                    <a:cubicBezTo>
                      <a:pt x="274" y="155"/>
                      <a:pt x="274" y="155"/>
                      <a:pt x="274" y="155"/>
                    </a:cubicBezTo>
                    <a:close/>
                    <a:moveTo>
                      <a:pt x="266" y="135"/>
                    </a:moveTo>
                    <a:cubicBezTo>
                      <a:pt x="266" y="135"/>
                      <a:pt x="266" y="135"/>
                      <a:pt x="266" y="135"/>
                    </a:cubicBezTo>
                    <a:cubicBezTo>
                      <a:pt x="266" y="135"/>
                      <a:pt x="266" y="135"/>
                      <a:pt x="266" y="134"/>
                    </a:cubicBezTo>
                    <a:cubicBezTo>
                      <a:pt x="266" y="135"/>
                      <a:pt x="266" y="135"/>
                      <a:pt x="266" y="135"/>
                    </a:cubicBezTo>
                    <a:cubicBezTo>
                      <a:pt x="266" y="135"/>
                      <a:pt x="266" y="135"/>
                      <a:pt x="266" y="135"/>
                    </a:cubicBezTo>
                    <a:close/>
                    <a:moveTo>
                      <a:pt x="266" y="133"/>
                    </a:moveTo>
                    <a:cubicBezTo>
                      <a:pt x="265" y="132"/>
                      <a:pt x="265" y="131"/>
                      <a:pt x="265" y="131"/>
                    </a:cubicBezTo>
                    <a:cubicBezTo>
                      <a:pt x="265" y="131"/>
                      <a:pt x="265" y="132"/>
                      <a:pt x="266" y="133"/>
                    </a:cubicBezTo>
                    <a:close/>
                    <a:moveTo>
                      <a:pt x="245" y="175"/>
                    </a:moveTo>
                    <a:cubicBezTo>
                      <a:pt x="245" y="175"/>
                      <a:pt x="245" y="175"/>
                      <a:pt x="245" y="174"/>
                    </a:cubicBezTo>
                    <a:cubicBezTo>
                      <a:pt x="245" y="175"/>
                      <a:pt x="245" y="175"/>
                      <a:pt x="245" y="175"/>
                    </a:cubicBezTo>
                    <a:close/>
                    <a:moveTo>
                      <a:pt x="245" y="174"/>
                    </a:moveTo>
                    <a:cubicBezTo>
                      <a:pt x="245" y="174"/>
                      <a:pt x="244" y="173"/>
                      <a:pt x="244" y="173"/>
                    </a:cubicBezTo>
                    <a:cubicBezTo>
                      <a:pt x="244" y="174"/>
                      <a:pt x="245" y="174"/>
                      <a:pt x="245" y="174"/>
                    </a:cubicBezTo>
                    <a:cubicBezTo>
                      <a:pt x="245" y="174"/>
                      <a:pt x="245" y="174"/>
                      <a:pt x="245" y="174"/>
                    </a:cubicBezTo>
                    <a:cubicBezTo>
                      <a:pt x="245" y="174"/>
                      <a:pt x="245" y="174"/>
                      <a:pt x="245" y="174"/>
                    </a:cubicBezTo>
                    <a:close/>
                    <a:moveTo>
                      <a:pt x="226" y="253"/>
                    </a:moveTo>
                    <a:cubicBezTo>
                      <a:pt x="226" y="252"/>
                      <a:pt x="226" y="253"/>
                      <a:pt x="226" y="253"/>
                    </a:cubicBezTo>
                    <a:cubicBezTo>
                      <a:pt x="226" y="253"/>
                      <a:pt x="226" y="253"/>
                      <a:pt x="226" y="253"/>
                    </a:cubicBezTo>
                    <a:close/>
                    <a:moveTo>
                      <a:pt x="226" y="253"/>
                    </a:moveTo>
                    <a:cubicBezTo>
                      <a:pt x="225" y="253"/>
                      <a:pt x="226" y="253"/>
                      <a:pt x="226" y="253"/>
                    </a:cubicBezTo>
                    <a:cubicBezTo>
                      <a:pt x="226" y="253"/>
                      <a:pt x="226" y="253"/>
                      <a:pt x="226" y="253"/>
                    </a:cubicBezTo>
                    <a:close/>
                    <a:moveTo>
                      <a:pt x="211" y="229"/>
                    </a:moveTo>
                    <a:cubicBezTo>
                      <a:pt x="210" y="229"/>
                      <a:pt x="210" y="229"/>
                      <a:pt x="210" y="229"/>
                    </a:cubicBezTo>
                    <a:cubicBezTo>
                      <a:pt x="210" y="229"/>
                      <a:pt x="211" y="229"/>
                      <a:pt x="211" y="229"/>
                    </a:cubicBezTo>
                    <a:close/>
                    <a:moveTo>
                      <a:pt x="196" y="220"/>
                    </a:moveTo>
                    <a:cubicBezTo>
                      <a:pt x="196" y="220"/>
                      <a:pt x="196" y="220"/>
                      <a:pt x="196" y="220"/>
                    </a:cubicBezTo>
                    <a:cubicBezTo>
                      <a:pt x="196" y="220"/>
                      <a:pt x="196" y="220"/>
                      <a:pt x="196" y="220"/>
                    </a:cubicBezTo>
                    <a:close/>
                    <a:moveTo>
                      <a:pt x="195" y="213"/>
                    </a:moveTo>
                    <a:cubicBezTo>
                      <a:pt x="195" y="213"/>
                      <a:pt x="195" y="213"/>
                      <a:pt x="195" y="213"/>
                    </a:cubicBezTo>
                    <a:cubicBezTo>
                      <a:pt x="195" y="213"/>
                      <a:pt x="195" y="213"/>
                      <a:pt x="195" y="213"/>
                    </a:cubicBezTo>
                    <a:close/>
                    <a:moveTo>
                      <a:pt x="188" y="246"/>
                    </a:moveTo>
                    <a:cubicBezTo>
                      <a:pt x="188" y="246"/>
                      <a:pt x="188" y="246"/>
                      <a:pt x="188" y="246"/>
                    </a:cubicBezTo>
                    <a:cubicBezTo>
                      <a:pt x="188" y="246"/>
                      <a:pt x="188" y="246"/>
                      <a:pt x="188" y="246"/>
                    </a:cubicBezTo>
                    <a:close/>
                    <a:moveTo>
                      <a:pt x="188" y="246"/>
                    </a:moveTo>
                    <a:cubicBezTo>
                      <a:pt x="188" y="246"/>
                      <a:pt x="188" y="246"/>
                      <a:pt x="188" y="246"/>
                    </a:cubicBezTo>
                    <a:close/>
                    <a:moveTo>
                      <a:pt x="188" y="269"/>
                    </a:moveTo>
                    <a:cubicBezTo>
                      <a:pt x="188" y="269"/>
                      <a:pt x="188" y="269"/>
                      <a:pt x="189" y="269"/>
                    </a:cubicBezTo>
                    <a:cubicBezTo>
                      <a:pt x="188" y="269"/>
                      <a:pt x="188" y="269"/>
                      <a:pt x="188" y="269"/>
                    </a:cubicBezTo>
                    <a:close/>
                    <a:moveTo>
                      <a:pt x="188" y="246"/>
                    </a:moveTo>
                    <a:cubicBezTo>
                      <a:pt x="188" y="246"/>
                      <a:pt x="188" y="246"/>
                      <a:pt x="188" y="246"/>
                    </a:cubicBezTo>
                    <a:cubicBezTo>
                      <a:pt x="188" y="246"/>
                      <a:pt x="188" y="246"/>
                      <a:pt x="188" y="246"/>
                    </a:cubicBezTo>
                    <a:close/>
                    <a:moveTo>
                      <a:pt x="179" y="229"/>
                    </a:moveTo>
                    <a:cubicBezTo>
                      <a:pt x="179" y="229"/>
                      <a:pt x="179" y="230"/>
                      <a:pt x="180" y="230"/>
                    </a:cubicBezTo>
                    <a:cubicBezTo>
                      <a:pt x="179" y="230"/>
                      <a:pt x="179" y="230"/>
                      <a:pt x="179" y="229"/>
                    </a:cubicBezTo>
                    <a:close/>
                    <a:moveTo>
                      <a:pt x="244" y="302"/>
                    </a:moveTo>
                    <a:cubicBezTo>
                      <a:pt x="244" y="302"/>
                      <a:pt x="244" y="302"/>
                      <a:pt x="244" y="302"/>
                    </a:cubicBezTo>
                    <a:close/>
                    <a:moveTo>
                      <a:pt x="244" y="311"/>
                    </a:moveTo>
                    <a:cubicBezTo>
                      <a:pt x="244" y="311"/>
                      <a:pt x="244" y="311"/>
                      <a:pt x="244" y="311"/>
                    </a:cubicBezTo>
                    <a:cubicBezTo>
                      <a:pt x="244" y="311"/>
                      <a:pt x="244" y="311"/>
                      <a:pt x="244" y="311"/>
                    </a:cubicBezTo>
                    <a:close/>
                    <a:moveTo>
                      <a:pt x="270" y="292"/>
                    </a:moveTo>
                    <a:cubicBezTo>
                      <a:pt x="269" y="291"/>
                      <a:pt x="269" y="291"/>
                      <a:pt x="269" y="292"/>
                    </a:cubicBezTo>
                    <a:cubicBezTo>
                      <a:pt x="269" y="291"/>
                      <a:pt x="269" y="291"/>
                      <a:pt x="270" y="292"/>
                    </a:cubicBezTo>
                    <a:close/>
                    <a:moveTo>
                      <a:pt x="309" y="178"/>
                    </a:moveTo>
                    <a:cubicBezTo>
                      <a:pt x="309" y="178"/>
                      <a:pt x="308" y="179"/>
                      <a:pt x="308" y="179"/>
                    </a:cubicBezTo>
                    <a:cubicBezTo>
                      <a:pt x="308" y="179"/>
                      <a:pt x="310" y="178"/>
                      <a:pt x="310" y="177"/>
                    </a:cubicBezTo>
                    <a:cubicBezTo>
                      <a:pt x="310" y="177"/>
                      <a:pt x="309" y="178"/>
                      <a:pt x="309" y="178"/>
                    </a:cubicBezTo>
                    <a:cubicBezTo>
                      <a:pt x="309" y="178"/>
                      <a:pt x="309" y="178"/>
                      <a:pt x="309" y="178"/>
                    </a:cubicBezTo>
                    <a:close/>
                    <a:moveTo>
                      <a:pt x="307" y="175"/>
                    </a:moveTo>
                    <a:cubicBezTo>
                      <a:pt x="307" y="175"/>
                      <a:pt x="307" y="174"/>
                      <a:pt x="307" y="174"/>
                    </a:cubicBezTo>
                    <a:cubicBezTo>
                      <a:pt x="307" y="174"/>
                      <a:pt x="307" y="175"/>
                      <a:pt x="307" y="175"/>
                    </a:cubicBezTo>
                    <a:cubicBezTo>
                      <a:pt x="307" y="175"/>
                      <a:pt x="307" y="175"/>
                      <a:pt x="307" y="175"/>
                    </a:cubicBezTo>
                    <a:close/>
                    <a:moveTo>
                      <a:pt x="303" y="174"/>
                    </a:moveTo>
                    <a:cubicBezTo>
                      <a:pt x="302" y="174"/>
                      <a:pt x="302" y="172"/>
                      <a:pt x="302" y="172"/>
                    </a:cubicBezTo>
                    <a:cubicBezTo>
                      <a:pt x="303" y="173"/>
                      <a:pt x="302" y="174"/>
                      <a:pt x="303" y="174"/>
                    </a:cubicBezTo>
                    <a:cubicBezTo>
                      <a:pt x="303" y="174"/>
                      <a:pt x="302" y="174"/>
                      <a:pt x="303" y="174"/>
                    </a:cubicBezTo>
                    <a:close/>
                    <a:moveTo>
                      <a:pt x="297" y="169"/>
                    </a:moveTo>
                    <a:cubicBezTo>
                      <a:pt x="297" y="169"/>
                      <a:pt x="297" y="169"/>
                      <a:pt x="297" y="168"/>
                    </a:cubicBezTo>
                    <a:cubicBezTo>
                      <a:pt x="297" y="169"/>
                      <a:pt x="297" y="169"/>
                      <a:pt x="297" y="169"/>
                    </a:cubicBezTo>
                    <a:cubicBezTo>
                      <a:pt x="297" y="169"/>
                      <a:pt x="297" y="169"/>
                      <a:pt x="297" y="169"/>
                    </a:cubicBezTo>
                    <a:close/>
                    <a:moveTo>
                      <a:pt x="295" y="167"/>
                    </a:moveTo>
                    <a:cubicBezTo>
                      <a:pt x="295" y="167"/>
                      <a:pt x="295" y="167"/>
                      <a:pt x="295" y="167"/>
                    </a:cubicBezTo>
                    <a:cubicBezTo>
                      <a:pt x="295" y="167"/>
                      <a:pt x="295" y="167"/>
                      <a:pt x="295" y="167"/>
                    </a:cubicBezTo>
                    <a:close/>
                    <a:moveTo>
                      <a:pt x="295" y="167"/>
                    </a:moveTo>
                    <a:cubicBezTo>
                      <a:pt x="294" y="167"/>
                      <a:pt x="295" y="167"/>
                      <a:pt x="295" y="167"/>
                    </a:cubicBezTo>
                    <a:cubicBezTo>
                      <a:pt x="295" y="167"/>
                      <a:pt x="295" y="167"/>
                      <a:pt x="295" y="167"/>
                    </a:cubicBezTo>
                    <a:close/>
                    <a:moveTo>
                      <a:pt x="294" y="162"/>
                    </a:moveTo>
                    <a:cubicBezTo>
                      <a:pt x="293" y="162"/>
                      <a:pt x="294" y="163"/>
                      <a:pt x="293" y="164"/>
                    </a:cubicBezTo>
                    <a:cubicBezTo>
                      <a:pt x="293" y="165"/>
                      <a:pt x="292" y="165"/>
                      <a:pt x="293" y="166"/>
                    </a:cubicBezTo>
                    <a:cubicBezTo>
                      <a:pt x="292" y="166"/>
                      <a:pt x="293" y="164"/>
                      <a:pt x="293" y="163"/>
                    </a:cubicBezTo>
                    <a:cubicBezTo>
                      <a:pt x="294" y="163"/>
                      <a:pt x="294" y="161"/>
                      <a:pt x="294" y="162"/>
                    </a:cubicBezTo>
                    <a:cubicBezTo>
                      <a:pt x="293" y="162"/>
                      <a:pt x="294" y="161"/>
                      <a:pt x="294" y="162"/>
                    </a:cubicBezTo>
                    <a:close/>
                    <a:moveTo>
                      <a:pt x="293" y="161"/>
                    </a:moveTo>
                    <a:cubicBezTo>
                      <a:pt x="294" y="162"/>
                      <a:pt x="293" y="160"/>
                      <a:pt x="293" y="161"/>
                    </a:cubicBezTo>
                    <a:cubicBezTo>
                      <a:pt x="293" y="161"/>
                      <a:pt x="293" y="161"/>
                      <a:pt x="293" y="161"/>
                    </a:cubicBezTo>
                    <a:close/>
                    <a:moveTo>
                      <a:pt x="292" y="160"/>
                    </a:moveTo>
                    <a:cubicBezTo>
                      <a:pt x="292" y="160"/>
                      <a:pt x="292" y="160"/>
                      <a:pt x="292" y="160"/>
                    </a:cubicBezTo>
                    <a:cubicBezTo>
                      <a:pt x="292" y="160"/>
                      <a:pt x="292" y="160"/>
                      <a:pt x="292" y="160"/>
                    </a:cubicBezTo>
                    <a:close/>
                    <a:moveTo>
                      <a:pt x="292" y="158"/>
                    </a:moveTo>
                    <a:cubicBezTo>
                      <a:pt x="292" y="159"/>
                      <a:pt x="292" y="159"/>
                      <a:pt x="292" y="159"/>
                    </a:cubicBezTo>
                    <a:cubicBezTo>
                      <a:pt x="292" y="159"/>
                      <a:pt x="292" y="158"/>
                      <a:pt x="292" y="157"/>
                    </a:cubicBezTo>
                    <a:cubicBezTo>
                      <a:pt x="292" y="158"/>
                      <a:pt x="292" y="158"/>
                      <a:pt x="292" y="158"/>
                    </a:cubicBezTo>
                    <a:cubicBezTo>
                      <a:pt x="292" y="159"/>
                      <a:pt x="292" y="158"/>
                      <a:pt x="292" y="158"/>
                    </a:cubicBezTo>
                    <a:close/>
                    <a:moveTo>
                      <a:pt x="292" y="157"/>
                    </a:moveTo>
                    <a:cubicBezTo>
                      <a:pt x="292" y="157"/>
                      <a:pt x="292" y="157"/>
                      <a:pt x="292" y="157"/>
                    </a:cubicBezTo>
                    <a:cubicBezTo>
                      <a:pt x="292" y="157"/>
                      <a:pt x="292" y="157"/>
                      <a:pt x="292" y="157"/>
                    </a:cubicBezTo>
                    <a:close/>
                    <a:moveTo>
                      <a:pt x="291" y="156"/>
                    </a:moveTo>
                    <a:cubicBezTo>
                      <a:pt x="291" y="156"/>
                      <a:pt x="291" y="156"/>
                      <a:pt x="291" y="156"/>
                    </a:cubicBezTo>
                    <a:cubicBezTo>
                      <a:pt x="291" y="156"/>
                      <a:pt x="291" y="156"/>
                      <a:pt x="291" y="156"/>
                    </a:cubicBezTo>
                    <a:close/>
                    <a:moveTo>
                      <a:pt x="282" y="157"/>
                    </a:moveTo>
                    <a:cubicBezTo>
                      <a:pt x="282" y="157"/>
                      <a:pt x="282" y="155"/>
                      <a:pt x="282" y="155"/>
                    </a:cubicBezTo>
                    <a:cubicBezTo>
                      <a:pt x="282" y="156"/>
                      <a:pt x="282" y="156"/>
                      <a:pt x="282" y="157"/>
                    </a:cubicBezTo>
                    <a:cubicBezTo>
                      <a:pt x="282" y="157"/>
                      <a:pt x="282" y="157"/>
                      <a:pt x="282" y="157"/>
                    </a:cubicBezTo>
                    <a:close/>
                    <a:moveTo>
                      <a:pt x="277" y="156"/>
                    </a:moveTo>
                    <a:cubicBezTo>
                      <a:pt x="277" y="156"/>
                      <a:pt x="278" y="155"/>
                      <a:pt x="277" y="156"/>
                    </a:cubicBezTo>
                    <a:cubicBezTo>
                      <a:pt x="277" y="156"/>
                      <a:pt x="277" y="156"/>
                      <a:pt x="277" y="156"/>
                    </a:cubicBezTo>
                    <a:close/>
                    <a:moveTo>
                      <a:pt x="277" y="155"/>
                    </a:moveTo>
                    <a:cubicBezTo>
                      <a:pt x="277" y="156"/>
                      <a:pt x="277" y="155"/>
                      <a:pt x="277" y="155"/>
                    </a:cubicBezTo>
                    <a:cubicBezTo>
                      <a:pt x="277" y="155"/>
                      <a:pt x="277" y="155"/>
                      <a:pt x="277" y="155"/>
                    </a:cubicBezTo>
                    <a:close/>
                    <a:moveTo>
                      <a:pt x="274" y="154"/>
                    </a:moveTo>
                    <a:cubicBezTo>
                      <a:pt x="274" y="154"/>
                      <a:pt x="274" y="153"/>
                      <a:pt x="274" y="153"/>
                    </a:cubicBezTo>
                    <a:cubicBezTo>
                      <a:pt x="274" y="154"/>
                      <a:pt x="274" y="154"/>
                      <a:pt x="274" y="154"/>
                    </a:cubicBezTo>
                    <a:cubicBezTo>
                      <a:pt x="274" y="154"/>
                      <a:pt x="274" y="154"/>
                      <a:pt x="274" y="154"/>
                    </a:cubicBezTo>
                    <a:close/>
                    <a:moveTo>
                      <a:pt x="273" y="152"/>
                    </a:moveTo>
                    <a:cubicBezTo>
                      <a:pt x="273" y="152"/>
                      <a:pt x="273" y="151"/>
                      <a:pt x="273" y="151"/>
                    </a:cubicBezTo>
                    <a:cubicBezTo>
                      <a:pt x="273" y="151"/>
                      <a:pt x="273" y="151"/>
                      <a:pt x="273" y="152"/>
                    </a:cubicBezTo>
                    <a:cubicBezTo>
                      <a:pt x="273" y="152"/>
                      <a:pt x="273" y="151"/>
                      <a:pt x="273" y="152"/>
                    </a:cubicBezTo>
                    <a:close/>
                    <a:moveTo>
                      <a:pt x="272" y="150"/>
                    </a:moveTo>
                    <a:cubicBezTo>
                      <a:pt x="271" y="150"/>
                      <a:pt x="271" y="149"/>
                      <a:pt x="271" y="149"/>
                    </a:cubicBezTo>
                    <a:cubicBezTo>
                      <a:pt x="271" y="149"/>
                      <a:pt x="271" y="149"/>
                      <a:pt x="272" y="150"/>
                    </a:cubicBezTo>
                    <a:cubicBezTo>
                      <a:pt x="272" y="150"/>
                      <a:pt x="271" y="149"/>
                      <a:pt x="272" y="150"/>
                    </a:cubicBezTo>
                    <a:close/>
                    <a:moveTo>
                      <a:pt x="270" y="149"/>
                    </a:moveTo>
                    <a:cubicBezTo>
                      <a:pt x="269" y="149"/>
                      <a:pt x="270" y="147"/>
                      <a:pt x="270" y="147"/>
                    </a:cubicBezTo>
                    <a:cubicBezTo>
                      <a:pt x="270" y="147"/>
                      <a:pt x="270" y="148"/>
                      <a:pt x="270" y="149"/>
                    </a:cubicBezTo>
                    <a:cubicBezTo>
                      <a:pt x="270" y="149"/>
                      <a:pt x="270" y="148"/>
                      <a:pt x="270" y="149"/>
                    </a:cubicBezTo>
                    <a:close/>
                    <a:moveTo>
                      <a:pt x="270" y="145"/>
                    </a:moveTo>
                    <a:cubicBezTo>
                      <a:pt x="270" y="145"/>
                      <a:pt x="269" y="146"/>
                      <a:pt x="269" y="146"/>
                    </a:cubicBezTo>
                    <a:cubicBezTo>
                      <a:pt x="269" y="146"/>
                      <a:pt x="270" y="145"/>
                      <a:pt x="270" y="144"/>
                    </a:cubicBezTo>
                    <a:cubicBezTo>
                      <a:pt x="270" y="144"/>
                      <a:pt x="270" y="145"/>
                      <a:pt x="270" y="145"/>
                    </a:cubicBezTo>
                    <a:cubicBezTo>
                      <a:pt x="270" y="145"/>
                      <a:pt x="270" y="144"/>
                      <a:pt x="270" y="145"/>
                    </a:cubicBezTo>
                    <a:close/>
                    <a:moveTo>
                      <a:pt x="269" y="144"/>
                    </a:moveTo>
                    <a:cubicBezTo>
                      <a:pt x="269" y="144"/>
                      <a:pt x="269" y="143"/>
                      <a:pt x="269" y="144"/>
                    </a:cubicBezTo>
                    <a:cubicBezTo>
                      <a:pt x="269" y="144"/>
                      <a:pt x="269" y="144"/>
                      <a:pt x="269" y="144"/>
                    </a:cubicBezTo>
                    <a:close/>
                    <a:moveTo>
                      <a:pt x="269" y="143"/>
                    </a:moveTo>
                    <a:cubicBezTo>
                      <a:pt x="269" y="144"/>
                      <a:pt x="268" y="142"/>
                      <a:pt x="269" y="143"/>
                    </a:cubicBezTo>
                    <a:cubicBezTo>
                      <a:pt x="269" y="143"/>
                      <a:pt x="269" y="143"/>
                      <a:pt x="269" y="143"/>
                    </a:cubicBezTo>
                    <a:close/>
                    <a:moveTo>
                      <a:pt x="268" y="142"/>
                    </a:moveTo>
                    <a:cubicBezTo>
                      <a:pt x="268" y="142"/>
                      <a:pt x="268" y="142"/>
                      <a:pt x="268" y="142"/>
                    </a:cubicBezTo>
                    <a:cubicBezTo>
                      <a:pt x="268" y="142"/>
                      <a:pt x="268" y="142"/>
                      <a:pt x="268" y="142"/>
                    </a:cubicBezTo>
                    <a:close/>
                    <a:moveTo>
                      <a:pt x="268" y="138"/>
                    </a:moveTo>
                    <a:cubicBezTo>
                      <a:pt x="268" y="138"/>
                      <a:pt x="267" y="138"/>
                      <a:pt x="267" y="138"/>
                    </a:cubicBezTo>
                    <a:cubicBezTo>
                      <a:pt x="267" y="138"/>
                      <a:pt x="268" y="138"/>
                      <a:pt x="268" y="138"/>
                    </a:cubicBezTo>
                    <a:cubicBezTo>
                      <a:pt x="268" y="138"/>
                      <a:pt x="268" y="138"/>
                      <a:pt x="268" y="138"/>
                    </a:cubicBezTo>
                    <a:close/>
                    <a:moveTo>
                      <a:pt x="268" y="137"/>
                    </a:moveTo>
                    <a:cubicBezTo>
                      <a:pt x="268" y="138"/>
                      <a:pt x="267" y="136"/>
                      <a:pt x="268" y="137"/>
                    </a:cubicBezTo>
                    <a:cubicBezTo>
                      <a:pt x="268" y="137"/>
                      <a:pt x="268" y="137"/>
                      <a:pt x="268" y="137"/>
                    </a:cubicBezTo>
                    <a:close/>
                    <a:moveTo>
                      <a:pt x="267" y="137"/>
                    </a:moveTo>
                    <a:cubicBezTo>
                      <a:pt x="267" y="137"/>
                      <a:pt x="267" y="137"/>
                      <a:pt x="267" y="137"/>
                    </a:cubicBezTo>
                    <a:cubicBezTo>
                      <a:pt x="267" y="137"/>
                      <a:pt x="267" y="137"/>
                      <a:pt x="267" y="137"/>
                    </a:cubicBezTo>
                    <a:close/>
                    <a:moveTo>
                      <a:pt x="267" y="137"/>
                    </a:moveTo>
                    <a:cubicBezTo>
                      <a:pt x="267" y="136"/>
                      <a:pt x="267" y="137"/>
                      <a:pt x="267" y="137"/>
                    </a:cubicBezTo>
                    <a:cubicBezTo>
                      <a:pt x="267" y="137"/>
                      <a:pt x="267" y="137"/>
                      <a:pt x="267" y="137"/>
                    </a:cubicBezTo>
                    <a:close/>
                    <a:moveTo>
                      <a:pt x="265" y="123"/>
                    </a:moveTo>
                    <a:cubicBezTo>
                      <a:pt x="266" y="123"/>
                      <a:pt x="267" y="122"/>
                      <a:pt x="267" y="122"/>
                    </a:cubicBezTo>
                    <a:cubicBezTo>
                      <a:pt x="267" y="122"/>
                      <a:pt x="265" y="123"/>
                      <a:pt x="265" y="124"/>
                    </a:cubicBezTo>
                    <a:cubicBezTo>
                      <a:pt x="265" y="123"/>
                      <a:pt x="265" y="123"/>
                      <a:pt x="265" y="123"/>
                    </a:cubicBezTo>
                    <a:cubicBezTo>
                      <a:pt x="266" y="123"/>
                      <a:pt x="265" y="123"/>
                      <a:pt x="265" y="123"/>
                    </a:cubicBezTo>
                    <a:close/>
                    <a:moveTo>
                      <a:pt x="262" y="128"/>
                    </a:moveTo>
                    <a:cubicBezTo>
                      <a:pt x="261" y="128"/>
                      <a:pt x="263" y="127"/>
                      <a:pt x="263" y="126"/>
                    </a:cubicBezTo>
                    <a:cubicBezTo>
                      <a:pt x="264" y="126"/>
                      <a:pt x="265" y="126"/>
                      <a:pt x="265" y="126"/>
                    </a:cubicBezTo>
                    <a:cubicBezTo>
                      <a:pt x="265" y="126"/>
                      <a:pt x="265" y="125"/>
                      <a:pt x="265" y="124"/>
                    </a:cubicBezTo>
                    <a:cubicBezTo>
                      <a:pt x="265" y="124"/>
                      <a:pt x="265" y="126"/>
                      <a:pt x="265" y="126"/>
                    </a:cubicBezTo>
                    <a:cubicBezTo>
                      <a:pt x="265" y="126"/>
                      <a:pt x="264" y="126"/>
                      <a:pt x="264" y="126"/>
                    </a:cubicBezTo>
                    <a:cubicBezTo>
                      <a:pt x="263" y="127"/>
                      <a:pt x="262" y="127"/>
                      <a:pt x="262" y="128"/>
                    </a:cubicBezTo>
                    <a:cubicBezTo>
                      <a:pt x="262" y="128"/>
                      <a:pt x="262" y="128"/>
                      <a:pt x="262" y="128"/>
                    </a:cubicBezTo>
                    <a:close/>
                    <a:moveTo>
                      <a:pt x="262" y="128"/>
                    </a:moveTo>
                    <a:cubicBezTo>
                      <a:pt x="262" y="128"/>
                      <a:pt x="262" y="128"/>
                      <a:pt x="262" y="128"/>
                    </a:cubicBezTo>
                    <a:cubicBezTo>
                      <a:pt x="262" y="128"/>
                      <a:pt x="262" y="128"/>
                      <a:pt x="262" y="128"/>
                    </a:cubicBezTo>
                    <a:close/>
                    <a:moveTo>
                      <a:pt x="260" y="142"/>
                    </a:moveTo>
                    <a:cubicBezTo>
                      <a:pt x="260" y="142"/>
                      <a:pt x="260" y="142"/>
                      <a:pt x="260" y="142"/>
                    </a:cubicBezTo>
                    <a:cubicBezTo>
                      <a:pt x="260" y="142"/>
                      <a:pt x="260" y="142"/>
                      <a:pt x="260" y="142"/>
                    </a:cubicBezTo>
                    <a:close/>
                    <a:moveTo>
                      <a:pt x="260" y="141"/>
                    </a:moveTo>
                    <a:cubicBezTo>
                      <a:pt x="260" y="141"/>
                      <a:pt x="260" y="141"/>
                      <a:pt x="260" y="141"/>
                    </a:cubicBezTo>
                    <a:cubicBezTo>
                      <a:pt x="260" y="141"/>
                      <a:pt x="260" y="141"/>
                      <a:pt x="260" y="141"/>
                    </a:cubicBezTo>
                    <a:close/>
                    <a:moveTo>
                      <a:pt x="233" y="181"/>
                    </a:moveTo>
                    <a:cubicBezTo>
                      <a:pt x="233" y="181"/>
                      <a:pt x="233" y="180"/>
                      <a:pt x="233" y="181"/>
                    </a:cubicBezTo>
                    <a:cubicBezTo>
                      <a:pt x="233" y="181"/>
                      <a:pt x="233" y="181"/>
                      <a:pt x="233" y="181"/>
                    </a:cubicBezTo>
                    <a:close/>
                    <a:moveTo>
                      <a:pt x="205" y="223"/>
                    </a:moveTo>
                    <a:cubicBezTo>
                      <a:pt x="205" y="223"/>
                      <a:pt x="205" y="223"/>
                      <a:pt x="205" y="223"/>
                    </a:cubicBezTo>
                    <a:cubicBezTo>
                      <a:pt x="205" y="223"/>
                      <a:pt x="205" y="223"/>
                      <a:pt x="205" y="223"/>
                    </a:cubicBezTo>
                    <a:close/>
                    <a:moveTo>
                      <a:pt x="202" y="222"/>
                    </a:moveTo>
                    <a:cubicBezTo>
                      <a:pt x="202" y="222"/>
                      <a:pt x="201" y="222"/>
                      <a:pt x="201" y="222"/>
                    </a:cubicBezTo>
                    <a:cubicBezTo>
                      <a:pt x="201" y="222"/>
                      <a:pt x="201" y="222"/>
                      <a:pt x="202" y="222"/>
                    </a:cubicBezTo>
                    <a:close/>
                    <a:moveTo>
                      <a:pt x="199" y="219"/>
                    </a:moveTo>
                    <a:cubicBezTo>
                      <a:pt x="199" y="219"/>
                      <a:pt x="199" y="219"/>
                      <a:pt x="199" y="219"/>
                    </a:cubicBezTo>
                    <a:cubicBezTo>
                      <a:pt x="199" y="219"/>
                      <a:pt x="199" y="219"/>
                      <a:pt x="199" y="219"/>
                    </a:cubicBezTo>
                    <a:close/>
                    <a:moveTo>
                      <a:pt x="196" y="214"/>
                    </a:moveTo>
                    <a:cubicBezTo>
                      <a:pt x="196" y="214"/>
                      <a:pt x="196" y="214"/>
                      <a:pt x="196" y="214"/>
                    </a:cubicBezTo>
                    <a:cubicBezTo>
                      <a:pt x="196" y="213"/>
                      <a:pt x="196" y="213"/>
                      <a:pt x="196" y="214"/>
                    </a:cubicBezTo>
                    <a:close/>
                    <a:moveTo>
                      <a:pt x="195" y="213"/>
                    </a:moveTo>
                    <a:cubicBezTo>
                      <a:pt x="195" y="213"/>
                      <a:pt x="196" y="213"/>
                      <a:pt x="196" y="213"/>
                    </a:cubicBezTo>
                    <a:cubicBezTo>
                      <a:pt x="195" y="213"/>
                      <a:pt x="195" y="213"/>
                      <a:pt x="195" y="213"/>
                    </a:cubicBezTo>
                    <a:close/>
                    <a:moveTo>
                      <a:pt x="195" y="212"/>
                    </a:moveTo>
                    <a:cubicBezTo>
                      <a:pt x="195" y="212"/>
                      <a:pt x="195" y="212"/>
                      <a:pt x="195" y="212"/>
                    </a:cubicBezTo>
                    <a:cubicBezTo>
                      <a:pt x="195" y="212"/>
                      <a:pt x="195" y="212"/>
                      <a:pt x="195" y="212"/>
                    </a:cubicBezTo>
                    <a:close/>
                    <a:moveTo>
                      <a:pt x="183" y="226"/>
                    </a:moveTo>
                    <a:cubicBezTo>
                      <a:pt x="183" y="226"/>
                      <a:pt x="183" y="226"/>
                      <a:pt x="183" y="226"/>
                    </a:cubicBezTo>
                    <a:close/>
                    <a:moveTo>
                      <a:pt x="162" y="268"/>
                    </a:moveTo>
                    <a:cubicBezTo>
                      <a:pt x="162" y="268"/>
                      <a:pt x="162" y="267"/>
                      <a:pt x="162" y="268"/>
                    </a:cubicBezTo>
                    <a:cubicBezTo>
                      <a:pt x="162" y="268"/>
                      <a:pt x="162" y="268"/>
                      <a:pt x="162" y="268"/>
                    </a:cubicBezTo>
                    <a:close/>
                    <a:moveTo>
                      <a:pt x="146" y="203"/>
                    </a:moveTo>
                    <a:cubicBezTo>
                      <a:pt x="146" y="203"/>
                      <a:pt x="146" y="203"/>
                      <a:pt x="146" y="203"/>
                    </a:cubicBezTo>
                    <a:close/>
                    <a:moveTo>
                      <a:pt x="144" y="201"/>
                    </a:moveTo>
                    <a:cubicBezTo>
                      <a:pt x="144" y="201"/>
                      <a:pt x="144" y="201"/>
                      <a:pt x="144" y="201"/>
                    </a:cubicBezTo>
                    <a:close/>
                    <a:moveTo>
                      <a:pt x="138" y="209"/>
                    </a:moveTo>
                    <a:cubicBezTo>
                      <a:pt x="138" y="209"/>
                      <a:pt x="138" y="209"/>
                      <a:pt x="138" y="210"/>
                    </a:cubicBezTo>
                    <a:cubicBezTo>
                      <a:pt x="138" y="209"/>
                      <a:pt x="138" y="209"/>
                      <a:pt x="138" y="209"/>
                    </a:cubicBezTo>
                    <a:close/>
                    <a:moveTo>
                      <a:pt x="148" y="194"/>
                    </a:moveTo>
                    <a:cubicBezTo>
                      <a:pt x="148" y="194"/>
                      <a:pt x="148" y="194"/>
                      <a:pt x="148" y="194"/>
                    </a:cubicBezTo>
                    <a:cubicBezTo>
                      <a:pt x="148" y="194"/>
                      <a:pt x="148" y="194"/>
                      <a:pt x="148" y="194"/>
                    </a:cubicBezTo>
                    <a:close/>
                    <a:moveTo>
                      <a:pt x="140" y="208"/>
                    </a:moveTo>
                    <a:cubicBezTo>
                      <a:pt x="140" y="208"/>
                      <a:pt x="139" y="208"/>
                      <a:pt x="140" y="208"/>
                    </a:cubicBezTo>
                    <a:cubicBezTo>
                      <a:pt x="140" y="208"/>
                      <a:pt x="140" y="208"/>
                      <a:pt x="140" y="208"/>
                    </a:cubicBezTo>
                    <a:close/>
                    <a:moveTo>
                      <a:pt x="137" y="200"/>
                    </a:moveTo>
                    <a:cubicBezTo>
                      <a:pt x="138" y="200"/>
                      <a:pt x="139" y="200"/>
                      <a:pt x="139" y="200"/>
                    </a:cubicBezTo>
                    <a:cubicBezTo>
                      <a:pt x="140" y="200"/>
                      <a:pt x="137" y="202"/>
                      <a:pt x="137" y="200"/>
                    </a:cubicBezTo>
                    <a:cubicBezTo>
                      <a:pt x="137" y="200"/>
                      <a:pt x="137" y="200"/>
                      <a:pt x="137" y="200"/>
                    </a:cubicBezTo>
                    <a:close/>
                    <a:moveTo>
                      <a:pt x="157" y="270"/>
                    </a:moveTo>
                    <a:cubicBezTo>
                      <a:pt x="157" y="270"/>
                      <a:pt x="157" y="269"/>
                      <a:pt x="157" y="270"/>
                    </a:cubicBezTo>
                    <a:cubicBezTo>
                      <a:pt x="157" y="270"/>
                      <a:pt x="157" y="270"/>
                      <a:pt x="157" y="270"/>
                    </a:cubicBezTo>
                    <a:close/>
                    <a:moveTo>
                      <a:pt x="157" y="269"/>
                    </a:moveTo>
                    <a:cubicBezTo>
                      <a:pt x="157" y="269"/>
                      <a:pt x="157" y="269"/>
                      <a:pt x="157" y="269"/>
                    </a:cubicBezTo>
                    <a:cubicBezTo>
                      <a:pt x="157" y="269"/>
                      <a:pt x="157" y="269"/>
                      <a:pt x="157" y="269"/>
                    </a:cubicBezTo>
                    <a:close/>
                    <a:moveTo>
                      <a:pt x="158" y="267"/>
                    </a:moveTo>
                    <a:cubicBezTo>
                      <a:pt x="158" y="267"/>
                      <a:pt x="158" y="267"/>
                      <a:pt x="158" y="267"/>
                    </a:cubicBezTo>
                    <a:cubicBezTo>
                      <a:pt x="158" y="267"/>
                      <a:pt x="158" y="267"/>
                      <a:pt x="158" y="267"/>
                    </a:cubicBezTo>
                    <a:close/>
                    <a:moveTo>
                      <a:pt x="158" y="267"/>
                    </a:moveTo>
                    <a:cubicBezTo>
                      <a:pt x="158" y="267"/>
                      <a:pt x="158" y="267"/>
                      <a:pt x="158" y="267"/>
                    </a:cubicBezTo>
                    <a:cubicBezTo>
                      <a:pt x="158" y="267"/>
                      <a:pt x="158" y="267"/>
                      <a:pt x="158" y="267"/>
                    </a:cubicBezTo>
                    <a:close/>
                    <a:moveTo>
                      <a:pt x="158" y="267"/>
                    </a:moveTo>
                    <a:cubicBezTo>
                      <a:pt x="158" y="267"/>
                      <a:pt x="158" y="267"/>
                      <a:pt x="158" y="267"/>
                    </a:cubicBezTo>
                    <a:cubicBezTo>
                      <a:pt x="158" y="267"/>
                      <a:pt x="158" y="267"/>
                      <a:pt x="158" y="267"/>
                    </a:cubicBezTo>
                    <a:close/>
                    <a:moveTo>
                      <a:pt x="158" y="267"/>
                    </a:moveTo>
                    <a:cubicBezTo>
                      <a:pt x="158" y="267"/>
                      <a:pt x="158" y="267"/>
                      <a:pt x="158" y="267"/>
                    </a:cubicBezTo>
                    <a:cubicBezTo>
                      <a:pt x="158" y="267"/>
                      <a:pt x="158" y="267"/>
                      <a:pt x="158" y="267"/>
                    </a:cubicBezTo>
                    <a:close/>
                    <a:moveTo>
                      <a:pt x="160" y="269"/>
                    </a:moveTo>
                    <a:cubicBezTo>
                      <a:pt x="160" y="269"/>
                      <a:pt x="161" y="269"/>
                      <a:pt x="160" y="269"/>
                    </a:cubicBezTo>
                    <a:cubicBezTo>
                      <a:pt x="160" y="269"/>
                      <a:pt x="160" y="269"/>
                      <a:pt x="160" y="269"/>
                    </a:cubicBezTo>
                    <a:close/>
                    <a:moveTo>
                      <a:pt x="165" y="267"/>
                    </a:moveTo>
                    <a:cubicBezTo>
                      <a:pt x="165" y="267"/>
                      <a:pt x="165" y="267"/>
                      <a:pt x="165" y="267"/>
                    </a:cubicBezTo>
                    <a:cubicBezTo>
                      <a:pt x="165" y="267"/>
                      <a:pt x="165" y="267"/>
                      <a:pt x="165" y="267"/>
                    </a:cubicBezTo>
                    <a:close/>
                    <a:moveTo>
                      <a:pt x="204" y="284"/>
                    </a:moveTo>
                    <a:cubicBezTo>
                      <a:pt x="204" y="284"/>
                      <a:pt x="204" y="284"/>
                      <a:pt x="204" y="284"/>
                    </a:cubicBezTo>
                    <a:cubicBezTo>
                      <a:pt x="204" y="284"/>
                      <a:pt x="204" y="284"/>
                      <a:pt x="204" y="284"/>
                    </a:cubicBezTo>
                    <a:close/>
                    <a:moveTo>
                      <a:pt x="209" y="289"/>
                    </a:moveTo>
                    <a:cubicBezTo>
                      <a:pt x="209" y="289"/>
                      <a:pt x="209" y="289"/>
                      <a:pt x="209" y="289"/>
                    </a:cubicBezTo>
                    <a:close/>
                    <a:moveTo>
                      <a:pt x="209" y="289"/>
                    </a:moveTo>
                    <a:cubicBezTo>
                      <a:pt x="209" y="289"/>
                      <a:pt x="209" y="289"/>
                      <a:pt x="209" y="289"/>
                    </a:cubicBezTo>
                    <a:cubicBezTo>
                      <a:pt x="209" y="289"/>
                      <a:pt x="209" y="289"/>
                      <a:pt x="209" y="289"/>
                    </a:cubicBezTo>
                    <a:cubicBezTo>
                      <a:pt x="209" y="289"/>
                      <a:pt x="209" y="289"/>
                      <a:pt x="209" y="289"/>
                    </a:cubicBezTo>
                    <a:close/>
                    <a:moveTo>
                      <a:pt x="209" y="290"/>
                    </a:moveTo>
                    <a:cubicBezTo>
                      <a:pt x="209" y="290"/>
                      <a:pt x="209" y="290"/>
                      <a:pt x="209" y="290"/>
                    </a:cubicBezTo>
                    <a:close/>
                    <a:moveTo>
                      <a:pt x="210" y="291"/>
                    </a:moveTo>
                    <a:cubicBezTo>
                      <a:pt x="210" y="291"/>
                      <a:pt x="210" y="290"/>
                      <a:pt x="210" y="291"/>
                    </a:cubicBezTo>
                    <a:cubicBezTo>
                      <a:pt x="210" y="291"/>
                      <a:pt x="210" y="291"/>
                      <a:pt x="210" y="291"/>
                    </a:cubicBezTo>
                    <a:close/>
                    <a:moveTo>
                      <a:pt x="220" y="303"/>
                    </a:moveTo>
                    <a:cubicBezTo>
                      <a:pt x="220" y="303"/>
                      <a:pt x="220" y="303"/>
                      <a:pt x="220" y="303"/>
                    </a:cubicBezTo>
                    <a:cubicBezTo>
                      <a:pt x="220" y="303"/>
                      <a:pt x="220" y="303"/>
                      <a:pt x="220" y="303"/>
                    </a:cubicBezTo>
                    <a:close/>
                    <a:moveTo>
                      <a:pt x="221" y="304"/>
                    </a:moveTo>
                    <a:cubicBezTo>
                      <a:pt x="221" y="304"/>
                      <a:pt x="221" y="304"/>
                      <a:pt x="221" y="304"/>
                    </a:cubicBezTo>
                    <a:close/>
                    <a:moveTo>
                      <a:pt x="236" y="310"/>
                    </a:moveTo>
                    <a:cubicBezTo>
                      <a:pt x="236" y="310"/>
                      <a:pt x="236" y="310"/>
                      <a:pt x="236" y="310"/>
                    </a:cubicBezTo>
                    <a:cubicBezTo>
                      <a:pt x="236" y="310"/>
                      <a:pt x="236" y="310"/>
                      <a:pt x="236" y="310"/>
                    </a:cubicBezTo>
                    <a:close/>
                    <a:moveTo>
                      <a:pt x="252" y="325"/>
                    </a:moveTo>
                    <a:cubicBezTo>
                      <a:pt x="252" y="325"/>
                      <a:pt x="252" y="325"/>
                      <a:pt x="252" y="325"/>
                    </a:cubicBezTo>
                    <a:cubicBezTo>
                      <a:pt x="252" y="325"/>
                      <a:pt x="252" y="325"/>
                      <a:pt x="252" y="325"/>
                    </a:cubicBezTo>
                    <a:close/>
                    <a:moveTo>
                      <a:pt x="293" y="315"/>
                    </a:moveTo>
                    <a:cubicBezTo>
                      <a:pt x="293" y="314"/>
                      <a:pt x="293" y="315"/>
                      <a:pt x="293" y="315"/>
                    </a:cubicBezTo>
                    <a:cubicBezTo>
                      <a:pt x="293" y="315"/>
                      <a:pt x="293" y="315"/>
                      <a:pt x="293" y="315"/>
                    </a:cubicBezTo>
                    <a:close/>
                    <a:moveTo>
                      <a:pt x="293" y="314"/>
                    </a:moveTo>
                    <a:cubicBezTo>
                      <a:pt x="291" y="315"/>
                      <a:pt x="295" y="313"/>
                      <a:pt x="293" y="314"/>
                    </a:cubicBezTo>
                    <a:cubicBezTo>
                      <a:pt x="293" y="314"/>
                      <a:pt x="293" y="314"/>
                      <a:pt x="293" y="314"/>
                    </a:cubicBezTo>
                    <a:close/>
                    <a:moveTo>
                      <a:pt x="294" y="314"/>
                    </a:moveTo>
                    <a:cubicBezTo>
                      <a:pt x="294" y="313"/>
                      <a:pt x="294" y="314"/>
                      <a:pt x="294" y="314"/>
                    </a:cubicBezTo>
                    <a:cubicBezTo>
                      <a:pt x="294" y="314"/>
                      <a:pt x="294" y="314"/>
                      <a:pt x="294" y="314"/>
                    </a:cubicBezTo>
                    <a:close/>
                    <a:moveTo>
                      <a:pt x="294" y="307"/>
                    </a:moveTo>
                    <a:cubicBezTo>
                      <a:pt x="295" y="307"/>
                      <a:pt x="295" y="307"/>
                      <a:pt x="295" y="307"/>
                    </a:cubicBezTo>
                    <a:cubicBezTo>
                      <a:pt x="295" y="307"/>
                      <a:pt x="294" y="307"/>
                      <a:pt x="294" y="307"/>
                    </a:cubicBezTo>
                    <a:cubicBezTo>
                      <a:pt x="295" y="307"/>
                      <a:pt x="295" y="307"/>
                      <a:pt x="294" y="307"/>
                    </a:cubicBezTo>
                    <a:close/>
                    <a:moveTo>
                      <a:pt x="303" y="305"/>
                    </a:moveTo>
                    <a:cubicBezTo>
                      <a:pt x="303" y="305"/>
                      <a:pt x="303" y="305"/>
                      <a:pt x="303" y="305"/>
                    </a:cubicBezTo>
                    <a:cubicBezTo>
                      <a:pt x="303" y="305"/>
                      <a:pt x="303" y="305"/>
                      <a:pt x="303" y="305"/>
                    </a:cubicBezTo>
                    <a:cubicBezTo>
                      <a:pt x="303" y="305"/>
                      <a:pt x="303" y="305"/>
                      <a:pt x="303" y="305"/>
                    </a:cubicBezTo>
                    <a:close/>
                    <a:moveTo>
                      <a:pt x="304" y="305"/>
                    </a:moveTo>
                    <a:cubicBezTo>
                      <a:pt x="303" y="306"/>
                      <a:pt x="304" y="305"/>
                      <a:pt x="304" y="305"/>
                    </a:cubicBezTo>
                    <a:cubicBezTo>
                      <a:pt x="304" y="305"/>
                      <a:pt x="304" y="305"/>
                      <a:pt x="304" y="305"/>
                    </a:cubicBezTo>
                    <a:close/>
                    <a:moveTo>
                      <a:pt x="303" y="306"/>
                    </a:moveTo>
                    <a:cubicBezTo>
                      <a:pt x="302" y="306"/>
                      <a:pt x="302" y="306"/>
                      <a:pt x="302" y="306"/>
                    </a:cubicBezTo>
                    <a:cubicBezTo>
                      <a:pt x="302" y="305"/>
                      <a:pt x="302" y="306"/>
                      <a:pt x="303" y="306"/>
                    </a:cubicBezTo>
                    <a:close/>
                    <a:moveTo>
                      <a:pt x="299" y="306"/>
                    </a:moveTo>
                    <a:cubicBezTo>
                      <a:pt x="299" y="306"/>
                      <a:pt x="300" y="306"/>
                      <a:pt x="301" y="306"/>
                    </a:cubicBezTo>
                    <a:cubicBezTo>
                      <a:pt x="299" y="307"/>
                      <a:pt x="298" y="304"/>
                      <a:pt x="296" y="305"/>
                    </a:cubicBezTo>
                    <a:cubicBezTo>
                      <a:pt x="296" y="305"/>
                      <a:pt x="299" y="305"/>
                      <a:pt x="299" y="306"/>
                    </a:cubicBezTo>
                    <a:cubicBezTo>
                      <a:pt x="299" y="306"/>
                      <a:pt x="299" y="306"/>
                      <a:pt x="299" y="306"/>
                    </a:cubicBezTo>
                    <a:close/>
                    <a:moveTo>
                      <a:pt x="305" y="275"/>
                    </a:moveTo>
                    <a:cubicBezTo>
                      <a:pt x="305" y="275"/>
                      <a:pt x="305" y="276"/>
                      <a:pt x="304" y="276"/>
                    </a:cubicBezTo>
                    <a:cubicBezTo>
                      <a:pt x="304" y="276"/>
                      <a:pt x="304" y="275"/>
                      <a:pt x="304" y="275"/>
                    </a:cubicBezTo>
                    <a:cubicBezTo>
                      <a:pt x="304" y="274"/>
                      <a:pt x="305" y="274"/>
                      <a:pt x="305" y="275"/>
                    </a:cubicBezTo>
                    <a:cubicBezTo>
                      <a:pt x="305" y="275"/>
                      <a:pt x="305" y="275"/>
                      <a:pt x="305" y="275"/>
                    </a:cubicBezTo>
                    <a:close/>
                    <a:moveTo>
                      <a:pt x="322" y="188"/>
                    </a:moveTo>
                    <a:cubicBezTo>
                      <a:pt x="322" y="187"/>
                      <a:pt x="322" y="188"/>
                      <a:pt x="322" y="188"/>
                    </a:cubicBezTo>
                    <a:cubicBezTo>
                      <a:pt x="322" y="188"/>
                      <a:pt x="322" y="188"/>
                      <a:pt x="322" y="188"/>
                    </a:cubicBezTo>
                    <a:cubicBezTo>
                      <a:pt x="322" y="188"/>
                      <a:pt x="322" y="188"/>
                      <a:pt x="322" y="188"/>
                    </a:cubicBezTo>
                    <a:close/>
                    <a:moveTo>
                      <a:pt x="322" y="189"/>
                    </a:moveTo>
                    <a:cubicBezTo>
                      <a:pt x="322" y="189"/>
                      <a:pt x="322" y="189"/>
                      <a:pt x="322" y="189"/>
                    </a:cubicBezTo>
                    <a:cubicBezTo>
                      <a:pt x="322" y="189"/>
                      <a:pt x="322" y="189"/>
                      <a:pt x="322" y="189"/>
                    </a:cubicBezTo>
                    <a:cubicBezTo>
                      <a:pt x="322" y="189"/>
                      <a:pt x="322" y="189"/>
                      <a:pt x="322" y="189"/>
                    </a:cubicBezTo>
                    <a:close/>
                    <a:moveTo>
                      <a:pt x="324" y="193"/>
                    </a:moveTo>
                    <a:cubicBezTo>
                      <a:pt x="324" y="193"/>
                      <a:pt x="325" y="192"/>
                      <a:pt x="325" y="191"/>
                    </a:cubicBezTo>
                    <a:cubicBezTo>
                      <a:pt x="326" y="192"/>
                      <a:pt x="323" y="192"/>
                      <a:pt x="323" y="193"/>
                    </a:cubicBezTo>
                    <a:cubicBezTo>
                      <a:pt x="323" y="193"/>
                      <a:pt x="323" y="193"/>
                      <a:pt x="324" y="193"/>
                    </a:cubicBezTo>
                    <a:cubicBezTo>
                      <a:pt x="324" y="193"/>
                      <a:pt x="323" y="193"/>
                      <a:pt x="324" y="193"/>
                    </a:cubicBezTo>
                    <a:close/>
                    <a:moveTo>
                      <a:pt x="325" y="194"/>
                    </a:moveTo>
                    <a:cubicBezTo>
                      <a:pt x="325" y="194"/>
                      <a:pt x="325" y="194"/>
                      <a:pt x="325" y="194"/>
                    </a:cubicBezTo>
                    <a:cubicBezTo>
                      <a:pt x="325" y="194"/>
                      <a:pt x="325" y="194"/>
                      <a:pt x="325" y="194"/>
                    </a:cubicBezTo>
                    <a:cubicBezTo>
                      <a:pt x="325" y="194"/>
                      <a:pt x="325" y="194"/>
                      <a:pt x="325" y="194"/>
                    </a:cubicBezTo>
                    <a:close/>
                    <a:moveTo>
                      <a:pt x="325" y="195"/>
                    </a:moveTo>
                    <a:cubicBezTo>
                      <a:pt x="325" y="195"/>
                      <a:pt x="325" y="195"/>
                      <a:pt x="325" y="195"/>
                    </a:cubicBezTo>
                    <a:cubicBezTo>
                      <a:pt x="325" y="195"/>
                      <a:pt x="325" y="195"/>
                      <a:pt x="325" y="195"/>
                    </a:cubicBezTo>
                    <a:cubicBezTo>
                      <a:pt x="325" y="195"/>
                      <a:pt x="325" y="195"/>
                      <a:pt x="325" y="195"/>
                    </a:cubicBezTo>
                    <a:close/>
                    <a:moveTo>
                      <a:pt x="325" y="196"/>
                    </a:moveTo>
                    <a:cubicBezTo>
                      <a:pt x="326" y="196"/>
                      <a:pt x="326" y="196"/>
                      <a:pt x="325" y="197"/>
                    </a:cubicBezTo>
                    <a:cubicBezTo>
                      <a:pt x="325" y="197"/>
                      <a:pt x="325" y="196"/>
                      <a:pt x="325" y="196"/>
                    </a:cubicBezTo>
                    <a:close/>
                    <a:moveTo>
                      <a:pt x="331" y="195"/>
                    </a:moveTo>
                    <a:cubicBezTo>
                      <a:pt x="331" y="195"/>
                      <a:pt x="331" y="196"/>
                      <a:pt x="331" y="196"/>
                    </a:cubicBezTo>
                    <a:cubicBezTo>
                      <a:pt x="331" y="196"/>
                      <a:pt x="331" y="195"/>
                      <a:pt x="331" y="195"/>
                    </a:cubicBezTo>
                    <a:cubicBezTo>
                      <a:pt x="331" y="195"/>
                      <a:pt x="331" y="196"/>
                      <a:pt x="331" y="195"/>
                    </a:cubicBezTo>
                    <a:close/>
                    <a:moveTo>
                      <a:pt x="334" y="198"/>
                    </a:moveTo>
                    <a:cubicBezTo>
                      <a:pt x="334" y="197"/>
                      <a:pt x="334" y="197"/>
                      <a:pt x="334" y="197"/>
                    </a:cubicBezTo>
                    <a:cubicBezTo>
                      <a:pt x="334" y="197"/>
                      <a:pt x="334" y="198"/>
                      <a:pt x="334" y="198"/>
                    </a:cubicBezTo>
                    <a:cubicBezTo>
                      <a:pt x="333" y="198"/>
                      <a:pt x="334" y="198"/>
                      <a:pt x="334" y="198"/>
                    </a:cubicBezTo>
                    <a:close/>
                    <a:moveTo>
                      <a:pt x="334" y="198"/>
                    </a:moveTo>
                    <a:cubicBezTo>
                      <a:pt x="334" y="199"/>
                      <a:pt x="334" y="199"/>
                      <a:pt x="334" y="199"/>
                    </a:cubicBezTo>
                    <a:cubicBezTo>
                      <a:pt x="334" y="199"/>
                      <a:pt x="334" y="199"/>
                      <a:pt x="334" y="198"/>
                    </a:cubicBezTo>
                    <a:cubicBezTo>
                      <a:pt x="334" y="198"/>
                      <a:pt x="334" y="199"/>
                      <a:pt x="334" y="198"/>
                    </a:cubicBezTo>
                    <a:close/>
                    <a:moveTo>
                      <a:pt x="335" y="200"/>
                    </a:moveTo>
                    <a:cubicBezTo>
                      <a:pt x="335" y="201"/>
                      <a:pt x="335" y="201"/>
                      <a:pt x="335" y="201"/>
                    </a:cubicBezTo>
                    <a:cubicBezTo>
                      <a:pt x="334" y="201"/>
                      <a:pt x="335" y="201"/>
                      <a:pt x="335" y="200"/>
                    </a:cubicBezTo>
                    <a:cubicBezTo>
                      <a:pt x="335" y="200"/>
                      <a:pt x="335" y="201"/>
                      <a:pt x="335" y="200"/>
                    </a:cubicBezTo>
                    <a:close/>
                    <a:moveTo>
                      <a:pt x="336" y="250"/>
                    </a:moveTo>
                    <a:cubicBezTo>
                      <a:pt x="336" y="250"/>
                      <a:pt x="336" y="250"/>
                      <a:pt x="336" y="250"/>
                    </a:cubicBezTo>
                    <a:cubicBezTo>
                      <a:pt x="336" y="250"/>
                      <a:pt x="336" y="250"/>
                      <a:pt x="336" y="250"/>
                    </a:cubicBezTo>
                    <a:close/>
                    <a:moveTo>
                      <a:pt x="337" y="203"/>
                    </a:moveTo>
                    <a:cubicBezTo>
                      <a:pt x="337" y="203"/>
                      <a:pt x="337" y="203"/>
                      <a:pt x="337" y="203"/>
                    </a:cubicBezTo>
                    <a:cubicBezTo>
                      <a:pt x="337" y="203"/>
                      <a:pt x="337" y="203"/>
                      <a:pt x="337" y="203"/>
                    </a:cubicBezTo>
                    <a:close/>
                    <a:moveTo>
                      <a:pt x="358" y="201"/>
                    </a:moveTo>
                    <a:cubicBezTo>
                      <a:pt x="358" y="201"/>
                      <a:pt x="358" y="201"/>
                      <a:pt x="358" y="201"/>
                    </a:cubicBezTo>
                    <a:cubicBezTo>
                      <a:pt x="358" y="201"/>
                      <a:pt x="358" y="201"/>
                      <a:pt x="358" y="201"/>
                    </a:cubicBezTo>
                    <a:close/>
                    <a:moveTo>
                      <a:pt x="361" y="200"/>
                    </a:moveTo>
                    <a:cubicBezTo>
                      <a:pt x="361" y="200"/>
                      <a:pt x="361" y="200"/>
                      <a:pt x="361" y="200"/>
                    </a:cubicBezTo>
                    <a:cubicBezTo>
                      <a:pt x="361" y="200"/>
                      <a:pt x="361" y="200"/>
                      <a:pt x="361" y="200"/>
                    </a:cubicBezTo>
                    <a:close/>
                    <a:moveTo>
                      <a:pt x="362" y="200"/>
                    </a:moveTo>
                    <a:cubicBezTo>
                      <a:pt x="362" y="200"/>
                      <a:pt x="362" y="201"/>
                      <a:pt x="362" y="200"/>
                    </a:cubicBezTo>
                    <a:cubicBezTo>
                      <a:pt x="362" y="200"/>
                      <a:pt x="362" y="200"/>
                      <a:pt x="362" y="200"/>
                    </a:cubicBezTo>
                    <a:close/>
                    <a:moveTo>
                      <a:pt x="362" y="201"/>
                    </a:moveTo>
                    <a:cubicBezTo>
                      <a:pt x="362" y="201"/>
                      <a:pt x="362" y="201"/>
                      <a:pt x="362" y="201"/>
                    </a:cubicBezTo>
                    <a:cubicBezTo>
                      <a:pt x="362" y="201"/>
                      <a:pt x="362" y="201"/>
                      <a:pt x="362" y="201"/>
                    </a:cubicBezTo>
                    <a:close/>
                    <a:moveTo>
                      <a:pt x="362" y="201"/>
                    </a:moveTo>
                    <a:cubicBezTo>
                      <a:pt x="362" y="201"/>
                      <a:pt x="362" y="201"/>
                      <a:pt x="362" y="201"/>
                    </a:cubicBezTo>
                    <a:cubicBezTo>
                      <a:pt x="362" y="201"/>
                      <a:pt x="362" y="201"/>
                      <a:pt x="362" y="201"/>
                    </a:cubicBezTo>
                    <a:close/>
                    <a:moveTo>
                      <a:pt x="364" y="230"/>
                    </a:moveTo>
                    <a:cubicBezTo>
                      <a:pt x="364" y="230"/>
                      <a:pt x="365" y="231"/>
                      <a:pt x="364" y="231"/>
                    </a:cubicBezTo>
                    <a:cubicBezTo>
                      <a:pt x="365" y="231"/>
                      <a:pt x="364" y="230"/>
                      <a:pt x="364" y="230"/>
                    </a:cubicBezTo>
                    <a:cubicBezTo>
                      <a:pt x="364" y="230"/>
                      <a:pt x="364" y="230"/>
                      <a:pt x="364" y="230"/>
                    </a:cubicBezTo>
                    <a:close/>
                    <a:moveTo>
                      <a:pt x="372" y="219"/>
                    </a:moveTo>
                    <a:cubicBezTo>
                      <a:pt x="371" y="220"/>
                      <a:pt x="366" y="220"/>
                      <a:pt x="366" y="222"/>
                    </a:cubicBezTo>
                    <a:cubicBezTo>
                      <a:pt x="366" y="222"/>
                      <a:pt x="366" y="223"/>
                      <a:pt x="366" y="223"/>
                    </a:cubicBezTo>
                    <a:cubicBezTo>
                      <a:pt x="366" y="224"/>
                      <a:pt x="366" y="224"/>
                      <a:pt x="365" y="224"/>
                    </a:cubicBezTo>
                    <a:cubicBezTo>
                      <a:pt x="365" y="224"/>
                      <a:pt x="364" y="225"/>
                      <a:pt x="364" y="225"/>
                    </a:cubicBezTo>
                    <a:cubicBezTo>
                      <a:pt x="363" y="226"/>
                      <a:pt x="364" y="228"/>
                      <a:pt x="364" y="229"/>
                    </a:cubicBezTo>
                    <a:cubicBezTo>
                      <a:pt x="363" y="228"/>
                      <a:pt x="364" y="227"/>
                      <a:pt x="364" y="226"/>
                    </a:cubicBezTo>
                    <a:cubicBezTo>
                      <a:pt x="364" y="226"/>
                      <a:pt x="364" y="225"/>
                      <a:pt x="364" y="225"/>
                    </a:cubicBezTo>
                    <a:cubicBezTo>
                      <a:pt x="364" y="224"/>
                      <a:pt x="365" y="224"/>
                      <a:pt x="365" y="224"/>
                    </a:cubicBezTo>
                    <a:cubicBezTo>
                      <a:pt x="366" y="223"/>
                      <a:pt x="366" y="223"/>
                      <a:pt x="366" y="222"/>
                    </a:cubicBezTo>
                    <a:cubicBezTo>
                      <a:pt x="366" y="221"/>
                      <a:pt x="367" y="220"/>
                      <a:pt x="369" y="220"/>
                    </a:cubicBezTo>
                    <a:cubicBezTo>
                      <a:pt x="369" y="220"/>
                      <a:pt x="372" y="220"/>
                      <a:pt x="372" y="219"/>
                    </a:cubicBezTo>
                    <a:cubicBezTo>
                      <a:pt x="372" y="219"/>
                      <a:pt x="372" y="219"/>
                      <a:pt x="372" y="219"/>
                    </a:cubicBezTo>
                    <a:cubicBezTo>
                      <a:pt x="372" y="220"/>
                      <a:pt x="372" y="219"/>
                      <a:pt x="372" y="219"/>
                    </a:cubicBezTo>
                    <a:close/>
                    <a:moveTo>
                      <a:pt x="383" y="133"/>
                    </a:moveTo>
                    <a:cubicBezTo>
                      <a:pt x="383" y="133"/>
                      <a:pt x="383" y="133"/>
                      <a:pt x="383" y="133"/>
                    </a:cubicBezTo>
                    <a:close/>
                    <a:moveTo>
                      <a:pt x="392" y="266"/>
                    </a:moveTo>
                    <a:cubicBezTo>
                      <a:pt x="392" y="265"/>
                      <a:pt x="392" y="265"/>
                      <a:pt x="392" y="265"/>
                    </a:cubicBezTo>
                    <a:cubicBezTo>
                      <a:pt x="392" y="265"/>
                      <a:pt x="392" y="266"/>
                      <a:pt x="392" y="266"/>
                    </a:cubicBezTo>
                    <a:close/>
                    <a:moveTo>
                      <a:pt x="356" y="330"/>
                    </a:moveTo>
                    <a:cubicBezTo>
                      <a:pt x="356" y="331"/>
                      <a:pt x="355" y="331"/>
                      <a:pt x="354" y="330"/>
                    </a:cubicBezTo>
                    <a:cubicBezTo>
                      <a:pt x="354" y="330"/>
                      <a:pt x="353" y="330"/>
                      <a:pt x="353" y="330"/>
                    </a:cubicBezTo>
                    <a:cubicBezTo>
                      <a:pt x="353" y="329"/>
                      <a:pt x="353" y="329"/>
                      <a:pt x="353" y="329"/>
                    </a:cubicBezTo>
                    <a:cubicBezTo>
                      <a:pt x="352" y="329"/>
                      <a:pt x="352" y="329"/>
                      <a:pt x="352" y="329"/>
                    </a:cubicBezTo>
                    <a:cubicBezTo>
                      <a:pt x="352" y="328"/>
                      <a:pt x="352" y="327"/>
                      <a:pt x="352" y="327"/>
                    </a:cubicBezTo>
                    <a:cubicBezTo>
                      <a:pt x="352" y="326"/>
                      <a:pt x="353" y="326"/>
                      <a:pt x="353" y="326"/>
                    </a:cubicBezTo>
                    <a:cubicBezTo>
                      <a:pt x="353" y="325"/>
                      <a:pt x="352" y="325"/>
                      <a:pt x="352" y="324"/>
                    </a:cubicBezTo>
                    <a:cubicBezTo>
                      <a:pt x="352" y="324"/>
                      <a:pt x="353" y="325"/>
                      <a:pt x="354" y="325"/>
                    </a:cubicBezTo>
                    <a:cubicBezTo>
                      <a:pt x="354" y="326"/>
                      <a:pt x="353" y="328"/>
                      <a:pt x="355" y="327"/>
                    </a:cubicBezTo>
                    <a:cubicBezTo>
                      <a:pt x="355" y="327"/>
                      <a:pt x="355" y="326"/>
                      <a:pt x="355" y="327"/>
                    </a:cubicBezTo>
                    <a:cubicBezTo>
                      <a:pt x="355" y="327"/>
                      <a:pt x="356" y="328"/>
                      <a:pt x="356" y="328"/>
                    </a:cubicBezTo>
                    <a:cubicBezTo>
                      <a:pt x="356" y="328"/>
                      <a:pt x="356" y="328"/>
                      <a:pt x="356" y="329"/>
                    </a:cubicBezTo>
                    <a:cubicBezTo>
                      <a:pt x="356" y="329"/>
                      <a:pt x="356" y="330"/>
                      <a:pt x="356" y="330"/>
                    </a:cubicBezTo>
                    <a:cubicBezTo>
                      <a:pt x="356" y="330"/>
                      <a:pt x="356" y="330"/>
                      <a:pt x="356" y="330"/>
                    </a:cubicBezTo>
                    <a:close/>
                    <a:moveTo>
                      <a:pt x="429" y="304"/>
                    </a:moveTo>
                    <a:cubicBezTo>
                      <a:pt x="430" y="304"/>
                      <a:pt x="432" y="303"/>
                      <a:pt x="431" y="302"/>
                    </a:cubicBezTo>
                    <a:cubicBezTo>
                      <a:pt x="431" y="302"/>
                      <a:pt x="429" y="302"/>
                      <a:pt x="430" y="301"/>
                    </a:cubicBezTo>
                    <a:cubicBezTo>
                      <a:pt x="430" y="301"/>
                      <a:pt x="433" y="300"/>
                      <a:pt x="433" y="300"/>
                    </a:cubicBezTo>
                    <a:cubicBezTo>
                      <a:pt x="433" y="299"/>
                      <a:pt x="434" y="299"/>
                      <a:pt x="435" y="299"/>
                    </a:cubicBezTo>
                    <a:cubicBezTo>
                      <a:pt x="434" y="301"/>
                      <a:pt x="432" y="304"/>
                      <a:pt x="434" y="305"/>
                    </a:cubicBezTo>
                    <a:cubicBezTo>
                      <a:pt x="434" y="305"/>
                      <a:pt x="435" y="304"/>
                      <a:pt x="435" y="305"/>
                    </a:cubicBezTo>
                    <a:cubicBezTo>
                      <a:pt x="435" y="305"/>
                      <a:pt x="434" y="307"/>
                      <a:pt x="434" y="307"/>
                    </a:cubicBezTo>
                    <a:cubicBezTo>
                      <a:pt x="434" y="308"/>
                      <a:pt x="433" y="308"/>
                      <a:pt x="431" y="309"/>
                    </a:cubicBezTo>
                    <a:cubicBezTo>
                      <a:pt x="430" y="309"/>
                      <a:pt x="430" y="309"/>
                      <a:pt x="429" y="309"/>
                    </a:cubicBezTo>
                    <a:cubicBezTo>
                      <a:pt x="428" y="309"/>
                      <a:pt x="427" y="309"/>
                      <a:pt x="426" y="309"/>
                    </a:cubicBezTo>
                    <a:cubicBezTo>
                      <a:pt x="426" y="308"/>
                      <a:pt x="426" y="307"/>
                      <a:pt x="426" y="307"/>
                    </a:cubicBezTo>
                    <a:cubicBezTo>
                      <a:pt x="426" y="306"/>
                      <a:pt x="426" y="306"/>
                      <a:pt x="426" y="305"/>
                    </a:cubicBezTo>
                    <a:cubicBezTo>
                      <a:pt x="427" y="304"/>
                      <a:pt x="428" y="304"/>
                      <a:pt x="429" y="304"/>
                    </a:cubicBezTo>
                    <a:cubicBezTo>
                      <a:pt x="430" y="304"/>
                      <a:pt x="429" y="304"/>
                      <a:pt x="429" y="304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223" name="Google Shape;1306;p28"/>
              <p:cNvSpPr>
                <a:spLocks/>
              </p:cNvSpPr>
              <p:nvPr/>
            </p:nvSpPr>
            <p:spPr bwMode="auto">
              <a:xfrm>
                <a:off x="1236663" y="2252663"/>
                <a:ext cx="3175" cy="476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224" name="Google Shape;1307;p28"/>
              <p:cNvSpPr>
                <a:spLocks/>
              </p:cNvSpPr>
              <p:nvPr/>
            </p:nvSpPr>
            <p:spPr bwMode="auto">
              <a:xfrm>
                <a:off x="1243013" y="2243138"/>
                <a:ext cx="0" cy="3175"/>
              </a:xfrm>
              <a:custGeom>
                <a:avLst/>
                <a:gdLst>
                  <a:gd name="T0" fmla="*/ 0 w 120000"/>
                  <a:gd name="T1" fmla="*/ 0 h 1"/>
                  <a:gd name="T2" fmla="*/ 0 w 120000"/>
                  <a:gd name="T3" fmla="*/ 0 h 1"/>
                  <a:gd name="T4" fmla="*/ 0 w 120000"/>
                  <a:gd name="T5" fmla="*/ 0 h 1"/>
                  <a:gd name="T6" fmla="*/ 0 w 120000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000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225" name="Google Shape;1308;p28"/>
              <p:cNvSpPr>
                <a:spLocks/>
              </p:cNvSpPr>
              <p:nvPr/>
            </p:nvSpPr>
            <p:spPr bwMode="auto">
              <a:xfrm>
                <a:off x="1243013" y="2243138"/>
                <a:ext cx="3175" cy="3175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1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0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226" name="Google Shape;1309;p28"/>
              <p:cNvSpPr>
                <a:spLocks/>
              </p:cNvSpPr>
              <p:nvPr/>
            </p:nvSpPr>
            <p:spPr bwMode="auto">
              <a:xfrm>
                <a:off x="1289050" y="2257425"/>
                <a:ext cx="6350" cy="3175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 extrusionOk="0">
                    <a:moveTo>
                      <a:pt x="1" y="1"/>
                    </a:moveTo>
                    <a:cubicBezTo>
                      <a:pt x="2" y="1"/>
                      <a:pt x="1" y="0"/>
                      <a:pt x="1" y="0"/>
                    </a:cubicBezTo>
                    <a:cubicBezTo>
                      <a:pt x="1" y="1"/>
                      <a:pt x="0" y="1"/>
                      <a:pt x="1" y="1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227" name="Google Shape;1310;p28"/>
              <p:cNvSpPr>
                <a:spLocks/>
              </p:cNvSpPr>
              <p:nvPr/>
            </p:nvSpPr>
            <p:spPr bwMode="auto">
              <a:xfrm>
                <a:off x="1236663" y="2327275"/>
                <a:ext cx="3175" cy="3175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 extrusionOk="0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1" y="1"/>
                      <a:pt x="1" y="0"/>
                    </a:cubicBezTo>
                    <a:cubicBezTo>
                      <a:pt x="1" y="0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228" name="Google Shape;1311;p28"/>
              <p:cNvSpPr>
                <a:spLocks/>
              </p:cNvSpPr>
              <p:nvPr/>
            </p:nvSpPr>
            <p:spPr bwMode="auto">
              <a:xfrm>
                <a:off x="1289050" y="2243138"/>
                <a:ext cx="0" cy="0"/>
              </a:xfrm>
              <a:custGeom>
                <a:avLst/>
                <a:gdLst>
                  <a:gd name="T0" fmla="*/ 0 w 120000"/>
                  <a:gd name="T1" fmla="*/ 0 h 120000"/>
                  <a:gd name="T2" fmla="*/ 0 w 120000"/>
                  <a:gd name="T3" fmla="*/ 0 h 120000"/>
                  <a:gd name="T4" fmla="*/ 0 w 120000"/>
                  <a:gd name="T5" fmla="*/ 0 h 1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0000" h="12000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229" name="Google Shape;1312;p28"/>
              <p:cNvSpPr>
                <a:spLocks/>
              </p:cNvSpPr>
              <p:nvPr/>
            </p:nvSpPr>
            <p:spPr bwMode="auto">
              <a:xfrm>
                <a:off x="1211263" y="2208213"/>
                <a:ext cx="158750" cy="136525"/>
              </a:xfrm>
              <a:custGeom>
                <a:avLst/>
                <a:gdLst>
                  <a:gd name="T0" fmla="*/ 4 w 45"/>
                  <a:gd name="T1" fmla="*/ 27 h 39"/>
                  <a:gd name="T2" fmla="*/ 8 w 45"/>
                  <a:gd name="T3" fmla="*/ 28 h 39"/>
                  <a:gd name="T4" fmla="*/ 8 w 45"/>
                  <a:gd name="T5" fmla="*/ 30 h 39"/>
                  <a:gd name="T6" fmla="*/ 12 w 45"/>
                  <a:gd name="T7" fmla="*/ 37 h 39"/>
                  <a:gd name="T8" fmla="*/ 22 w 45"/>
                  <a:gd name="T9" fmla="*/ 37 h 39"/>
                  <a:gd name="T10" fmla="*/ 25 w 45"/>
                  <a:gd name="T11" fmla="*/ 38 h 39"/>
                  <a:gd name="T12" fmla="*/ 32 w 45"/>
                  <a:gd name="T13" fmla="*/ 36 h 39"/>
                  <a:gd name="T14" fmla="*/ 35 w 45"/>
                  <a:gd name="T15" fmla="*/ 37 h 39"/>
                  <a:gd name="T16" fmla="*/ 39 w 45"/>
                  <a:gd name="T17" fmla="*/ 34 h 39"/>
                  <a:gd name="T18" fmla="*/ 42 w 45"/>
                  <a:gd name="T19" fmla="*/ 34 h 39"/>
                  <a:gd name="T20" fmla="*/ 41 w 45"/>
                  <a:gd name="T21" fmla="*/ 31 h 39"/>
                  <a:gd name="T22" fmla="*/ 43 w 45"/>
                  <a:gd name="T23" fmla="*/ 32 h 39"/>
                  <a:gd name="T24" fmla="*/ 44 w 45"/>
                  <a:gd name="T25" fmla="*/ 31 h 39"/>
                  <a:gd name="T26" fmla="*/ 43 w 45"/>
                  <a:gd name="T27" fmla="*/ 29 h 39"/>
                  <a:gd name="T28" fmla="*/ 44 w 45"/>
                  <a:gd name="T29" fmla="*/ 26 h 39"/>
                  <a:gd name="T30" fmla="*/ 42 w 45"/>
                  <a:gd name="T31" fmla="*/ 23 h 39"/>
                  <a:gd name="T32" fmla="*/ 42 w 45"/>
                  <a:gd name="T33" fmla="*/ 19 h 39"/>
                  <a:gd name="T34" fmla="*/ 44 w 45"/>
                  <a:gd name="T35" fmla="*/ 17 h 39"/>
                  <a:gd name="T36" fmla="*/ 42 w 45"/>
                  <a:gd name="T37" fmla="*/ 18 h 39"/>
                  <a:gd name="T38" fmla="*/ 41 w 45"/>
                  <a:gd name="T39" fmla="*/ 15 h 39"/>
                  <a:gd name="T40" fmla="*/ 38 w 45"/>
                  <a:gd name="T41" fmla="*/ 15 h 39"/>
                  <a:gd name="T42" fmla="*/ 35 w 45"/>
                  <a:gd name="T43" fmla="*/ 15 h 39"/>
                  <a:gd name="T44" fmla="*/ 29 w 45"/>
                  <a:gd name="T45" fmla="*/ 13 h 39"/>
                  <a:gd name="T46" fmla="*/ 29 w 45"/>
                  <a:gd name="T47" fmla="*/ 16 h 39"/>
                  <a:gd name="T48" fmla="*/ 27 w 45"/>
                  <a:gd name="T49" fmla="*/ 12 h 39"/>
                  <a:gd name="T50" fmla="*/ 22 w 45"/>
                  <a:gd name="T51" fmla="*/ 10 h 39"/>
                  <a:gd name="T52" fmla="*/ 18 w 45"/>
                  <a:gd name="T53" fmla="*/ 13 h 39"/>
                  <a:gd name="T54" fmla="*/ 15 w 45"/>
                  <a:gd name="T55" fmla="*/ 14 h 39"/>
                  <a:gd name="T56" fmla="*/ 15 w 45"/>
                  <a:gd name="T57" fmla="*/ 12 h 39"/>
                  <a:gd name="T58" fmla="*/ 16 w 45"/>
                  <a:gd name="T59" fmla="*/ 10 h 39"/>
                  <a:gd name="T60" fmla="*/ 17 w 45"/>
                  <a:gd name="T61" fmla="*/ 8 h 39"/>
                  <a:gd name="T62" fmla="*/ 17 w 45"/>
                  <a:gd name="T63" fmla="*/ 6 h 39"/>
                  <a:gd name="T64" fmla="*/ 16 w 45"/>
                  <a:gd name="T65" fmla="*/ 4 h 39"/>
                  <a:gd name="T66" fmla="*/ 13 w 45"/>
                  <a:gd name="T67" fmla="*/ 1 h 39"/>
                  <a:gd name="T68" fmla="*/ 13 w 45"/>
                  <a:gd name="T69" fmla="*/ 6 h 39"/>
                  <a:gd name="T70" fmla="*/ 12 w 45"/>
                  <a:gd name="T71" fmla="*/ 6 h 39"/>
                  <a:gd name="T72" fmla="*/ 11 w 45"/>
                  <a:gd name="T73" fmla="*/ 5 h 39"/>
                  <a:gd name="T74" fmla="*/ 10 w 45"/>
                  <a:gd name="T75" fmla="*/ 2 h 39"/>
                  <a:gd name="T76" fmla="*/ 9 w 45"/>
                  <a:gd name="T77" fmla="*/ 2 h 39"/>
                  <a:gd name="T78" fmla="*/ 8 w 45"/>
                  <a:gd name="T79" fmla="*/ 5 h 39"/>
                  <a:gd name="T80" fmla="*/ 8 w 45"/>
                  <a:gd name="T81" fmla="*/ 7 h 39"/>
                  <a:gd name="T82" fmla="*/ 5 w 45"/>
                  <a:gd name="T83" fmla="*/ 5 h 39"/>
                  <a:gd name="T84" fmla="*/ 4 w 45"/>
                  <a:gd name="T85" fmla="*/ 5 h 39"/>
                  <a:gd name="T86" fmla="*/ 4 w 45"/>
                  <a:gd name="T87" fmla="*/ 7 h 39"/>
                  <a:gd name="T88" fmla="*/ 7 w 45"/>
                  <a:gd name="T89" fmla="*/ 8 h 39"/>
                  <a:gd name="T90" fmla="*/ 10 w 45"/>
                  <a:gd name="T91" fmla="*/ 9 h 39"/>
                  <a:gd name="T92" fmla="*/ 11 w 45"/>
                  <a:gd name="T93" fmla="*/ 10 h 39"/>
                  <a:gd name="T94" fmla="*/ 9 w 45"/>
                  <a:gd name="T95" fmla="*/ 15 h 39"/>
                  <a:gd name="T96" fmla="*/ 8 w 45"/>
                  <a:gd name="T97" fmla="*/ 14 h 39"/>
                  <a:gd name="T98" fmla="*/ 4 w 45"/>
                  <a:gd name="T99" fmla="*/ 14 h 39"/>
                  <a:gd name="T100" fmla="*/ 2 w 45"/>
                  <a:gd name="T101" fmla="*/ 12 h 39"/>
                  <a:gd name="T102" fmla="*/ 1 w 45"/>
                  <a:gd name="T103" fmla="*/ 14 h 39"/>
                  <a:gd name="T104" fmla="*/ 5 w 45"/>
                  <a:gd name="T105" fmla="*/ 16 h 39"/>
                  <a:gd name="T106" fmla="*/ 5 w 45"/>
                  <a:gd name="T107" fmla="*/ 20 h 39"/>
                  <a:gd name="T108" fmla="*/ 6 w 45"/>
                  <a:gd name="T109" fmla="*/ 21 h 39"/>
                  <a:gd name="T110" fmla="*/ 8 w 45"/>
                  <a:gd name="T111" fmla="*/ 23 h 39"/>
                  <a:gd name="T112" fmla="*/ 5 w 45"/>
                  <a:gd name="T113" fmla="*/ 24 h 39"/>
                  <a:gd name="T114" fmla="*/ 1 w 45"/>
                  <a:gd name="T115" fmla="*/ 23 h 39"/>
                  <a:gd name="T116" fmla="*/ 0 w 45"/>
                  <a:gd name="T117" fmla="*/ 25 h 39"/>
                  <a:gd name="T118" fmla="*/ 6 w 45"/>
                  <a:gd name="T119" fmla="*/ 6 h 39"/>
                  <a:gd name="T120" fmla="*/ 6 w 45"/>
                  <a:gd name="T121" fmla="*/ 26 h 39"/>
                  <a:gd name="T122" fmla="*/ 6 w 45"/>
                  <a:gd name="T123" fmla="*/ 2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5" h="39" extrusionOk="0">
                    <a:moveTo>
                      <a:pt x="0" y="25"/>
                    </a:moveTo>
                    <a:cubicBezTo>
                      <a:pt x="1" y="25"/>
                      <a:pt x="1" y="26"/>
                      <a:pt x="2" y="26"/>
                    </a:cubicBezTo>
                    <a:cubicBezTo>
                      <a:pt x="3" y="27"/>
                      <a:pt x="3" y="26"/>
                      <a:pt x="4" y="27"/>
                    </a:cubicBezTo>
                    <a:cubicBezTo>
                      <a:pt x="4" y="27"/>
                      <a:pt x="4" y="27"/>
                      <a:pt x="5" y="28"/>
                    </a:cubicBezTo>
                    <a:cubicBezTo>
                      <a:pt x="5" y="28"/>
                      <a:pt x="6" y="27"/>
                      <a:pt x="6" y="27"/>
                    </a:cubicBezTo>
                    <a:cubicBezTo>
                      <a:pt x="6" y="27"/>
                      <a:pt x="8" y="27"/>
                      <a:pt x="8" y="28"/>
                    </a:cubicBezTo>
                    <a:cubicBezTo>
                      <a:pt x="6" y="28"/>
                      <a:pt x="7" y="28"/>
                      <a:pt x="7" y="30"/>
                    </a:cubicBezTo>
                    <a:cubicBezTo>
                      <a:pt x="8" y="30"/>
                      <a:pt x="8" y="28"/>
                      <a:pt x="9" y="29"/>
                    </a:cubicBezTo>
                    <a:cubicBezTo>
                      <a:pt x="9" y="30"/>
                      <a:pt x="8" y="30"/>
                      <a:pt x="8" y="30"/>
                    </a:cubicBezTo>
                    <a:cubicBezTo>
                      <a:pt x="8" y="31"/>
                      <a:pt x="8" y="32"/>
                      <a:pt x="9" y="33"/>
                    </a:cubicBezTo>
                    <a:cubicBezTo>
                      <a:pt x="9" y="34"/>
                      <a:pt x="10" y="34"/>
                      <a:pt x="11" y="35"/>
                    </a:cubicBezTo>
                    <a:cubicBezTo>
                      <a:pt x="11" y="35"/>
                      <a:pt x="12" y="36"/>
                      <a:pt x="12" y="37"/>
                    </a:cubicBezTo>
                    <a:cubicBezTo>
                      <a:pt x="14" y="38"/>
                      <a:pt x="16" y="39"/>
                      <a:pt x="18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20" y="37"/>
                      <a:pt x="21" y="37"/>
                      <a:pt x="22" y="37"/>
                    </a:cubicBezTo>
                    <a:cubicBezTo>
                      <a:pt x="22" y="37"/>
                      <a:pt x="23" y="37"/>
                      <a:pt x="23" y="38"/>
                    </a:cubicBezTo>
                    <a:cubicBezTo>
                      <a:pt x="23" y="38"/>
                      <a:pt x="23" y="38"/>
                      <a:pt x="24" y="38"/>
                    </a:cubicBezTo>
                    <a:cubicBezTo>
                      <a:pt x="24" y="38"/>
                      <a:pt x="24" y="38"/>
                      <a:pt x="25" y="38"/>
                    </a:cubicBezTo>
                    <a:cubicBezTo>
                      <a:pt x="25" y="38"/>
                      <a:pt x="28" y="37"/>
                      <a:pt x="29" y="37"/>
                    </a:cubicBezTo>
                    <a:cubicBezTo>
                      <a:pt x="29" y="37"/>
                      <a:pt x="30" y="36"/>
                      <a:pt x="31" y="36"/>
                    </a:cubicBezTo>
                    <a:cubicBezTo>
                      <a:pt x="32" y="36"/>
                      <a:pt x="32" y="37"/>
                      <a:pt x="32" y="36"/>
                    </a:cubicBezTo>
                    <a:cubicBezTo>
                      <a:pt x="33" y="36"/>
                      <a:pt x="33" y="36"/>
                      <a:pt x="33" y="36"/>
                    </a:cubicBezTo>
                    <a:cubicBezTo>
                      <a:pt x="34" y="37"/>
                      <a:pt x="34" y="37"/>
                      <a:pt x="35" y="37"/>
                    </a:cubicBezTo>
                    <a:cubicBezTo>
                      <a:pt x="35" y="37"/>
                      <a:pt x="34" y="37"/>
                      <a:pt x="35" y="37"/>
                    </a:cubicBezTo>
                    <a:cubicBezTo>
                      <a:pt x="35" y="36"/>
                      <a:pt x="38" y="37"/>
                      <a:pt x="38" y="35"/>
                    </a:cubicBezTo>
                    <a:cubicBezTo>
                      <a:pt x="37" y="36"/>
                      <a:pt x="38" y="35"/>
                      <a:pt x="38" y="35"/>
                    </a:cubicBezTo>
                    <a:cubicBezTo>
                      <a:pt x="39" y="35"/>
                      <a:pt x="38" y="35"/>
                      <a:pt x="39" y="34"/>
                    </a:cubicBezTo>
                    <a:cubicBezTo>
                      <a:pt x="39" y="33"/>
                      <a:pt x="39" y="34"/>
                      <a:pt x="40" y="34"/>
                    </a:cubicBezTo>
                    <a:cubicBezTo>
                      <a:pt x="40" y="34"/>
                      <a:pt x="40" y="34"/>
                      <a:pt x="41" y="34"/>
                    </a:cubicBezTo>
                    <a:cubicBezTo>
                      <a:pt x="41" y="33"/>
                      <a:pt x="42" y="34"/>
                      <a:pt x="42" y="34"/>
                    </a:cubicBezTo>
                    <a:cubicBezTo>
                      <a:pt x="42" y="33"/>
                      <a:pt x="42" y="33"/>
                      <a:pt x="41" y="33"/>
                    </a:cubicBezTo>
                    <a:cubicBezTo>
                      <a:pt x="42" y="33"/>
                      <a:pt x="42" y="33"/>
                      <a:pt x="42" y="33"/>
                    </a:cubicBezTo>
                    <a:cubicBezTo>
                      <a:pt x="43" y="33"/>
                      <a:pt x="41" y="31"/>
                      <a:pt x="41" y="31"/>
                    </a:cubicBezTo>
                    <a:cubicBezTo>
                      <a:pt x="41" y="31"/>
                      <a:pt x="42" y="31"/>
                      <a:pt x="42" y="31"/>
                    </a:cubicBezTo>
                    <a:cubicBezTo>
                      <a:pt x="42" y="31"/>
                      <a:pt x="42" y="31"/>
                      <a:pt x="42" y="31"/>
                    </a:cubicBezTo>
                    <a:cubicBezTo>
                      <a:pt x="42" y="31"/>
                      <a:pt x="43" y="32"/>
                      <a:pt x="43" y="32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2"/>
                      <a:pt x="44" y="31"/>
                      <a:pt x="44" y="31"/>
                    </a:cubicBezTo>
                    <a:cubicBezTo>
                      <a:pt x="44" y="31"/>
                      <a:pt x="44" y="31"/>
                      <a:pt x="44" y="31"/>
                    </a:cubicBezTo>
                    <a:cubicBezTo>
                      <a:pt x="44" y="30"/>
                      <a:pt x="43" y="31"/>
                      <a:pt x="43" y="30"/>
                    </a:cubicBezTo>
                    <a:cubicBezTo>
                      <a:pt x="43" y="30"/>
                      <a:pt x="44" y="30"/>
                      <a:pt x="44" y="30"/>
                    </a:cubicBezTo>
                    <a:cubicBezTo>
                      <a:pt x="44" y="30"/>
                      <a:pt x="43" y="29"/>
                      <a:pt x="43" y="29"/>
                    </a:cubicBezTo>
                    <a:cubicBezTo>
                      <a:pt x="43" y="30"/>
                      <a:pt x="44" y="28"/>
                      <a:pt x="44" y="29"/>
                    </a:cubicBezTo>
                    <a:cubicBezTo>
                      <a:pt x="45" y="28"/>
                      <a:pt x="45" y="28"/>
                      <a:pt x="45" y="27"/>
                    </a:cubicBezTo>
                    <a:cubicBezTo>
                      <a:pt x="45" y="27"/>
                      <a:pt x="44" y="26"/>
                      <a:pt x="44" y="26"/>
                    </a:cubicBezTo>
                    <a:cubicBezTo>
                      <a:pt x="43" y="25"/>
                      <a:pt x="44" y="25"/>
                      <a:pt x="43" y="24"/>
                    </a:cubicBezTo>
                    <a:cubicBezTo>
                      <a:pt x="43" y="23"/>
                      <a:pt x="42" y="24"/>
                      <a:pt x="41" y="23"/>
                    </a:cubicBezTo>
                    <a:cubicBezTo>
                      <a:pt x="41" y="23"/>
                      <a:pt x="42" y="23"/>
                      <a:pt x="42" y="23"/>
                    </a:cubicBezTo>
                    <a:cubicBezTo>
                      <a:pt x="42" y="22"/>
                      <a:pt x="44" y="22"/>
                      <a:pt x="43" y="21"/>
                    </a:cubicBezTo>
                    <a:cubicBezTo>
                      <a:pt x="43" y="20"/>
                      <a:pt x="42" y="21"/>
                      <a:pt x="42" y="20"/>
                    </a:cubicBezTo>
                    <a:cubicBezTo>
                      <a:pt x="42" y="20"/>
                      <a:pt x="42" y="19"/>
                      <a:pt x="42" y="19"/>
                    </a:cubicBezTo>
                    <a:cubicBezTo>
                      <a:pt x="42" y="19"/>
                      <a:pt x="43" y="19"/>
                      <a:pt x="43" y="18"/>
                    </a:cubicBezTo>
                    <a:cubicBezTo>
                      <a:pt x="43" y="19"/>
                      <a:pt x="43" y="18"/>
                      <a:pt x="43" y="18"/>
                    </a:cubicBezTo>
                    <a:cubicBezTo>
                      <a:pt x="44" y="17"/>
                      <a:pt x="44" y="18"/>
                      <a:pt x="44" y="17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43" y="17"/>
                      <a:pt x="43" y="18"/>
                      <a:pt x="43" y="18"/>
                    </a:cubicBezTo>
                    <a:cubicBezTo>
                      <a:pt x="43" y="18"/>
                      <a:pt x="42" y="18"/>
                      <a:pt x="42" y="18"/>
                    </a:cubicBezTo>
                    <a:cubicBezTo>
                      <a:pt x="42" y="18"/>
                      <a:pt x="42" y="18"/>
                      <a:pt x="41" y="18"/>
                    </a:cubicBezTo>
                    <a:cubicBezTo>
                      <a:pt x="41" y="18"/>
                      <a:pt x="40" y="17"/>
                      <a:pt x="40" y="17"/>
                    </a:cubicBezTo>
                    <a:cubicBezTo>
                      <a:pt x="41" y="16"/>
                      <a:pt x="41" y="16"/>
                      <a:pt x="41" y="15"/>
                    </a:cubicBezTo>
                    <a:cubicBezTo>
                      <a:pt x="41" y="15"/>
                      <a:pt x="41" y="15"/>
                      <a:pt x="40" y="14"/>
                    </a:cubicBezTo>
                    <a:cubicBezTo>
                      <a:pt x="40" y="14"/>
                      <a:pt x="41" y="14"/>
                      <a:pt x="40" y="13"/>
                    </a:cubicBezTo>
                    <a:cubicBezTo>
                      <a:pt x="38" y="12"/>
                      <a:pt x="38" y="14"/>
                      <a:pt x="38" y="15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7" y="16"/>
                      <a:pt x="36" y="16"/>
                      <a:pt x="35" y="16"/>
                    </a:cubicBezTo>
                    <a:cubicBezTo>
                      <a:pt x="35" y="16"/>
                      <a:pt x="35" y="15"/>
                      <a:pt x="35" y="15"/>
                    </a:cubicBezTo>
                    <a:cubicBezTo>
                      <a:pt x="33" y="14"/>
                      <a:pt x="33" y="18"/>
                      <a:pt x="32" y="16"/>
                    </a:cubicBezTo>
                    <a:cubicBezTo>
                      <a:pt x="31" y="15"/>
                      <a:pt x="32" y="14"/>
                      <a:pt x="31" y="13"/>
                    </a:cubicBezTo>
                    <a:cubicBezTo>
                      <a:pt x="30" y="13"/>
                      <a:pt x="30" y="13"/>
                      <a:pt x="29" y="13"/>
                    </a:cubicBezTo>
                    <a:cubicBezTo>
                      <a:pt x="29" y="14"/>
                      <a:pt x="29" y="16"/>
                      <a:pt x="29" y="17"/>
                    </a:cubicBezTo>
                    <a:cubicBezTo>
                      <a:pt x="29" y="18"/>
                      <a:pt x="28" y="19"/>
                      <a:pt x="28" y="18"/>
                    </a:cubicBezTo>
                    <a:cubicBezTo>
                      <a:pt x="28" y="18"/>
                      <a:pt x="28" y="17"/>
                      <a:pt x="29" y="16"/>
                    </a:cubicBezTo>
                    <a:cubicBezTo>
                      <a:pt x="29" y="15"/>
                      <a:pt x="28" y="14"/>
                      <a:pt x="28" y="13"/>
                    </a:cubicBezTo>
                    <a:cubicBezTo>
                      <a:pt x="28" y="12"/>
                      <a:pt x="29" y="12"/>
                      <a:pt x="27" y="11"/>
                    </a:cubicBezTo>
                    <a:cubicBezTo>
                      <a:pt x="27" y="11"/>
                      <a:pt x="27" y="12"/>
                      <a:pt x="27" y="12"/>
                    </a:cubicBezTo>
                    <a:cubicBezTo>
                      <a:pt x="27" y="12"/>
                      <a:pt x="25" y="12"/>
                      <a:pt x="25" y="12"/>
                    </a:cubicBezTo>
                    <a:cubicBezTo>
                      <a:pt x="23" y="12"/>
                      <a:pt x="25" y="15"/>
                      <a:pt x="23" y="16"/>
                    </a:cubicBezTo>
                    <a:cubicBezTo>
                      <a:pt x="23" y="16"/>
                      <a:pt x="22" y="10"/>
                      <a:pt x="22" y="10"/>
                    </a:cubicBezTo>
                    <a:cubicBezTo>
                      <a:pt x="20" y="10"/>
                      <a:pt x="21" y="15"/>
                      <a:pt x="18" y="14"/>
                    </a:cubicBezTo>
                    <a:cubicBezTo>
                      <a:pt x="18" y="14"/>
                      <a:pt x="18" y="14"/>
                      <a:pt x="18" y="15"/>
                    </a:cubicBezTo>
                    <a:cubicBezTo>
                      <a:pt x="18" y="14"/>
                      <a:pt x="18" y="13"/>
                      <a:pt x="18" y="13"/>
                    </a:cubicBezTo>
                    <a:cubicBezTo>
                      <a:pt x="18" y="12"/>
                      <a:pt x="16" y="13"/>
                      <a:pt x="16" y="14"/>
                    </a:cubicBezTo>
                    <a:cubicBezTo>
                      <a:pt x="15" y="14"/>
                      <a:pt x="14" y="15"/>
                      <a:pt x="14" y="16"/>
                    </a:cubicBezTo>
                    <a:cubicBezTo>
                      <a:pt x="13" y="16"/>
                      <a:pt x="15" y="14"/>
                      <a:pt x="15" y="14"/>
                    </a:cubicBezTo>
                    <a:cubicBezTo>
                      <a:pt x="15" y="14"/>
                      <a:pt x="15" y="13"/>
                      <a:pt x="15" y="13"/>
                    </a:cubicBezTo>
                    <a:cubicBezTo>
                      <a:pt x="15" y="13"/>
                      <a:pt x="14" y="13"/>
                      <a:pt x="14" y="13"/>
                    </a:cubicBezTo>
                    <a:cubicBezTo>
                      <a:pt x="14" y="13"/>
                      <a:pt x="15" y="13"/>
                      <a:pt x="15" y="12"/>
                    </a:cubicBezTo>
                    <a:cubicBezTo>
                      <a:pt x="15" y="12"/>
                      <a:pt x="15" y="12"/>
                      <a:pt x="14" y="12"/>
                    </a:cubicBezTo>
                    <a:cubicBezTo>
                      <a:pt x="15" y="12"/>
                      <a:pt x="14" y="10"/>
                      <a:pt x="15" y="9"/>
                    </a:cubicBezTo>
                    <a:cubicBezTo>
                      <a:pt x="15" y="10"/>
                      <a:pt x="15" y="11"/>
                      <a:pt x="16" y="10"/>
                    </a:cubicBezTo>
                    <a:cubicBezTo>
                      <a:pt x="16" y="10"/>
                      <a:pt x="17" y="9"/>
                      <a:pt x="17" y="9"/>
                    </a:cubicBezTo>
                    <a:cubicBezTo>
                      <a:pt x="17" y="9"/>
                      <a:pt x="16" y="8"/>
                      <a:pt x="16" y="8"/>
                    </a:cubicBezTo>
                    <a:cubicBezTo>
                      <a:pt x="16" y="8"/>
                      <a:pt x="17" y="8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6" y="7"/>
                      <a:pt x="17" y="6"/>
                      <a:pt x="17" y="6"/>
                    </a:cubicBezTo>
                    <a:cubicBezTo>
                      <a:pt x="17" y="5"/>
                      <a:pt x="16" y="5"/>
                      <a:pt x="16" y="5"/>
                    </a:cubicBezTo>
                    <a:cubicBezTo>
                      <a:pt x="17" y="5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2"/>
                      <a:pt x="16" y="2"/>
                      <a:pt x="15" y="1"/>
                    </a:cubicBezTo>
                    <a:cubicBezTo>
                      <a:pt x="15" y="1"/>
                      <a:pt x="13" y="0"/>
                      <a:pt x="13" y="1"/>
                    </a:cubicBezTo>
                    <a:cubicBezTo>
                      <a:pt x="13" y="2"/>
                      <a:pt x="15" y="2"/>
                      <a:pt x="15" y="3"/>
                    </a:cubicBezTo>
                    <a:cubicBezTo>
                      <a:pt x="14" y="3"/>
                      <a:pt x="12" y="1"/>
                      <a:pt x="13" y="3"/>
                    </a:cubicBezTo>
                    <a:cubicBezTo>
                      <a:pt x="13" y="4"/>
                      <a:pt x="14" y="5"/>
                      <a:pt x="13" y="6"/>
                    </a:cubicBezTo>
                    <a:cubicBezTo>
                      <a:pt x="13" y="6"/>
                      <a:pt x="13" y="8"/>
                      <a:pt x="13" y="7"/>
                    </a:cubicBezTo>
                    <a:cubicBezTo>
                      <a:pt x="13" y="7"/>
                      <a:pt x="13" y="6"/>
                      <a:pt x="13" y="6"/>
                    </a:cubicBezTo>
                    <a:cubicBezTo>
                      <a:pt x="13" y="6"/>
                      <a:pt x="12" y="7"/>
                      <a:pt x="12" y="6"/>
                    </a:cubicBezTo>
                    <a:cubicBezTo>
                      <a:pt x="12" y="7"/>
                      <a:pt x="13" y="5"/>
                      <a:pt x="12" y="5"/>
                    </a:cubicBezTo>
                    <a:cubicBezTo>
                      <a:pt x="12" y="5"/>
                      <a:pt x="12" y="5"/>
                      <a:pt x="11" y="5"/>
                    </a:cubicBezTo>
                    <a:cubicBezTo>
                      <a:pt x="11" y="5"/>
                      <a:pt x="12" y="5"/>
                      <a:pt x="11" y="5"/>
                    </a:cubicBezTo>
                    <a:cubicBezTo>
                      <a:pt x="11" y="4"/>
                      <a:pt x="11" y="5"/>
                      <a:pt x="11" y="4"/>
                    </a:cubicBezTo>
                    <a:cubicBezTo>
                      <a:pt x="11" y="4"/>
                      <a:pt x="11" y="4"/>
                      <a:pt x="11" y="3"/>
                    </a:cubicBezTo>
                    <a:cubicBezTo>
                      <a:pt x="12" y="3"/>
                      <a:pt x="10" y="0"/>
                      <a:pt x="10" y="2"/>
                    </a:cubicBezTo>
                    <a:cubicBezTo>
                      <a:pt x="10" y="2"/>
                      <a:pt x="10" y="2"/>
                      <a:pt x="9" y="2"/>
                    </a:cubicBezTo>
                    <a:cubicBezTo>
                      <a:pt x="9" y="2"/>
                      <a:pt x="10" y="3"/>
                      <a:pt x="9" y="3"/>
                    </a:cubicBezTo>
                    <a:cubicBezTo>
                      <a:pt x="9" y="3"/>
                      <a:pt x="9" y="2"/>
                      <a:pt x="9" y="2"/>
                    </a:cubicBezTo>
                    <a:cubicBezTo>
                      <a:pt x="7" y="3"/>
                      <a:pt x="9" y="5"/>
                      <a:pt x="9" y="5"/>
                    </a:cubicBezTo>
                    <a:cubicBezTo>
                      <a:pt x="9" y="5"/>
                      <a:pt x="8" y="3"/>
                      <a:pt x="7" y="4"/>
                    </a:cubicBezTo>
                    <a:cubicBezTo>
                      <a:pt x="7" y="4"/>
                      <a:pt x="7" y="5"/>
                      <a:pt x="8" y="5"/>
                    </a:cubicBezTo>
                    <a:cubicBezTo>
                      <a:pt x="8" y="5"/>
                      <a:pt x="9" y="6"/>
                      <a:pt x="9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7"/>
                    </a:cubicBezTo>
                    <a:cubicBezTo>
                      <a:pt x="7" y="6"/>
                      <a:pt x="8" y="7"/>
                      <a:pt x="7" y="6"/>
                    </a:cubicBezTo>
                    <a:cubicBezTo>
                      <a:pt x="7" y="6"/>
                      <a:pt x="7" y="5"/>
                      <a:pt x="6" y="4"/>
                    </a:cubicBezTo>
                    <a:cubicBezTo>
                      <a:pt x="5" y="3"/>
                      <a:pt x="6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7"/>
                      <a:pt x="5" y="7"/>
                    </a:cubicBezTo>
                    <a:cubicBezTo>
                      <a:pt x="4" y="7"/>
                      <a:pt x="5" y="6"/>
                      <a:pt x="4" y="5"/>
                    </a:cubicBezTo>
                    <a:cubicBezTo>
                      <a:pt x="4" y="5"/>
                      <a:pt x="4" y="6"/>
                      <a:pt x="3" y="5"/>
                    </a:cubicBezTo>
                    <a:cubicBezTo>
                      <a:pt x="3" y="6"/>
                      <a:pt x="4" y="6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8"/>
                      <a:pt x="4" y="8"/>
                      <a:pt x="5" y="8"/>
                    </a:cubicBezTo>
                    <a:cubicBezTo>
                      <a:pt x="5" y="8"/>
                      <a:pt x="6" y="8"/>
                      <a:pt x="6" y="8"/>
                    </a:cubicBezTo>
                    <a:cubicBezTo>
                      <a:pt x="6" y="8"/>
                      <a:pt x="7" y="8"/>
                      <a:pt x="7" y="8"/>
                    </a:cubicBezTo>
                    <a:cubicBezTo>
                      <a:pt x="7" y="8"/>
                      <a:pt x="8" y="8"/>
                      <a:pt x="9" y="9"/>
                    </a:cubicBezTo>
                    <a:cubicBezTo>
                      <a:pt x="9" y="9"/>
                      <a:pt x="9" y="10"/>
                      <a:pt x="10" y="10"/>
                    </a:cubicBezTo>
                    <a:cubicBezTo>
                      <a:pt x="10" y="10"/>
                      <a:pt x="9" y="9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10"/>
                      <a:pt x="10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0" y="10"/>
                      <a:pt x="13" y="12"/>
                      <a:pt x="13" y="12"/>
                    </a:cubicBezTo>
                    <a:cubicBezTo>
                      <a:pt x="12" y="12"/>
                      <a:pt x="8" y="12"/>
                      <a:pt x="8" y="13"/>
                    </a:cubicBezTo>
                    <a:cubicBezTo>
                      <a:pt x="9" y="13"/>
                      <a:pt x="9" y="14"/>
                      <a:pt x="9" y="15"/>
                    </a:cubicBezTo>
                    <a:cubicBezTo>
                      <a:pt x="10" y="15"/>
                      <a:pt x="11" y="14"/>
                      <a:pt x="11" y="15"/>
                    </a:cubicBezTo>
                    <a:cubicBezTo>
                      <a:pt x="12" y="15"/>
                      <a:pt x="10" y="16"/>
                      <a:pt x="10" y="16"/>
                    </a:cubicBezTo>
                    <a:cubicBezTo>
                      <a:pt x="9" y="16"/>
                      <a:pt x="8" y="15"/>
                      <a:pt x="8" y="14"/>
                    </a:cubicBezTo>
                    <a:cubicBezTo>
                      <a:pt x="7" y="14"/>
                      <a:pt x="7" y="15"/>
                      <a:pt x="7" y="13"/>
                    </a:cubicBezTo>
                    <a:cubicBezTo>
                      <a:pt x="6" y="13"/>
                      <a:pt x="6" y="14"/>
                      <a:pt x="5" y="14"/>
                    </a:cubicBezTo>
                    <a:cubicBezTo>
                      <a:pt x="6" y="12"/>
                      <a:pt x="3" y="13"/>
                      <a:pt x="4" y="14"/>
                    </a:cubicBezTo>
                    <a:cubicBezTo>
                      <a:pt x="4" y="13"/>
                      <a:pt x="4" y="13"/>
                      <a:pt x="3" y="13"/>
                    </a:cubicBezTo>
                    <a:cubicBezTo>
                      <a:pt x="3" y="13"/>
                      <a:pt x="3" y="13"/>
                      <a:pt x="2" y="13"/>
                    </a:cubicBezTo>
                    <a:cubicBezTo>
                      <a:pt x="2" y="13"/>
                      <a:pt x="2" y="13"/>
                      <a:pt x="2" y="12"/>
                    </a:cubicBezTo>
                    <a:cubicBezTo>
                      <a:pt x="1" y="12"/>
                      <a:pt x="1" y="12"/>
                      <a:pt x="1" y="13"/>
                    </a:cubicBezTo>
                    <a:cubicBezTo>
                      <a:pt x="0" y="12"/>
                      <a:pt x="0" y="12"/>
                      <a:pt x="0" y="13"/>
                    </a:cubicBezTo>
                    <a:cubicBezTo>
                      <a:pt x="1" y="14"/>
                      <a:pt x="0" y="14"/>
                      <a:pt x="1" y="14"/>
                    </a:cubicBezTo>
                    <a:cubicBezTo>
                      <a:pt x="1" y="14"/>
                      <a:pt x="2" y="14"/>
                      <a:pt x="2" y="14"/>
                    </a:cubicBezTo>
                    <a:cubicBezTo>
                      <a:pt x="2" y="14"/>
                      <a:pt x="3" y="14"/>
                      <a:pt x="3" y="14"/>
                    </a:cubicBezTo>
                    <a:cubicBezTo>
                      <a:pt x="3" y="14"/>
                      <a:pt x="4" y="15"/>
                      <a:pt x="5" y="16"/>
                    </a:cubicBezTo>
                    <a:cubicBezTo>
                      <a:pt x="5" y="16"/>
                      <a:pt x="5" y="17"/>
                      <a:pt x="6" y="16"/>
                    </a:cubicBezTo>
                    <a:cubicBezTo>
                      <a:pt x="6" y="17"/>
                      <a:pt x="6" y="17"/>
                      <a:pt x="6" y="18"/>
                    </a:cubicBezTo>
                    <a:cubicBezTo>
                      <a:pt x="5" y="19"/>
                      <a:pt x="5" y="20"/>
                      <a:pt x="5" y="20"/>
                    </a:cubicBezTo>
                    <a:cubicBezTo>
                      <a:pt x="6" y="20"/>
                      <a:pt x="6" y="20"/>
                      <a:pt x="7" y="20"/>
                    </a:cubicBezTo>
                    <a:cubicBezTo>
                      <a:pt x="7" y="21"/>
                      <a:pt x="8" y="20"/>
                      <a:pt x="8" y="20"/>
                    </a:cubicBezTo>
                    <a:cubicBezTo>
                      <a:pt x="8" y="21"/>
                      <a:pt x="6" y="20"/>
                      <a:pt x="6" y="21"/>
                    </a:cubicBezTo>
                    <a:cubicBezTo>
                      <a:pt x="6" y="21"/>
                      <a:pt x="6" y="22"/>
                      <a:pt x="5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6" y="22"/>
                      <a:pt x="8" y="22"/>
                      <a:pt x="8" y="23"/>
                    </a:cubicBezTo>
                    <a:cubicBezTo>
                      <a:pt x="7" y="23"/>
                      <a:pt x="6" y="22"/>
                      <a:pt x="6" y="23"/>
                    </a:cubicBezTo>
                    <a:cubicBezTo>
                      <a:pt x="5" y="23"/>
                      <a:pt x="6" y="23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4" y="24"/>
                      <a:pt x="4" y="24"/>
                      <a:pt x="3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1" y="24"/>
                      <a:pt x="2" y="23"/>
                      <a:pt x="1" y="23"/>
                    </a:cubicBezTo>
                    <a:cubicBezTo>
                      <a:pt x="1" y="23"/>
                      <a:pt x="0" y="24"/>
                      <a:pt x="0" y="24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lose/>
                    <a:moveTo>
                      <a:pt x="6" y="6"/>
                    </a:move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5" y="6"/>
                      <a:pt x="6" y="6"/>
                    </a:cubicBezTo>
                    <a:close/>
                    <a:moveTo>
                      <a:pt x="6" y="26"/>
                    </a:moveTo>
                    <a:cubicBezTo>
                      <a:pt x="6" y="26"/>
                      <a:pt x="6" y="26"/>
                      <a:pt x="6" y="26"/>
                    </a:cubicBezTo>
                    <a:cubicBezTo>
                      <a:pt x="6" y="26"/>
                      <a:pt x="6" y="26"/>
                      <a:pt x="6" y="26"/>
                    </a:cubicBezTo>
                    <a:close/>
                    <a:moveTo>
                      <a:pt x="6" y="26"/>
                    </a:moveTo>
                    <a:cubicBezTo>
                      <a:pt x="6" y="26"/>
                      <a:pt x="6" y="26"/>
                      <a:pt x="6" y="26"/>
                    </a:cubicBezTo>
                    <a:cubicBezTo>
                      <a:pt x="6" y="26"/>
                      <a:pt x="6" y="26"/>
                      <a:pt x="6" y="26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230" name="Google Shape;1313;p28"/>
              <p:cNvSpPr>
                <a:spLocks/>
              </p:cNvSpPr>
              <p:nvPr/>
            </p:nvSpPr>
            <p:spPr bwMode="auto">
              <a:xfrm>
                <a:off x="2220913" y="3424238"/>
                <a:ext cx="3175" cy="3175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231" name="Google Shape;1314;p28"/>
              <p:cNvSpPr>
                <a:spLocks/>
              </p:cNvSpPr>
              <p:nvPr/>
            </p:nvSpPr>
            <p:spPr bwMode="auto">
              <a:xfrm>
                <a:off x="2206625" y="3451225"/>
                <a:ext cx="9525" cy="25400"/>
              </a:xfrm>
              <a:custGeom>
                <a:avLst/>
                <a:gdLst>
                  <a:gd name="T0" fmla="*/ 2 w 3"/>
                  <a:gd name="T1" fmla="*/ 4 h 7"/>
                  <a:gd name="T2" fmla="*/ 1 w 3"/>
                  <a:gd name="T3" fmla="*/ 0 h 7"/>
                  <a:gd name="T4" fmla="*/ 1 w 3"/>
                  <a:gd name="T5" fmla="*/ 5 h 7"/>
                  <a:gd name="T6" fmla="*/ 2 w 3"/>
                  <a:gd name="T7" fmla="*/ 6 h 7"/>
                  <a:gd name="T8" fmla="*/ 2 w 3"/>
                  <a:gd name="T9" fmla="*/ 5 h 7"/>
                  <a:gd name="T10" fmla="*/ 2 w 3"/>
                  <a:gd name="T11" fmla="*/ 5 h 7"/>
                  <a:gd name="T12" fmla="*/ 2 w 3"/>
                  <a:gd name="T13" fmla="*/ 4 h 7"/>
                  <a:gd name="T14" fmla="*/ 2 w 3"/>
                  <a:gd name="T1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7" extrusionOk="0">
                    <a:moveTo>
                      <a:pt x="2" y="4"/>
                    </a:moveTo>
                    <a:cubicBezTo>
                      <a:pt x="0" y="4"/>
                      <a:pt x="3" y="0"/>
                      <a:pt x="1" y="0"/>
                    </a:cubicBezTo>
                    <a:cubicBezTo>
                      <a:pt x="1" y="2"/>
                      <a:pt x="0" y="3"/>
                      <a:pt x="1" y="5"/>
                    </a:cubicBezTo>
                    <a:cubicBezTo>
                      <a:pt x="1" y="6"/>
                      <a:pt x="1" y="7"/>
                      <a:pt x="2" y="6"/>
                    </a:cubicBezTo>
                    <a:cubicBezTo>
                      <a:pt x="2" y="6"/>
                      <a:pt x="2" y="6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2" y="4"/>
                      <a:pt x="2" y="5"/>
                      <a:pt x="2" y="4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232" name="Google Shape;1315;p28"/>
              <p:cNvSpPr>
                <a:spLocks/>
              </p:cNvSpPr>
              <p:nvPr/>
            </p:nvSpPr>
            <p:spPr bwMode="auto">
              <a:xfrm>
                <a:off x="2201863" y="3427413"/>
                <a:ext cx="4763" cy="3175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 extrusionOk="0">
                    <a:moveTo>
                      <a:pt x="1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233" name="Google Shape;1316;p28"/>
              <p:cNvSpPr>
                <a:spLocks/>
              </p:cNvSpPr>
              <p:nvPr/>
            </p:nvSpPr>
            <p:spPr bwMode="auto">
              <a:xfrm>
                <a:off x="2209800" y="3430588"/>
                <a:ext cx="6350" cy="7938"/>
              </a:xfrm>
              <a:custGeom>
                <a:avLst/>
                <a:gdLst>
                  <a:gd name="T0" fmla="*/ 1 w 2"/>
                  <a:gd name="T1" fmla="*/ 1 h 2"/>
                  <a:gd name="T2" fmla="*/ 0 w 2"/>
                  <a:gd name="T3" fmla="*/ 1 h 2"/>
                  <a:gd name="T4" fmla="*/ 0 w 2"/>
                  <a:gd name="T5" fmla="*/ 2 h 2"/>
                  <a:gd name="T6" fmla="*/ 1 w 2"/>
                  <a:gd name="T7" fmla="*/ 1 h 2"/>
                  <a:gd name="T8" fmla="*/ 1 w 2"/>
                  <a:gd name="T9" fmla="*/ 1 h 2"/>
                  <a:gd name="T10" fmla="*/ 1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 extrusionOk="0">
                    <a:moveTo>
                      <a:pt x="1" y="1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2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234" name="Google Shape;1317;p28"/>
              <p:cNvSpPr>
                <a:spLocks/>
              </p:cNvSpPr>
              <p:nvPr/>
            </p:nvSpPr>
            <p:spPr bwMode="auto">
              <a:xfrm>
                <a:off x="2201863" y="3473450"/>
                <a:ext cx="7938" cy="3175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1 w 2"/>
                  <a:gd name="T7" fmla="*/ 0 h 1"/>
                  <a:gd name="T8" fmla="*/ 0 w 2"/>
                  <a:gd name="T9" fmla="*/ 0 h 1"/>
                  <a:gd name="T10" fmla="*/ 0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 extrusionOk="0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235" name="Google Shape;1318;p28"/>
              <p:cNvSpPr>
                <a:spLocks noChangeArrowheads="1"/>
              </p:cNvSpPr>
              <p:nvPr/>
            </p:nvSpPr>
            <p:spPr bwMode="auto">
              <a:xfrm>
                <a:off x="2201863" y="3427413"/>
                <a:ext cx="1588" cy="1588"/>
              </a:xfrm>
              <a:prstGeom prst="ellipse">
                <a:avLst/>
              </a:pr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180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45236" name="Google Shape;1319;p28"/>
              <p:cNvSpPr>
                <a:spLocks/>
              </p:cNvSpPr>
              <p:nvPr/>
            </p:nvSpPr>
            <p:spPr bwMode="auto">
              <a:xfrm>
                <a:off x="2216150" y="3438525"/>
                <a:ext cx="7938" cy="3175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1 h 1"/>
                  <a:gd name="T4" fmla="*/ 0 w 2"/>
                  <a:gd name="T5" fmla="*/ 1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 extrusionOk="0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2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237" name="Google Shape;1320;p28"/>
              <p:cNvSpPr>
                <a:spLocks/>
              </p:cNvSpPr>
              <p:nvPr/>
            </p:nvSpPr>
            <p:spPr bwMode="auto">
              <a:xfrm>
                <a:off x="2062163" y="3357563"/>
                <a:ext cx="55563" cy="41275"/>
              </a:xfrm>
              <a:custGeom>
                <a:avLst/>
                <a:gdLst>
                  <a:gd name="T0" fmla="*/ 7 w 16"/>
                  <a:gd name="T1" fmla="*/ 6 h 12"/>
                  <a:gd name="T2" fmla="*/ 10 w 16"/>
                  <a:gd name="T3" fmla="*/ 7 h 12"/>
                  <a:gd name="T4" fmla="*/ 12 w 16"/>
                  <a:gd name="T5" fmla="*/ 7 h 12"/>
                  <a:gd name="T6" fmla="*/ 13 w 16"/>
                  <a:gd name="T7" fmla="*/ 9 h 12"/>
                  <a:gd name="T8" fmla="*/ 14 w 16"/>
                  <a:gd name="T9" fmla="*/ 9 h 12"/>
                  <a:gd name="T10" fmla="*/ 15 w 16"/>
                  <a:gd name="T11" fmla="*/ 11 h 12"/>
                  <a:gd name="T12" fmla="*/ 15 w 16"/>
                  <a:gd name="T13" fmla="*/ 10 h 12"/>
                  <a:gd name="T14" fmla="*/ 16 w 16"/>
                  <a:gd name="T15" fmla="*/ 8 h 12"/>
                  <a:gd name="T16" fmla="*/ 14 w 16"/>
                  <a:gd name="T17" fmla="*/ 8 h 12"/>
                  <a:gd name="T18" fmla="*/ 13 w 16"/>
                  <a:gd name="T19" fmla="*/ 7 h 12"/>
                  <a:gd name="T20" fmla="*/ 12 w 16"/>
                  <a:gd name="T21" fmla="*/ 4 h 12"/>
                  <a:gd name="T22" fmla="*/ 11 w 16"/>
                  <a:gd name="T23" fmla="*/ 3 h 12"/>
                  <a:gd name="T24" fmla="*/ 10 w 16"/>
                  <a:gd name="T25" fmla="*/ 3 h 12"/>
                  <a:gd name="T26" fmla="*/ 8 w 16"/>
                  <a:gd name="T27" fmla="*/ 3 h 12"/>
                  <a:gd name="T28" fmla="*/ 6 w 16"/>
                  <a:gd name="T29" fmla="*/ 2 h 12"/>
                  <a:gd name="T30" fmla="*/ 5 w 16"/>
                  <a:gd name="T31" fmla="*/ 1 h 12"/>
                  <a:gd name="T32" fmla="*/ 3 w 16"/>
                  <a:gd name="T33" fmla="*/ 1 h 12"/>
                  <a:gd name="T34" fmla="*/ 2 w 16"/>
                  <a:gd name="T35" fmla="*/ 2 h 12"/>
                  <a:gd name="T36" fmla="*/ 0 w 16"/>
                  <a:gd name="T37" fmla="*/ 3 h 12"/>
                  <a:gd name="T38" fmla="*/ 1 w 16"/>
                  <a:gd name="T39" fmla="*/ 3 h 12"/>
                  <a:gd name="T40" fmla="*/ 2 w 16"/>
                  <a:gd name="T41" fmla="*/ 2 h 12"/>
                  <a:gd name="T42" fmla="*/ 3 w 16"/>
                  <a:gd name="T43" fmla="*/ 3 h 12"/>
                  <a:gd name="T44" fmla="*/ 5 w 16"/>
                  <a:gd name="T45" fmla="*/ 4 h 12"/>
                  <a:gd name="T46" fmla="*/ 7 w 16"/>
                  <a:gd name="T4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" h="12" extrusionOk="0">
                    <a:moveTo>
                      <a:pt x="7" y="6"/>
                    </a:moveTo>
                    <a:cubicBezTo>
                      <a:pt x="7" y="7"/>
                      <a:pt x="10" y="7"/>
                      <a:pt x="10" y="7"/>
                    </a:cubicBezTo>
                    <a:cubicBezTo>
                      <a:pt x="11" y="7"/>
                      <a:pt x="11" y="7"/>
                      <a:pt x="12" y="7"/>
                    </a:cubicBezTo>
                    <a:cubicBezTo>
                      <a:pt x="12" y="8"/>
                      <a:pt x="12" y="8"/>
                      <a:pt x="13" y="9"/>
                    </a:cubicBezTo>
                    <a:cubicBezTo>
                      <a:pt x="13" y="9"/>
                      <a:pt x="14" y="9"/>
                      <a:pt x="14" y="9"/>
                    </a:cubicBezTo>
                    <a:cubicBezTo>
                      <a:pt x="14" y="10"/>
                      <a:pt x="14" y="11"/>
                      <a:pt x="15" y="11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2"/>
                      <a:pt x="16" y="8"/>
                      <a:pt x="16" y="8"/>
                    </a:cubicBezTo>
                    <a:cubicBezTo>
                      <a:pt x="16" y="8"/>
                      <a:pt x="15" y="8"/>
                      <a:pt x="14" y="8"/>
                    </a:cubicBezTo>
                    <a:cubicBezTo>
                      <a:pt x="13" y="8"/>
                      <a:pt x="13" y="7"/>
                      <a:pt x="13" y="7"/>
                    </a:cubicBezTo>
                    <a:cubicBezTo>
                      <a:pt x="12" y="7"/>
                      <a:pt x="12" y="5"/>
                      <a:pt x="12" y="4"/>
                    </a:cubicBezTo>
                    <a:cubicBezTo>
                      <a:pt x="12" y="3"/>
                      <a:pt x="12" y="3"/>
                      <a:pt x="11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7" y="2"/>
                      <a:pt x="7" y="3"/>
                      <a:pt x="6" y="2"/>
                    </a:cubicBezTo>
                    <a:cubicBezTo>
                      <a:pt x="5" y="2"/>
                      <a:pt x="5" y="1"/>
                      <a:pt x="5" y="1"/>
                    </a:cubicBezTo>
                    <a:cubicBezTo>
                      <a:pt x="4" y="0"/>
                      <a:pt x="4" y="0"/>
                      <a:pt x="3" y="1"/>
                    </a:cubicBezTo>
                    <a:cubicBezTo>
                      <a:pt x="3" y="1"/>
                      <a:pt x="3" y="1"/>
                      <a:pt x="2" y="2"/>
                    </a:cubicBezTo>
                    <a:cubicBezTo>
                      <a:pt x="2" y="2"/>
                      <a:pt x="1" y="2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2"/>
                      <a:pt x="3" y="3"/>
                      <a:pt x="3" y="3"/>
                    </a:cubicBezTo>
                    <a:cubicBezTo>
                      <a:pt x="4" y="3"/>
                      <a:pt x="5" y="4"/>
                      <a:pt x="5" y="4"/>
                    </a:cubicBezTo>
                    <a:cubicBezTo>
                      <a:pt x="6" y="5"/>
                      <a:pt x="7" y="5"/>
                      <a:pt x="7" y="6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238" name="Google Shape;1321;p28"/>
              <p:cNvSpPr>
                <a:spLocks/>
              </p:cNvSpPr>
              <p:nvPr/>
            </p:nvSpPr>
            <p:spPr bwMode="auto">
              <a:xfrm>
                <a:off x="2068513" y="3352800"/>
                <a:ext cx="4763" cy="476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0" y="0"/>
                    </a:cubicBezTo>
                    <a:cubicBezTo>
                      <a:pt x="0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239" name="Google Shape;1322;p28"/>
              <p:cNvSpPr>
                <a:spLocks/>
              </p:cNvSpPr>
              <p:nvPr/>
            </p:nvSpPr>
            <p:spPr bwMode="auto">
              <a:xfrm>
                <a:off x="2224088" y="3433763"/>
                <a:ext cx="0" cy="7938"/>
              </a:xfrm>
              <a:custGeom>
                <a:avLst/>
                <a:gdLst>
                  <a:gd name="T0" fmla="*/ 0 w 120000"/>
                  <a:gd name="T1" fmla="*/ 1 h 2"/>
                  <a:gd name="T2" fmla="*/ 0 w 120000"/>
                  <a:gd name="T3" fmla="*/ 1 h 2"/>
                  <a:gd name="T4" fmla="*/ 0 w 120000"/>
                  <a:gd name="T5" fmla="*/ 1 h 2"/>
                  <a:gd name="T6" fmla="*/ 0 w 120000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000" h="2" extrusionOk="0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240" name="Google Shape;1323;p28"/>
              <p:cNvSpPr>
                <a:spLocks/>
              </p:cNvSpPr>
              <p:nvPr/>
            </p:nvSpPr>
            <p:spPr bwMode="auto">
              <a:xfrm>
                <a:off x="2085975" y="3413125"/>
                <a:ext cx="4763" cy="3175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 extrusionOk="0">
                    <a:moveTo>
                      <a:pt x="1" y="1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241" name="Google Shape;1324;p28"/>
              <p:cNvSpPr>
                <a:spLocks/>
              </p:cNvSpPr>
              <p:nvPr/>
            </p:nvSpPr>
            <p:spPr bwMode="auto">
              <a:xfrm>
                <a:off x="2224088" y="3427413"/>
                <a:ext cx="14288" cy="28575"/>
              </a:xfrm>
              <a:custGeom>
                <a:avLst/>
                <a:gdLst>
                  <a:gd name="T0" fmla="*/ 4 w 4"/>
                  <a:gd name="T1" fmla="*/ 0 h 8"/>
                  <a:gd name="T2" fmla="*/ 2 w 4"/>
                  <a:gd name="T3" fmla="*/ 1 h 8"/>
                  <a:gd name="T4" fmla="*/ 1 w 4"/>
                  <a:gd name="T5" fmla="*/ 2 h 8"/>
                  <a:gd name="T6" fmla="*/ 0 w 4"/>
                  <a:gd name="T7" fmla="*/ 3 h 8"/>
                  <a:gd name="T8" fmla="*/ 0 w 4"/>
                  <a:gd name="T9" fmla="*/ 4 h 8"/>
                  <a:gd name="T10" fmla="*/ 0 w 4"/>
                  <a:gd name="T11" fmla="*/ 6 h 8"/>
                  <a:gd name="T12" fmla="*/ 1 w 4"/>
                  <a:gd name="T13" fmla="*/ 8 h 8"/>
                  <a:gd name="T14" fmla="*/ 3 w 4"/>
                  <a:gd name="T15" fmla="*/ 5 h 8"/>
                  <a:gd name="T16" fmla="*/ 3 w 4"/>
                  <a:gd name="T17" fmla="*/ 4 h 8"/>
                  <a:gd name="T18" fmla="*/ 4 w 4"/>
                  <a:gd name="T19" fmla="*/ 3 h 8"/>
                  <a:gd name="T20" fmla="*/ 4 w 4"/>
                  <a:gd name="T21" fmla="*/ 2 h 8"/>
                  <a:gd name="T22" fmla="*/ 4 w 4"/>
                  <a:gd name="T23" fmla="*/ 1 h 8"/>
                  <a:gd name="T24" fmla="*/ 4 w 4"/>
                  <a:gd name="T25" fmla="*/ 0 h 8"/>
                  <a:gd name="T26" fmla="*/ 4 w 4"/>
                  <a:gd name="T2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" extrusionOk="0">
                    <a:moveTo>
                      <a:pt x="4" y="0"/>
                    </a:moveTo>
                    <a:cubicBezTo>
                      <a:pt x="3" y="0"/>
                      <a:pt x="3" y="1"/>
                      <a:pt x="2" y="1"/>
                    </a:cubicBez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1" y="2"/>
                      <a:pt x="0" y="3"/>
                    </a:cubicBezTo>
                    <a:cubicBezTo>
                      <a:pt x="1" y="3"/>
                      <a:pt x="1" y="4"/>
                      <a:pt x="0" y="4"/>
                    </a:cubicBezTo>
                    <a:cubicBezTo>
                      <a:pt x="0" y="4"/>
                      <a:pt x="0" y="6"/>
                      <a:pt x="0" y="6"/>
                    </a:cubicBezTo>
                    <a:cubicBezTo>
                      <a:pt x="0" y="7"/>
                      <a:pt x="1" y="7"/>
                      <a:pt x="1" y="8"/>
                    </a:cubicBezTo>
                    <a:cubicBezTo>
                      <a:pt x="1" y="8"/>
                      <a:pt x="3" y="5"/>
                      <a:pt x="3" y="5"/>
                    </a:cubicBezTo>
                    <a:cubicBezTo>
                      <a:pt x="3" y="4"/>
                      <a:pt x="3" y="5"/>
                      <a:pt x="3" y="4"/>
                    </a:cubicBezTo>
                    <a:cubicBezTo>
                      <a:pt x="3" y="3"/>
                      <a:pt x="4" y="4"/>
                      <a:pt x="4" y="3"/>
                    </a:cubicBezTo>
                    <a:cubicBezTo>
                      <a:pt x="4" y="2"/>
                      <a:pt x="4" y="3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0"/>
                    </a:cubicBezTo>
                    <a:cubicBezTo>
                      <a:pt x="4" y="0"/>
                      <a:pt x="4" y="1"/>
                      <a:pt x="4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242" name="Google Shape;1325;p28"/>
              <p:cNvSpPr>
                <a:spLocks/>
              </p:cNvSpPr>
              <p:nvPr/>
            </p:nvSpPr>
            <p:spPr bwMode="auto">
              <a:xfrm>
                <a:off x="2192338" y="3441700"/>
                <a:ext cx="3175" cy="3175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243" name="Google Shape;1326;p28"/>
              <p:cNvSpPr>
                <a:spLocks noChangeArrowheads="1"/>
              </p:cNvSpPr>
              <p:nvPr/>
            </p:nvSpPr>
            <p:spPr bwMode="auto">
              <a:xfrm>
                <a:off x="2114550" y="3448050"/>
                <a:ext cx="1588" cy="1588"/>
              </a:xfrm>
              <a:prstGeom prst="ellipse">
                <a:avLst/>
              </a:pr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180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45244" name="Google Shape;1327;p28"/>
              <p:cNvSpPr>
                <a:spLocks/>
              </p:cNvSpPr>
              <p:nvPr/>
            </p:nvSpPr>
            <p:spPr bwMode="auto">
              <a:xfrm>
                <a:off x="2108200" y="3402013"/>
                <a:ext cx="6350" cy="7938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1 h 2"/>
                  <a:gd name="T4" fmla="*/ 2 w 2"/>
                  <a:gd name="T5" fmla="*/ 0 h 2"/>
                  <a:gd name="T6" fmla="*/ 1 w 2"/>
                  <a:gd name="T7" fmla="*/ 2 h 2"/>
                  <a:gd name="T8" fmla="*/ 1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 extrusionOk="0">
                    <a:moveTo>
                      <a:pt x="1" y="2"/>
                    </a:move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1" y="0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245" name="Google Shape;1328;p28"/>
              <p:cNvSpPr>
                <a:spLocks/>
              </p:cNvSpPr>
              <p:nvPr/>
            </p:nvSpPr>
            <p:spPr bwMode="auto">
              <a:xfrm>
                <a:off x="2192338" y="3413125"/>
                <a:ext cx="14288" cy="14288"/>
              </a:xfrm>
              <a:custGeom>
                <a:avLst/>
                <a:gdLst>
                  <a:gd name="T0" fmla="*/ 3 w 4"/>
                  <a:gd name="T1" fmla="*/ 2 h 4"/>
                  <a:gd name="T2" fmla="*/ 4 w 4"/>
                  <a:gd name="T3" fmla="*/ 1 h 4"/>
                  <a:gd name="T4" fmla="*/ 2 w 4"/>
                  <a:gd name="T5" fmla="*/ 2 h 4"/>
                  <a:gd name="T6" fmla="*/ 1 w 4"/>
                  <a:gd name="T7" fmla="*/ 4 h 4"/>
                  <a:gd name="T8" fmla="*/ 3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 extrusionOk="0">
                    <a:moveTo>
                      <a:pt x="3" y="2"/>
                    </a:moveTo>
                    <a:cubicBezTo>
                      <a:pt x="3" y="2"/>
                      <a:pt x="4" y="2"/>
                      <a:pt x="4" y="1"/>
                    </a:cubicBezTo>
                    <a:cubicBezTo>
                      <a:pt x="4" y="0"/>
                      <a:pt x="2" y="2"/>
                      <a:pt x="2" y="2"/>
                    </a:cubicBezTo>
                    <a:cubicBezTo>
                      <a:pt x="2" y="3"/>
                      <a:pt x="0" y="3"/>
                      <a:pt x="1" y="4"/>
                    </a:cubicBezTo>
                    <a:cubicBezTo>
                      <a:pt x="1" y="4"/>
                      <a:pt x="3" y="3"/>
                      <a:pt x="3" y="2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246" name="Google Shape;1329;p28"/>
              <p:cNvSpPr>
                <a:spLocks/>
              </p:cNvSpPr>
              <p:nvPr/>
            </p:nvSpPr>
            <p:spPr bwMode="auto">
              <a:xfrm>
                <a:off x="2117725" y="3416300"/>
                <a:ext cx="7938" cy="11113"/>
              </a:xfrm>
              <a:custGeom>
                <a:avLst/>
                <a:gdLst>
                  <a:gd name="T0" fmla="*/ 0 w 2"/>
                  <a:gd name="T1" fmla="*/ 2 h 3"/>
                  <a:gd name="T2" fmla="*/ 0 w 2"/>
                  <a:gd name="T3" fmla="*/ 2 h 3"/>
                  <a:gd name="T4" fmla="*/ 1 w 2"/>
                  <a:gd name="T5" fmla="*/ 3 h 3"/>
                  <a:gd name="T6" fmla="*/ 2 w 2"/>
                  <a:gd name="T7" fmla="*/ 1 h 3"/>
                  <a:gd name="T8" fmla="*/ 0 w 2"/>
                  <a:gd name="T9" fmla="*/ 2 h 3"/>
                  <a:gd name="T10" fmla="*/ 0 w 2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 extrusionOk="0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2"/>
                      <a:pt x="2" y="2"/>
                      <a:pt x="2" y="1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247" name="Google Shape;1330;p28"/>
              <p:cNvSpPr>
                <a:spLocks/>
              </p:cNvSpPr>
              <p:nvPr/>
            </p:nvSpPr>
            <p:spPr bwMode="auto">
              <a:xfrm>
                <a:off x="2117725" y="3311525"/>
                <a:ext cx="14288" cy="11113"/>
              </a:xfrm>
              <a:custGeom>
                <a:avLst/>
                <a:gdLst>
                  <a:gd name="T0" fmla="*/ 2 w 4"/>
                  <a:gd name="T1" fmla="*/ 1 h 3"/>
                  <a:gd name="T2" fmla="*/ 0 w 4"/>
                  <a:gd name="T3" fmla="*/ 1 h 3"/>
                  <a:gd name="T4" fmla="*/ 1 w 4"/>
                  <a:gd name="T5" fmla="*/ 2 h 3"/>
                  <a:gd name="T6" fmla="*/ 2 w 4"/>
                  <a:gd name="T7" fmla="*/ 3 h 3"/>
                  <a:gd name="T8" fmla="*/ 2 w 4"/>
                  <a:gd name="T9" fmla="*/ 3 h 3"/>
                  <a:gd name="T10" fmla="*/ 3 w 4"/>
                  <a:gd name="T11" fmla="*/ 2 h 3"/>
                  <a:gd name="T12" fmla="*/ 4 w 4"/>
                  <a:gd name="T13" fmla="*/ 3 h 3"/>
                  <a:gd name="T14" fmla="*/ 4 w 4"/>
                  <a:gd name="T15" fmla="*/ 0 h 3"/>
                  <a:gd name="T16" fmla="*/ 2 w 4"/>
                  <a:gd name="T17" fmla="*/ 1 h 3"/>
                  <a:gd name="T18" fmla="*/ 2 w 4"/>
                  <a:gd name="T1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3" extrusionOk="0">
                    <a:moveTo>
                      <a:pt x="2" y="1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0" y="1"/>
                      <a:pt x="1" y="3"/>
                      <a:pt x="1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2" y="2"/>
                      <a:pt x="3" y="2"/>
                    </a:cubicBezTo>
                    <a:cubicBezTo>
                      <a:pt x="3" y="2"/>
                      <a:pt x="3" y="3"/>
                      <a:pt x="4" y="3"/>
                    </a:cubicBezTo>
                    <a:cubicBezTo>
                      <a:pt x="4" y="3"/>
                      <a:pt x="4" y="1"/>
                      <a:pt x="4" y="0"/>
                    </a:cubicBezTo>
                    <a:cubicBezTo>
                      <a:pt x="3" y="0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248" name="Google Shape;1331;p28"/>
              <p:cNvSpPr>
                <a:spLocks noChangeArrowheads="1"/>
              </p:cNvSpPr>
              <p:nvPr/>
            </p:nvSpPr>
            <p:spPr bwMode="auto">
              <a:xfrm>
                <a:off x="2114550" y="3438525"/>
                <a:ext cx="1588" cy="1588"/>
              </a:xfrm>
              <a:prstGeom prst="ellipse">
                <a:avLst/>
              </a:pr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180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45249" name="Google Shape;1332;p28"/>
              <p:cNvSpPr>
                <a:spLocks/>
              </p:cNvSpPr>
              <p:nvPr/>
            </p:nvSpPr>
            <p:spPr bwMode="auto">
              <a:xfrm>
                <a:off x="2184400" y="3409950"/>
                <a:ext cx="14288" cy="11113"/>
              </a:xfrm>
              <a:custGeom>
                <a:avLst/>
                <a:gdLst>
                  <a:gd name="T0" fmla="*/ 4 w 4"/>
                  <a:gd name="T1" fmla="*/ 1 h 3"/>
                  <a:gd name="T2" fmla="*/ 2 w 4"/>
                  <a:gd name="T3" fmla="*/ 0 h 3"/>
                  <a:gd name="T4" fmla="*/ 1 w 4"/>
                  <a:gd name="T5" fmla="*/ 0 h 3"/>
                  <a:gd name="T6" fmla="*/ 1 w 4"/>
                  <a:gd name="T7" fmla="*/ 0 h 3"/>
                  <a:gd name="T8" fmla="*/ 2 w 4"/>
                  <a:gd name="T9" fmla="*/ 1 h 3"/>
                  <a:gd name="T10" fmla="*/ 2 w 4"/>
                  <a:gd name="T11" fmla="*/ 2 h 3"/>
                  <a:gd name="T12" fmla="*/ 3 w 4"/>
                  <a:gd name="T13" fmla="*/ 3 h 3"/>
                  <a:gd name="T14" fmla="*/ 4 w 4"/>
                  <a:gd name="T15" fmla="*/ 1 h 3"/>
                  <a:gd name="T16" fmla="*/ 4 w 4"/>
                  <a:gd name="T1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3" extrusionOk="0">
                    <a:moveTo>
                      <a:pt x="4" y="1"/>
                    </a:moveTo>
                    <a:cubicBezTo>
                      <a:pt x="3" y="1"/>
                      <a:pt x="3" y="1"/>
                      <a:pt x="2" y="0"/>
                    </a:cubicBezTo>
                    <a:cubicBezTo>
                      <a:pt x="1" y="0"/>
                      <a:pt x="2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2" y="2"/>
                      <a:pt x="3" y="3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3" y="1"/>
                      <a:pt x="4" y="2"/>
                      <a:pt x="4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250" name="Google Shape;1333;p28"/>
              <p:cNvSpPr>
                <a:spLocks/>
              </p:cNvSpPr>
              <p:nvPr/>
            </p:nvSpPr>
            <p:spPr bwMode="auto">
              <a:xfrm>
                <a:off x="2100263" y="3413125"/>
                <a:ext cx="3175" cy="3175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251" name="Google Shape;1334;p28"/>
              <p:cNvSpPr>
                <a:spLocks/>
              </p:cNvSpPr>
              <p:nvPr/>
            </p:nvSpPr>
            <p:spPr bwMode="auto">
              <a:xfrm>
                <a:off x="2108200" y="3389313"/>
                <a:ext cx="3175" cy="6350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2 h 2"/>
                  <a:gd name="T4" fmla="*/ 0 w 1"/>
                  <a:gd name="T5" fmla="*/ 1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 extrusionOk="0">
                    <a:moveTo>
                      <a:pt x="0" y="1"/>
                    </a:moveTo>
                    <a:cubicBezTo>
                      <a:pt x="1" y="1"/>
                      <a:pt x="0" y="0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252" name="Google Shape;1335;p28"/>
              <p:cNvSpPr>
                <a:spLocks/>
              </p:cNvSpPr>
              <p:nvPr/>
            </p:nvSpPr>
            <p:spPr bwMode="auto">
              <a:xfrm>
                <a:off x="2114550" y="3409950"/>
                <a:ext cx="7938" cy="6350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1 h 2"/>
                  <a:gd name="T4" fmla="*/ 0 w 2"/>
                  <a:gd name="T5" fmla="*/ 1 h 2"/>
                  <a:gd name="T6" fmla="*/ 1 w 2"/>
                  <a:gd name="T7" fmla="*/ 2 h 2"/>
                  <a:gd name="T8" fmla="*/ 1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 extrusionOk="0">
                    <a:moveTo>
                      <a:pt x="1" y="2"/>
                    </a:moveTo>
                    <a:cubicBezTo>
                      <a:pt x="1" y="1"/>
                      <a:pt x="2" y="1"/>
                      <a:pt x="1" y="1"/>
                    </a:cubicBezTo>
                    <a:cubicBezTo>
                      <a:pt x="0" y="0"/>
                      <a:pt x="1" y="0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253" name="Google Shape;1336;p28"/>
              <p:cNvSpPr>
                <a:spLocks/>
              </p:cNvSpPr>
              <p:nvPr/>
            </p:nvSpPr>
            <p:spPr bwMode="auto">
              <a:xfrm>
                <a:off x="2189163" y="3441700"/>
                <a:ext cx="3175" cy="0"/>
              </a:xfrm>
              <a:custGeom>
                <a:avLst/>
                <a:gdLst>
                  <a:gd name="T0" fmla="*/ 1 w 1"/>
                  <a:gd name="T1" fmla="*/ 0 h 120000"/>
                  <a:gd name="T2" fmla="*/ 1 w 1"/>
                  <a:gd name="T3" fmla="*/ 0 h 120000"/>
                  <a:gd name="T4" fmla="*/ 1 w 1"/>
                  <a:gd name="T5" fmla="*/ 0 h 120000"/>
                  <a:gd name="T6" fmla="*/ 1 w 1"/>
                  <a:gd name="T7" fmla="*/ 0 h 120000"/>
                  <a:gd name="T8" fmla="*/ 1 w 1"/>
                  <a:gd name="T9" fmla="*/ 0 h 1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20000" extrusionOk="0">
                    <a:moveTo>
                      <a:pt x="1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254" name="Google Shape;1337;p28"/>
              <p:cNvSpPr>
                <a:spLocks/>
              </p:cNvSpPr>
              <p:nvPr/>
            </p:nvSpPr>
            <p:spPr bwMode="auto">
              <a:xfrm>
                <a:off x="2117725" y="3508375"/>
                <a:ext cx="4763" cy="3175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255" name="Google Shape;1338;p28"/>
              <p:cNvSpPr>
                <a:spLocks/>
              </p:cNvSpPr>
              <p:nvPr/>
            </p:nvSpPr>
            <p:spPr bwMode="auto">
              <a:xfrm>
                <a:off x="1984375" y="3363913"/>
                <a:ext cx="3175" cy="317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256" name="Google Shape;1339;p28"/>
              <p:cNvSpPr>
                <a:spLocks/>
              </p:cNvSpPr>
              <p:nvPr/>
            </p:nvSpPr>
            <p:spPr bwMode="auto">
              <a:xfrm>
                <a:off x="1981200" y="3360738"/>
                <a:ext cx="3175" cy="3175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257" name="Google Shape;1340;p28"/>
              <p:cNvSpPr>
                <a:spLocks/>
              </p:cNvSpPr>
              <p:nvPr/>
            </p:nvSpPr>
            <p:spPr bwMode="auto">
              <a:xfrm>
                <a:off x="2184400" y="3398838"/>
                <a:ext cx="4763" cy="3175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 extrusionOk="0">
                    <a:moveTo>
                      <a:pt x="0" y="1"/>
                    </a:move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258" name="Google Shape;1341;p28"/>
              <p:cNvSpPr>
                <a:spLocks/>
              </p:cNvSpPr>
              <p:nvPr/>
            </p:nvSpPr>
            <p:spPr bwMode="auto">
              <a:xfrm>
                <a:off x="1998663" y="3389313"/>
                <a:ext cx="7938" cy="6350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1 h 2"/>
                  <a:gd name="T4" fmla="*/ 2 w 2"/>
                  <a:gd name="T5" fmla="*/ 2 h 2"/>
                  <a:gd name="T6" fmla="*/ 0 w 2"/>
                  <a:gd name="T7" fmla="*/ 0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2" y="2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259" name="Google Shape;1342;p28"/>
              <p:cNvSpPr>
                <a:spLocks/>
              </p:cNvSpPr>
              <p:nvPr/>
            </p:nvSpPr>
            <p:spPr bwMode="auto">
              <a:xfrm>
                <a:off x="1998663" y="3384550"/>
                <a:ext cx="3175" cy="476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260" name="Google Shape;1343;p28"/>
              <p:cNvSpPr>
                <a:spLocks/>
              </p:cNvSpPr>
              <p:nvPr/>
            </p:nvSpPr>
            <p:spPr bwMode="auto">
              <a:xfrm>
                <a:off x="2082800" y="3349625"/>
                <a:ext cx="3175" cy="0"/>
              </a:xfrm>
              <a:custGeom>
                <a:avLst/>
                <a:gdLst>
                  <a:gd name="T0" fmla="*/ 0 w 1"/>
                  <a:gd name="T1" fmla="*/ 0 h 120000"/>
                  <a:gd name="T2" fmla="*/ 1 w 1"/>
                  <a:gd name="T3" fmla="*/ 0 h 120000"/>
                  <a:gd name="T4" fmla="*/ 0 w 1"/>
                  <a:gd name="T5" fmla="*/ 0 h 120000"/>
                  <a:gd name="T6" fmla="*/ 0 w 1"/>
                  <a:gd name="T7" fmla="*/ 0 h 120000"/>
                  <a:gd name="T8" fmla="*/ 0 w 1"/>
                  <a:gd name="T9" fmla="*/ 0 h 1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20000" extrusionOk="0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261" name="Google Shape;1344;p28"/>
              <p:cNvSpPr>
                <a:spLocks/>
              </p:cNvSpPr>
              <p:nvPr/>
            </p:nvSpPr>
            <p:spPr bwMode="auto">
              <a:xfrm>
                <a:off x="2076450" y="3349625"/>
                <a:ext cx="6350" cy="3175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1 h 1"/>
                  <a:gd name="T4" fmla="*/ 1 w 2"/>
                  <a:gd name="T5" fmla="*/ 1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 extrusionOk="0">
                    <a:moveTo>
                      <a:pt x="1" y="1"/>
                    </a:moveTo>
                    <a:cubicBezTo>
                      <a:pt x="2" y="0"/>
                      <a:pt x="0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262" name="Google Shape;1345;p28"/>
              <p:cNvSpPr>
                <a:spLocks/>
              </p:cNvSpPr>
              <p:nvPr/>
            </p:nvSpPr>
            <p:spPr bwMode="auto">
              <a:xfrm>
                <a:off x="2001838" y="3384550"/>
                <a:ext cx="4763" cy="476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263" name="Google Shape;1346;p28"/>
              <p:cNvSpPr>
                <a:spLocks/>
              </p:cNvSpPr>
              <p:nvPr/>
            </p:nvSpPr>
            <p:spPr bwMode="auto">
              <a:xfrm>
                <a:off x="1963738" y="3340100"/>
                <a:ext cx="17463" cy="17463"/>
              </a:xfrm>
              <a:custGeom>
                <a:avLst/>
                <a:gdLst>
                  <a:gd name="T0" fmla="*/ 5 w 5"/>
                  <a:gd name="T1" fmla="*/ 4 h 5"/>
                  <a:gd name="T2" fmla="*/ 3 w 5"/>
                  <a:gd name="T3" fmla="*/ 3 h 5"/>
                  <a:gd name="T4" fmla="*/ 3 w 5"/>
                  <a:gd name="T5" fmla="*/ 1 h 5"/>
                  <a:gd name="T6" fmla="*/ 3 w 5"/>
                  <a:gd name="T7" fmla="*/ 1 h 5"/>
                  <a:gd name="T8" fmla="*/ 1 w 5"/>
                  <a:gd name="T9" fmla="*/ 1 h 5"/>
                  <a:gd name="T10" fmla="*/ 2 w 5"/>
                  <a:gd name="T11" fmla="*/ 3 h 5"/>
                  <a:gd name="T12" fmla="*/ 5 w 5"/>
                  <a:gd name="T13" fmla="*/ 5 h 5"/>
                  <a:gd name="T14" fmla="*/ 5 w 5"/>
                  <a:gd name="T15" fmla="*/ 4 h 5"/>
                  <a:gd name="T16" fmla="*/ 5 w 5"/>
                  <a:gd name="T1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5" extrusionOk="0">
                    <a:moveTo>
                      <a:pt x="5" y="4"/>
                    </a:moveTo>
                    <a:cubicBezTo>
                      <a:pt x="4" y="4"/>
                      <a:pt x="4" y="4"/>
                      <a:pt x="3" y="3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3" y="4"/>
                      <a:pt x="3" y="5"/>
                      <a:pt x="5" y="5"/>
                    </a:cubicBezTo>
                    <a:cubicBezTo>
                      <a:pt x="5" y="5"/>
                      <a:pt x="5" y="5"/>
                      <a:pt x="5" y="4"/>
                    </a:cubicBezTo>
                    <a:cubicBezTo>
                      <a:pt x="4" y="4"/>
                      <a:pt x="5" y="5"/>
                      <a:pt x="5" y="4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264" name="Google Shape;1347;p28"/>
              <p:cNvSpPr>
                <a:spLocks/>
              </p:cNvSpPr>
              <p:nvPr/>
            </p:nvSpPr>
            <p:spPr bwMode="auto">
              <a:xfrm>
                <a:off x="1957388" y="3340100"/>
                <a:ext cx="3175" cy="3175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265" name="Google Shape;1348;p28"/>
              <p:cNvSpPr>
                <a:spLocks/>
              </p:cNvSpPr>
              <p:nvPr/>
            </p:nvSpPr>
            <p:spPr bwMode="auto">
              <a:xfrm>
                <a:off x="2082800" y="3349625"/>
                <a:ext cx="7938" cy="7938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1 h 2"/>
                  <a:gd name="T4" fmla="*/ 2 w 2"/>
                  <a:gd name="T5" fmla="*/ 1 h 2"/>
                  <a:gd name="T6" fmla="*/ 2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 extrusionOk="0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0" y="0"/>
                      <a:pt x="1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266" name="Google Shape;1349;p28"/>
              <p:cNvSpPr>
                <a:spLocks/>
              </p:cNvSpPr>
              <p:nvPr/>
            </p:nvSpPr>
            <p:spPr bwMode="auto">
              <a:xfrm>
                <a:off x="2001838" y="3409950"/>
                <a:ext cx="11113" cy="11113"/>
              </a:xfrm>
              <a:custGeom>
                <a:avLst/>
                <a:gdLst>
                  <a:gd name="T0" fmla="*/ 3 w 3"/>
                  <a:gd name="T1" fmla="*/ 1 h 3"/>
                  <a:gd name="T2" fmla="*/ 1 w 3"/>
                  <a:gd name="T3" fmla="*/ 0 h 3"/>
                  <a:gd name="T4" fmla="*/ 0 w 3"/>
                  <a:gd name="T5" fmla="*/ 0 h 3"/>
                  <a:gd name="T6" fmla="*/ 2 w 3"/>
                  <a:gd name="T7" fmla="*/ 2 h 3"/>
                  <a:gd name="T8" fmla="*/ 3 w 3"/>
                  <a:gd name="T9" fmla="*/ 1 h 3"/>
                  <a:gd name="T10" fmla="*/ 3 w 3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 extrusionOk="0">
                    <a:moveTo>
                      <a:pt x="3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2"/>
                      <a:pt x="3" y="3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267" name="Google Shape;1350;p28"/>
              <p:cNvSpPr>
                <a:spLocks/>
              </p:cNvSpPr>
              <p:nvPr/>
            </p:nvSpPr>
            <p:spPr bwMode="auto">
              <a:xfrm>
                <a:off x="2085975" y="3416300"/>
                <a:ext cx="7938" cy="7938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2 h 2"/>
                  <a:gd name="T4" fmla="*/ 2 w 2"/>
                  <a:gd name="T5" fmla="*/ 1 h 2"/>
                  <a:gd name="T6" fmla="*/ 2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 extrusionOk="0">
                    <a:moveTo>
                      <a:pt x="2" y="1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268" name="Google Shape;1351;p28"/>
              <p:cNvSpPr>
                <a:spLocks/>
              </p:cNvSpPr>
              <p:nvPr/>
            </p:nvSpPr>
            <p:spPr bwMode="auto">
              <a:xfrm>
                <a:off x="2090738" y="3433763"/>
                <a:ext cx="3175" cy="476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269" name="Google Shape;1352;p28"/>
              <p:cNvSpPr>
                <a:spLocks/>
              </p:cNvSpPr>
              <p:nvPr/>
            </p:nvSpPr>
            <p:spPr bwMode="auto">
              <a:xfrm>
                <a:off x="2128838" y="3294063"/>
                <a:ext cx="11113" cy="6350"/>
              </a:xfrm>
              <a:custGeom>
                <a:avLst/>
                <a:gdLst>
                  <a:gd name="T0" fmla="*/ 0 w 3"/>
                  <a:gd name="T1" fmla="*/ 0 h 2"/>
                  <a:gd name="T2" fmla="*/ 2 w 3"/>
                  <a:gd name="T3" fmla="*/ 1 h 2"/>
                  <a:gd name="T4" fmla="*/ 0 w 3"/>
                  <a:gd name="T5" fmla="*/ 0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 extrusionOk="0">
                    <a:moveTo>
                      <a:pt x="0" y="0"/>
                    </a:moveTo>
                    <a:cubicBezTo>
                      <a:pt x="0" y="0"/>
                      <a:pt x="1" y="2"/>
                      <a:pt x="2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270" name="Google Shape;1353;p28"/>
              <p:cNvSpPr>
                <a:spLocks/>
              </p:cNvSpPr>
              <p:nvPr/>
            </p:nvSpPr>
            <p:spPr bwMode="auto">
              <a:xfrm>
                <a:off x="2178050" y="3497263"/>
                <a:ext cx="6350" cy="0"/>
              </a:xfrm>
              <a:custGeom>
                <a:avLst/>
                <a:gdLst>
                  <a:gd name="T0" fmla="*/ 1 w 2"/>
                  <a:gd name="T1" fmla="*/ 0 h 120000"/>
                  <a:gd name="T2" fmla="*/ 2 w 2"/>
                  <a:gd name="T3" fmla="*/ 0 h 120000"/>
                  <a:gd name="T4" fmla="*/ 1 w 2"/>
                  <a:gd name="T5" fmla="*/ 0 h 120000"/>
                  <a:gd name="T6" fmla="*/ 1 w 2"/>
                  <a:gd name="T7" fmla="*/ 0 h 1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20000" extrusionOk="0">
                    <a:moveTo>
                      <a:pt x="1" y="0"/>
                    </a:moveTo>
                    <a:cubicBezTo>
                      <a:pt x="1" y="0"/>
                      <a:pt x="0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271" name="Google Shape;1354;p28"/>
              <p:cNvSpPr>
                <a:spLocks/>
              </p:cNvSpPr>
              <p:nvPr/>
            </p:nvSpPr>
            <p:spPr bwMode="auto">
              <a:xfrm>
                <a:off x="2171700" y="3500438"/>
                <a:ext cx="3175" cy="476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1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272" name="Google Shape;1355;p28"/>
              <p:cNvSpPr>
                <a:spLocks/>
              </p:cNvSpPr>
              <p:nvPr/>
            </p:nvSpPr>
            <p:spPr bwMode="auto">
              <a:xfrm>
                <a:off x="2076450" y="3451225"/>
                <a:ext cx="3175" cy="476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273" name="Google Shape;1356;p28"/>
              <p:cNvSpPr>
                <a:spLocks/>
              </p:cNvSpPr>
              <p:nvPr/>
            </p:nvSpPr>
            <p:spPr bwMode="auto">
              <a:xfrm>
                <a:off x="2041525" y="3448050"/>
                <a:ext cx="3175" cy="317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274" name="Google Shape;1357;p28"/>
              <p:cNvSpPr>
                <a:spLocks/>
              </p:cNvSpPr>
              <p:nvPr/>
            </p:nvSpPr>
            <p:spPr bwMode="auto">
              <a:xfrm>
                <a:off x="2090738" y="3473450"/>
                <a:ext cx="3175" cy="317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ubicBezTo>
                      <a:pt x="0" y="0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275" name="Google Shape;1358;p28"/>
              <p:cNvSpPr>
                <a:spLocks/>
              </p:cNvSpPr>
              <p:nvPr/>
            </p:nvSpPr>
            <p:spPr bwMode="auto">
              <a:xfrm>
                <a:off x="2036763" y="3448050"/>
                <a:ext cx="4763" cy="0"/>
              </a:xfrm>
              <a:custGeom>
                <a:avLst/>
                <a:gdLst>
                  <a:gd name="T0" fmla="*/ 1 w 1"/>
                  <a:gd name="T1" fmla="*/ 0 h 120000"/>
                  <a:gd name="T2" fmla="*/ 0 w 1"/>
                  <a:gd name="T3" fmla="*/ 0 h 120000"/>
                  <a:gd name="T4" fmla="*/ 1 w 1"/>
                  <a:gd name="T5" fmla="*/ 0 h 120000"/>
                  <a:gd name="T6" fmla="*/ 1 w 1"/>
                  <a:gd name="T7" fmla="*/ 0 h 120000"/>
                  <a:gd name="T8" fmla="*/ 1 w 1"/>
                  <a:gd name="T9" fmla="*/ 0 h 1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20000" extrusionOk="0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276" name="Google Shape;1359;p28"/>
              <p:cNvSpPr>
                <a:spLocks/>
              </p:cNvSpPr>
              <p:nvPr/>
            </p:nvSpPr>
            <p:spPr bwMode="auto">
              <a:xfrm>
                <a:off x="2076450" y="3455988"/>
                <a:ext cx="6350" cy="14288"/>
              </a:xfrm>
              <a:custGeom>
                <a:avLst/>
                <a:gdLst>
                  <a:gd name="T0" fmla="*/ 1 w 2"/>
                  <a:gd name="T1" fmla="*/ 1 h 4"/>
                  <a:gd name="T2" fmla="*/ 0 w 2"/>
                  <a:gd name="T3" fmla="*/ 2 h 4"/>
                  <a:gd name="T4" fmla="*/ 1 w 2"/>
                  <a:gd name="T5" fmla="*/ 3 h 4"/>
                  <a:gd name="T6" fmla="*/ 2 w 2"/>
                  <a:gd name="T7" fmla="*/ 2 h 4"/>
                  <a:gd name="T8" fmla="*/ 1 w 2"/>
                  <a:gd name="T9" fmla="*/ 1 h 4"/>
                  <a:gd name="T10" fmla="*/ 1 w 2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 extrusionOk="0">
                    <a:moveTo>
                      <a:pt x="1" y="1"/>
                    </a:moveTo>
                    <a:cubicBezTo>
                      <a:pt x="1" y="0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4"/>
                      <a:pt x="2" y="3"/>
                      <a:pt x="2" y="2"/>
                    </a:cubicBezTo>
                    <a:cubicBezTo>
                      <a:pt x="2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277" name="Google Shape;1360;p28"/>
              <p:cNvSpPr>
                <a:spLocks/>
              </p:cNvSpPr>
              <p:nvPr/>
            </p:nvSpPr>
            <p:spPr bwMode="auto">
              <a:xfrm>
                <a:off x="2100263" y="3479800"/>
                <a:ext cx="88900" cy="25400"/>
              </a:xfrm>
              <a:custGeom>
                <a:avLst/>
                <a:gdLst>
                  <a:gd name="T0" fmla="*/ 24 w 25"/>
                  <a:gd name="T1" fmla="*/ 1 h 7"/>
                  <a:gd name="T2" fmla="*/ 23 w 25"/>
                  <a:gd name="T3" fmla="*/ 2 h 7"/>
                  <a:gd name="T4" fmla="*/ 22 w 25"/>
                  <a:gd name="T5" fmla="*/ 2 h 7"/>
                  <a:gd name="T6" fmla="*/ 21 w 25"/>
                  <a:gd name="T7" fmla="*/ 3 h 7"/>
                  <a:gd name="T8" fmla="*/ 20 w 25"/>
                  <a:gd name="T9" fmla="*/ 1 h 7"/>
                  <a:gd name="T10" fmla="*/ 16 w 25"/>
                  <a:gd name="T11" fmla="*/ 2 h 7"/>
                  <a:gd name="T12" fmla="*/ 16 w 25"/>
                  <a:gd name="T13" fmla="*/ 2 h 7"/>
                  <a:gd name="T14" fmla="*/ 13 w 25"/>
                  <a:gd name="T15" fmla="*/ 2 h 7"/>
                  <a:gd name="T16" fmla="*/ 11 w 25"/>
                  <a:gd name="T17" fmla="*/ 2 h 7"/>
                  <a:gd name="T18" fmla="*/ 7 w 25"/>
                  <a:gd name="T19" fmla="*/ 3 h 7"/>
                  <a:gd name="T20" fmla="*/ 5 w 25"/>
                  <a:gd name="T21" fmla="*/ 2 h 7"/>
                  <a:gd name="T22" fmla="*/ 5 w 25"/>
                  <a:gd name="T23" fmla="*/ 1 h 7"/>
                  <a:gd name="T24" fmla="*/ 4 w 25"/>
                  <a:gd name="T25" fmla="*/ 1 h 7"/>
                  <a:gd name="T26" fmla="*/ 2 w 25"/>
                  <a:gd name="T27" fmla="*/ 1 h 7"/>
                  <a:gd name="T28" fmla="*/ 1 w 25"/>
                  <a:gd name="T29" fmla="*/ 0 h 7"/>
                  <a:gd name="T30" fmla="*/ 1 w 25"/>
                  <a:gd name="T31" fmla="*/ 2 h 7"/>
                  <a:gd name="T32" fmla="*/ 0 w 25"/>
                  <a:gd name="T33" fmla="*/ 1 h 7"/>
                  <a:gd name="T34" fmla="*/ 0 w 25"/>
                  <a:gd name="T35" fmla="*/ 2 h 7"/>
                  <a:gd name="T36" fmla="*/ 0 w 25"/>
                  <a:gd name="T37" fmla="*/ 5 h 7"/>
                  <a:gd name="T38" fmla="*/ 2 w 25"/>
                  <a:gd name="T39" fmla="*/ 5 h 7"/>
                  <a:gd name="T40" fmla="*/ 4 w 25"/>
                  <a:gd name="T41" fmla="*/ 5 h 7"/>
                  <a:gd name="T42" fmla="*/ 5 w 25"/>
                  <a:gd name="T43" fmla="*/ 5 h 7"/>
                  <a:gd name="T44" fmla="*/ 7 w 25"/>
                  <a:gd name="T45" fmla="*/ 5 h 7"/>
                  <a:gd name="T46" fmla="*/ 11 w 25"/>
                  <a:gd name="T47" fmla="*/ 6 h 7"/>
                  <a:gd name="T48" fmla="*/ 12 w 25"/>
                  <a:gd name="T49" fmla="*/ 7 h 7"/>
                  <a:gd name="T50" fmla="*/ 14 w 25"/>
                  <a:gd name="T51" fmla="*/ 7 h 7"/>
                  <a:gd name="T52" fmla="*/ 17 w 25"/>
                  <a:gd name="T53" fmla="*/ 6 h 7"/>
                  <a:gd name="T54" fmla="*/ 21 w 25"/>
                  <a:gd name="T55" fmla="*/ 5 h 7"/>
                  <a:gd name="T56" fmla="*/ 22 w 25"/>
                  <a:gd name="T57" fmla="*/ 4 h 7"/>
                  <a:gd name="T58" fmla="*/ 24 w 25"/>
                  <a:gd name="T59" fmla="*/ 4 h 7"/>
                  <a:gd name="T60" fmla="*/ 24 w 25"/>
                  <a:gd name="T61" fmla="*/ 1 h 7"/>
                  <a:gd name="T62" fmla="*/ 25 w 25"/>
                  <a:gd name="T63" fmla="*/ 1 h 7"/>
                  <a:gd name="T64" fmla="*/ 24 w 25"/>
                  <a:gd name="T65" fmla="*/ 1 h 7"/>
                  <a:gd name="T66" fmla="*/ 24 w 25"/>
                  <a:gd name="T6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5" h="7" extrusionOk="0">
                    <a:moveTo>
                      <a:pt x="24" y="1"/>
                    </a:moveTo>
                    <a:cubicBezTo>
                      <a:pt x="24" y="1"/>
                      <a:pt x="23" y="2"/>
                      <a:pt x="23" y="2"/>
                    </a:cubicBezTo>
                    <a:cubicBezTo>
                      <a:pt x="23" y="2"/>
                      <a:pt x="22" y="2"/>
                      <a:pt x="22" y="2"/>
                    </a:cubicBezTo>
                    <a:cubicBezTo>
                      <a:pt x="21" y="2"/>
                      <a:pt x="21" y="3"/>
                      <a:pt x="21" y="3"/>
                    </a:cubicBezTo>
                    <a:cubicBezTo>
                      <a:pt x="19" y="4"/>
                      <a:pt x="19" y="2"/>
                      <a:pt x="20" y="1"/>
                    </a:cubicBezTo>
                    <a:cubicBezTo>
                      <a:pt x="18" y="1"/>
                      <a:pt x="17" y="2"/>
                      <a:pt x="16" y="2"/>
                    </a:cubicBezTo>
                    <a:cubicBezTo>
                      <a:pt x="17" y="2"/>
                      <a:pt x="15" y="2"/>
                      <a:pt x="16" y="2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1"/>
                      <a:pt x="11" y="2"/>
                      <a:pt x="11" y="2"/>
                    </a:cubicBezTo>
                    <a:cubicBezTo>
                      <a:pt x="9" y="2"/>
                      <a:pt x="8" y="3"/>
                      <a:pt x="7" y="3"/>
                    </a:cubicBezTo>
                    <a:cubicBezTo>
                      <a:pt x="7" y="1"/>
                      <a:pt x="6" y="2"/>
                      <a:pt x="5" y="2"/>
                    </a:cubicBezTo>
                    <a:cubicBezTo>
                      <a:pt x="5" y="1"/>
                      <a:pt x="6" y="1"/>
                      <a:pt x="5" y="1"/>
                    </a:cubicBezTo>
                    <a:cubicBezTo>
                      <a:pt x="5" y="0"/>
                      <a:pt x="5" y="1"/>
                      <a:pt x="4" y="1"/>
                    </a:cubicBezTo>
                    <a:cubicBezTo>
                      <a:pt x="4" y="2"/>
                      <a:pt x="3" y="2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2"/>
                      <a:pt x="1" y="2"/>
                    </a:cubicBezTo>
                    <a:cubicBezTo>
                      <a:pt x="0" y="3"/>
                      <a:pt x="1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4"/>
                      <a:pt x="0" y="5"/>
                    </a:cubicBezTo>
                    <a:cubicBezTo>
                      <a:pt x="0" y="6"/>
                      <a:pt x="1" y="5"/>
                      <a:pt x="2" y="5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8" y="5"/>
                      <a:pt x="10" y="5"/>
                      <a:pt x="11" y="6"/>
                    </a:cubicBezTo>
                    <a:cubicBezTo>
                      <a:pt x="12" y="7"/>
                      <a:pt x="10" y="7"/>
                      <a:pt x="12" y="7"/>
                    </a:cubicBezTo>
                    <a:cubicBezTo>
                      <a:pt x="12" y="7"/>
                      <a:pt x="13" y="7"/>
                      <a:pt x="14" y="7"/>
                    </a:cubicBezTo>
                    <a:cubicBezTo>
                      <a:pt x="15" y="7"/>
                      <a:pt x="16" y="6"/>
                      <a:pt x="17" y="6"/>
                    </a:cubicBezTo>
                    <a:cubicBezTo>
                      <a:pt x="18" y="5"/>
                      <a:pt x="19" y="5"/>
                      <a:pt x="21" y="5"/>
                    </a:cubicBezTo>
                    <a:cubicBezTo>
                      <a:pt x="21" y="5"/>
                      <a:pt x="22" y="4"/>
                      <a:pt x="22" y="4"/>
                    </a:cubicBezTo>
                    <a:cubicBezTo>
                      <a:pt x="23" y="4"/>
                      <a:pt x="24" y="4"/>
                      <a:pt x="24" y="4"/>
                    </a:cubicBezTo>
                    <a:cubicBezTo>
                      <a:pt x="25" y="3"/>
                      <a:pt x="24" y="1"/>
                      <a:pt x="24" y="1"/>
                    </a:cubicBezTo>
                    <a:cubicBezTo>
                      <a:pt x="24" y="1"/>
                      <a:pt x="25" y="1"/>
                      <a:pt x="25" y="1"/>
                    </a:cubicBezTo>
                    <a:cubicBezTo>
                      <a:pt x="25" y="1"/>
                      <a:pt x="24" y="0"/>
                      <a:pt x="24" y="1"/>
                    </a:cubicBezTo>
                    <a:cubicBezTo>
                      <a:pt x="24" y="1"/>
                      <a:pt x="24" y="0"/>
                      <a:pt x="24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278" name="Google Shape;1361;p28"/>
              <p:cNvSpPr>
                <a:spLocks/>
              </p:cNvSpPr>
              <p:nvPr/>
            </p:nvSpPr>
            <p:spPr bwMode="auto">
              <a:xfrm>
                <a:off x="1992313" y="3389313"/>
                <a:ext cx="14288" cy="12700"/>
              </a:xfrm>
              <a:custGeom>
                <a:avLst/>
                <a:gdLst>
                  <a:gd name="T0" fmla="*/ 3 w 4"/>
                  <a:gd name="T1" fmla="*/ 4 h 4"/>
                  <a:gd name="T2" fmla="*/ 4 w 4"/>
                  <a:gd name="T3" fmla="*/ 4 h 4"/>
                  <a:gd name="T4" fmla="*/ 3 w 4"/>
                  <a:gd name="T5" fmla="*/ 2 h 4"/>
                  <a:gd name="T6" fmla="*/ 2 w 4"/>
                  <a:gd name="T7" fmla="*/ 1 h 4"/>
                  <a:gd name="T8" fmla="*/ 2 w 4"/>
                  <a:gd name="T9" fmla="*/ 0 h 4"/>
                  <a:gd name="T10" fmla="*/ 1 w 4"/>
                  <a:gd name="T11" fmla="*/ 2 h 4"/>
                  <a:gd name="T12" fmla="*/ 0 w 4"/>
                  <a:gd name="T13" fmla="*/ 2 h 4"/>
                  <a:gd name="T14" fmla="*/ 1 w 4"/>
                  <a:gd name="T15" fmla="*/ 3 h 4"/>
                  <a:gd name="T16" fmla="*/ 2 w 4"/>
                  <a:gd name="T17" fmla="*/ 4 h 4"/>
                  <a:gd name="T18" fmla="*/ 3 w 4"/>
                  <a:gd name="T1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4" extrusionOk="0">
                    <a:moveTo>
                      <a:pt x="3" y="4"/>
                    </a:moveTo>
                    <a:cubicBezTo>
                      <a:pt x="3" y="4"/>
                      <a:pt x="4" y="4"/>
                      <a:pt x="4" y="4"/>
                    </a:cubicBezTo>
                    <a:cubicBezTo>
                      <a:pt x="4" y="4"/>
                      <a:pt x="4" y="3"/>
                      <a:pt x="3" y="2"/>
                    </a:cubicBezTo>
                    <a:cubicBezTo>
                      <a:pt x="2" y="2"/>
                      <a:pt x="3" y="2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2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279" name="Google Shape;1362;p28"/>
              <p:cNvSpPr>
                <a:spLocks/>
              </p:cNvSpPr>
              <p:nvPr/>
            </p:nvSpPr>
            <p:spPr bwMode="auto">
              <a:xfrm>
                <a:off x="2149475" y="3479800"/>
                <a:ext cx="3175" cy="3175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 extrusionOk="0">
                    <a:moveTo>
                      <a:pt x="0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280" name="Google Shape;1363;p28"/>
              <p:cNvSpPr>
                <a:spLocks/>
              </p:cNvSpPr>
              <p:nvPr/>
            </p:nvSpPr>
            <p:spPr bwMode="auto">
              <a:xfrm>
                <a:off x="2132013" y="3421063"/>
                <a:ext cx="11113" cy="9525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1 h 3"/>
                  <a:gd name="T4" fmla="*/ 3 w 3"/>
                  <a:gd name="T5" fmla="*/ 0 h 3"/>
                  <a:gd name="T6" fmla="*/ 1 w 3"/>
                  <a:gd name="T7" fmla="*/ 2 h 3"/>
                  <a:gd name="T8" fmla="*/ 1 w 3"/>
                  <a:gd name="T9" fmla="*/ 3 h 3"/>
                  <a:gd name="T10" fmla="*/ 2 w 3"/>
                  <a:gd name="T11" fmla="*/ 2 h 3"/>
                  <a:gd name="T12" fmla="*/ 2 w 3"/>
                  <a:gd name="T13" fmla="*/ 1 h 3"/>
                  <a:gd name="T14" fmla="*/ 3 w 3"/>
                  <a:gd name="T15" fmla="*/ 2 h 3"/>
                  <a:gd name="T16" fmla="*/ 3 w 3"/>
                  <a:gd name="T1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3" extrusionOk="0">
                    <a:moveTo>
                      <a:pt x="3" y="2"/>
                    </a:moveTo>
                    <a:cubicBezTo>
                      <a:pt x="3" y="2"/>
                      <a:pt x="3" y="1"/>
                      <a:pt x="3" y="1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2" y="0"/>
                      <a:pt x="2" y="1"/>
                      <a:pt x="1" y="2"/>
                    </a:cubicBezTo>
                    <a:cubicBezTo>
                      <a:pt x="1" y="2"/>
                      <a:pt x="0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2" y="2"/>
                      <a:pt x="3" y="2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281" name="Google Shape;1364;p28"/>
              <p:cNvSpPr>
                <a:spLocks/>
              </p:cNvSpPr>
              <p:nvPr/>
            </p:nvSpPr>
            <p:spPr bwMode="auto">
              <a:xfrm>
                <a:off x="2128838" y="3406775"/>
                <a:ext cx="6350" cy="9525"/>
              </a:xfrm>
              <a:custGeom>
                <a:avLst/>
                <a:gdLst>
                  <a:gd name="T0" fmla="*/ 1 w 2"/>
                  <a:gd name="T1" fmla="*/ 3 h 3"/>
                  <a:gd name="T2" fmla="*/ 0 w 2"/>
                  <a:gd name="T3" fmla="*/ 0 h 3"/>
                  <a:gd name="T4" fmla="*/ 0 w 2"/>
                  <a:gd name="T5" fmla="*/ 1 h 3"/>
                  <a:gd name="T6" fmla="*/ 0 w 2"/>
                  <a:gd name="T7" fmla="*/ 2 h 3"/>
                  <a:gd name="T8" fmla="*/ 1 w 2"/>
                  <a:gd name="T9" fmla="*/ 3 h 3"/>
                  <a:gd name="T10" fmla="*/ 1 w 2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 extrusionOk="0">
                    <a:moveTo>
                      <a:pt x="1" y="3"/>
                    </a:moveTo>
                    <a:cubicBezTo>
                      <a:pt x="1" y="2"/>
                      <a:pt x="2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282" name="Google Shape;1365;p28"/>
              <p:cNvSpPr>
                <a:spLocks/>
              </p:cNvSpPr>
              <p:nvPr/>
            </p:nvSpPr>
            <p:spPr bwMode="auto">
              <a:xfrm>
                <a:off x="2125663" y="3424238"/>
                <a:ext cx="3175" cy="6350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2 h 2"/>
                  <a:gd name="T8" fmla="*/ 1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 extrusionOk="0">
                    <a:moveTo>
                      <a:pt x="1" y="2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283" name="Google Shape;1366;p28"/>
              <p:cNvSpPr>
                <a:spLocks/>
              </p:cNvSpPr>
              <p:nvPr/>
            </p:nvSpPr>
            <p:spPr bwMode="auto">
              <a:xfrm>
                <a:off x="2122488" y="3402013"/>
                <a:ext cx="3175" cy="7938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0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 extrusionOk="0">
                    <a:moveTo>
                      <a:pt x="1" y="0"/>
                    </a:moveTo>
                    <a:cubicBezTo>
                      <a:pt x="0" y="0"/>
                      <a:pt x="1" y="2"/>
                      <a:pt x="1" y="0"/>
                    </a:cubicBezTo>
                    <a:cubicBezTo>
                      <a:pt x="1" y="0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284" name="Google Shape;1367;p28"/>
              <p:cNvSpPr>
                <a:spLocks/>
              </p:cNvSpPr>
              <p:nvPr/>
            </p:nvSpPr>
            <p:spPr bwMode="auto">
              <a:xfrm>
                <a:off x="2146300" y="3444875"/>
                <a:ext cx="11113" cy="3175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0 h 1"/>
                  <a:gd name="T4" fmla="*/ 1 w 3"/>
                  <a:gd name="T5" fmla="*/ 1 h 1"/>
                  <a:gd name="T6" fmla="*/ 2 w 3"/>
                  <a:gd name="T7" fmla="*/ 0 h 1"/>
                  <a:gd name="T8" fmla="*/ 1 w 3"/>
                  <a:gd name="T9" fmla="*/ 1 h 1"/>
                  <a:gd name="T10" fmla="*/ 3 w 3"/>
                  <a:gd name="T11" fmla="*/ 1 h 1"/>
                  <a:gd name="T12" fmla="*/ 3 w 3"/>
                  <a:gd name="T13" fmla="*/ 1 h 1"/>
                  <a:gd name="T14" fmla="*/ 3 w 3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 extrusionOk="0">
                    <a:moveTo>
                      <a:pt x="3" y="1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285" name="Google Shape;1368;p28"/>
              <p:cNvSpPr>
                <a:spLocks/>
              </p:cNvSpPr>
              <p:nvPr/>
            </p:nvSpPr>
            <p:spPr bwMode="auto">
              <a:xfrm>
                <a:off x="2082800" y="3395663"/>
                <a:ext cx="7938" cy="6350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0 h 2"/>
                  <a:gd name="T4" fmla="*/ 1 w 2"/>
                  <a:gd name="T5" fmla="*/ 1 h 2"/>
                  <a:gd name="T6" fmla="*/ 1 w 2"/>
                  <a:gd name="T7" fmla="*/ 1 h 2"/>
                  <a:gd name="T8" fmla="*/ 1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 extrusionOk="0">
                    <a:moveTo>
                      <a:pt x="1" y="1"/>
                    </a:moveTo>
                    <a:cubicBezTo>
                      <a:pt x="2" y="1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286" name="Google Shape;1369;p28"/>
              <p:cNvSpPr>
                <a:spLocks/>
              </p:cNvSpPr>
              <p:nvPr/>
            </p:nvSpPr>
            <p:spPr bwMode="auto">
              <a:xfrm>
                <a:off x="2139950" y="3406775"/>
                <a:ext cx="3175" cy="6350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0 w 1"/>
                  <a:gd name="T5" fmla="*/ 1 h 2"/>
                  <a:gd name="T6" fmla="*/ 1 w 1"/>
                  <a:gd name="T7" fmla="*/ 2 h 2"/>
                  <a:gd name="T8" fmla="*/ 1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 extrusionOk="0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0"/>
                      <a:pt x="0" y="1"/>
                    </a:cubicBezTo>
                    <a:cubicBezTo>
                      <a:pt x="1" y="1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287" name="Google Shape;1370;p28"/>
              <p:cNvSpPr>
                <a:spLocks/>
              </p:cNvSpPr>
              <p:nvPr/>
            </p:nvSpPr>
            <p:spPr bwMode="auto">
              <a:xfrm>
                <a:off x="2122488" y="3392488"/>
                <a:ext cx="20638" cy="14288"/>
              </a:xfrm>
              <a:custGeom>
                <a:avLst/>
                <a:gdLst>
                  <a:gd name="T0" fmla="*/ 0 w 6"/>
                  <a:gd name="T1" fmla="*/ 1 h 4"/>
                  <a:gd name="T2" fmla="*/ 3 w 6"/>
                  <a:gd name="T3" fmla="*/ 3 h 4"/>
                  <a:gd name="T4" fmla="*/ 4 w 6"/>
                  <a:gd name="T5" fmla="*/ 4 h 4"/>
                  <a:gd name="T6" fmla="*/ 5 w 6"/>
                  <a:gd name="T7" fmla="*/ 4 h 4"/>
                  <a:gd name="T8" fmla="*/ 6 w 6"/>
                  <a:gd name="T9" fmla="*/ 3 h 4"/>
                  <a:gd name="T10" fmla="*/ 4 w 6"/>
                  <a:gd name="T11" fmla="*/ 3 h 4"/>
                  <a:gd name="T12" fmla="*/ 3 w 6"/>
                  <a:gd name="T13" fmla="*/ 2 h 4"/>
                  <a:gd name="T14" fmla="*/ 3 w 6"/>
                  <a:gd name="T15" fmla="*/ 1 h 4"/>
                  <a:gd name="T16" fmla="*/ 3 w 6"/>
                  <a:gd name="T17" fmla="*/ 1 h 4"/>
                  <a:gd name="T18" fmla="*/ 2 w 6"/>
                  <a:gd name="T19" fmla="*/ 0 h 4"/>
                  <a:gd name="T20" fmla="*/ 1 w 6"/>
                  <a:gd name="T21" fmla="*/ 0 h 4"/>
                  <a:gd name="T22" fmla="*/ 0 w 6"/>
                  <a:gd name="T23" fmla="*/ 1 h 4"/>
                  <a:gd name="T24" fmla="*/ 0 w 6"/>
                  <a:gd name="T2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4" extrusionOk="0">
                    <a:moveTo>
                      <a:pt x="0" y="1"/>
                    </a:moveTo>
                    <a:cubicBezTo>
                      <a:pt x="0" y="1"/>
                      <a:pt x="2" y="2"/>
                      <a:pt x="3" y="3"/>
                    </a:cubicBezTo>
                    <a:cubicBezTo>
                      <a:pt x="3" y="3"/>
                      <a:pt x="3" y="4"/>
                      <a:pt x="4" y="4"/>
                    </a:cubicBezTo>
                    <a:cubicBezTo>
                      <a:pt x="4" y="4"/>
                      <a:pt x="4" y="4"/>
                      <a:pt x="5" y="4"/>
                    </a:cubicBezTo>
                    <a:cubicBezTo>
                      <a:pt x="5" y="4"/>
                      <a:pt x="6" y="4"/>
                      <a:pt x="6" y="3"/>
                    </a:cubicBezTo>
                    <a:cubicBezTo>
                      <a:pt x="6" y="2"/>
                      <a:pt x="5" y="3"/>
                      <a:pt x="4" y="3"/>
                    </a:cubicBezTo>
                    <a:cubicBezTo>
                      <a:pt x="4" y="3"/>
                      <a:pt x="3" y="2"/>
                      <a:pt x="3" y="2"/>
                    </a:cubicBezTo>
                    <a:cubicBezTo>
                      <a:pt x="2" y="2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288" name="Google Shape;1371;p28"/>
              <p:cNvSpPr>
                <a:spLocks/>
              </p:cNvSpPr>
              <p:nvPr/>
            </p:nvSpPr>
            <p:spPr bwMode="auto">
              <a:xfrm>
                <a:off x="2114550" y="3438525"/>
                <a:ext cx="11113" cy="6350"/>
              </a:xfrm>
              <a:custGeom>
                <a:avLst/>
                <a:gdLst>
                  <a:gd name="T0" fmla="*/ 3 w 3"/>
                  <a:gd name="T1" fmla="*/ 0 h 2"/>
                  <a:gd name="T2" fmla="*/ 1 w 3"/>
                  <a:gd name="T3" fmla="*/ 1 h 2"/>
                  <a:gd name="T4" fmla="*/ 3 w 3"/>
                  <a:gd name="T5" fmla="*/ 0 h 2"/>
                  <a:gd name="T6" fmla="*/ 3 w 3"/>
                  <a:gd name="T7" fmla="*/ 0 h 2"/>
                  <a:gd name="T8" fmla="*/ 3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 extrusionOk="0">
                    <a:moveTo>
                      <a:pt x="3" y="0"/>
                    </a:moveTo>
                    <a:cubicBezTo>
                      <a:pt x="3" y="0"/>
                      <a:pt x="1" y="0"/>
                      <a:pt x="1" y="1"/>
                    </a:cubicBezTo>
                    <a:cubicBezTo>
                      <a:pt x="0" y="2"/>
                      <a:pt x="3" y="1"/>
                      <a:pt x="3" y="0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289" name="Google Shape;1372;p28"/>
              <p:cNvSpPr>
                <a:spLocks/>
              </p:cNvSpPr>
              <p:nvPr/>
            </p:nvSpPr>
            <p:spPr bwMode="auto">
              <a:xfrm>
                <a:off x="2122488" y="3328988"/>
                <a:ext cx="3175" cy="6350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0 w 1"/>
                  <a:gd name="T5" fmla="*/ 1 h 2"/>
                  <a:gd name="T6" fmla="*/ 0 w 1"/>
                  <a:gd name="T7" fmla="*/ 2 h 2"/>
                  <a:gd name="T8" fmla="*/ 0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 extrusionOk="0">
                    <a:moveTo>
                      <a:pt x="0" y="2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290" name="Google Shape;1373;p28"/>
              <p:cNvSpPr>
                <a:spLocks/>
              </p:cNvSpPr>
              <p:nvPr/>
            </p:nvSpPr>
            <p:spPr bwMode="auto">
              <a:xfrm>
                <a:off x="2163763" y="3360738"/>
                <a:ext cx="0" cy="6350"/>
              </a:xfrm>
              <a:custGeom>
                <a:avLst/>
                <a:gdLst>
                  <a:gd name="T0" fmla="*/ 0 w 120000"/>
                  <a:gd name="T1" fmla="*/ 1 h 2"/>
                  <a:gd name="T2" fmla="*/ 0 w 120000"/>
                  <a:gd name="T3" fmla="*/ 1 h 2"/>
                  <a:gd name="T4" fmla="*/ 0 w 120000"/>
                  <a:gd name="T5" fmla="*/ 1 h 2"/>
                  <a:gd name="T6" fmla="*/ 0 w 120000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000" h="2" extrusionOk="0">
                    <a:moveTo>
                      <a:pt x="0" y="1"/>
                    </a:moveTo>
                    <a:cubicBezTo>
                      <a:pt x="0" y="1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291" name="Google Shape;1374;p28"/>
              <p:cNvSpPr>
                <a:spLocks/>
              </p:cNvSpPr>
              <p:nvPr/>
            </p:nvSpPr>
            <p:spPr bwMode="auto">
              <a:xfrm>
                <a:off x="2160588" y="3441700"/>
                <a:ext cx="6350" cy="6350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2 h 2"/>
                  <a:gd name="T4" fmla="*/ 2 w 2"/>
                  <a:gd name="T5" fmla="*/ 1 h 2"/>
                  <a:gd name="T6" fmla="*/ 1 w 2"/>
                  <a:gd name="T7" fmla="*/ 1 h 2"/>
                  <a:gd name="T8" fmla="*/ 1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 extrusionOk="0">
                    <a:moveTo>
                      <a:pt x="1" y="1"/>
                    </a:moveTo>
                    <a:cubicBezTo>
                      <a:pt x="1" y="0"/>
                      <a:pt x="0" y="2"/>
                      <a:pt x="1" y="2"/>
                    </a:cubicBezTo>
                    <a:cubicBezTo>
                      <a:pt x="1" y="2"/>
                      <a:pt x="2" y="2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292" name="Google Shape;1375;p28"/>
              <p:cNvSpPr>
                <a:spLocks/>
              </p:cNvSpPr>
              <p:nvPr/>
            </p:nvSpPr>
            <p:spPr bwMode="auto">
              <a:xfrm>
                <a:off x="2174875" y="3430588"/>
                <a:ext cx="14288" cy="14288"/>
              </a:xfrm>
              <a:custGeom>
                <a:avLst/>
                <a:gdLst>
                  <a:gd name="T0" fmla="*/ 1 w 4"/>
                  <a:gd name="T1" fmla="*/ 1 h 4"/>
                  <a:gd name="T2" fmla="*/ 2 w 4"/>
                  <a:gd name="T3" fmla="*/ 0 h 4"/>
                  <a:gd name="T4" fmla="*/ 1 w 4"/>
                  <a:gd name="T5" fmla="*/ 1 h 4"/>
                  <a:gd name="T6" fmla="*/ 1 w 4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 extrusionOk="0">
                    <a:moveTo>
                      <a:pt x="1" y="1"/>
                    </a:moveTo>
                    <a:cubicBezTo>
                      <a:pt x="0" y="4"/>
                      <a:pt x="4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293" name="Google Shape;1376;p28"/>
              <p:cNvSpPr>
                <a:spLocks/>
              </p:cNvSpPr>
              <p:nvPr/>
            </p:nvSpPr>
            <p:spPr bwMode="auto">
              <a:xfrm>
                <a:off x="2181225" y="3451225"/>
                <a:ext cx="3175" cy="476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 extrusionOk="0">
                    <a:moveTo>
                      <a:pt x="0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294" name="Google Shape;1377;p28"/>
              <p:cNvSpPr>
                <a:spLocks/>
              </p:cNvSpPr>
              <p:nvPr/>
            </p:nvSpPr>
            <p:spPr bwMode="auto">
              <a:xfrm>
                <a:off x="2184400" y="3455988"/>
                <a:ext cx="4763" cy="0"/>
              </a:xfrm>
              <a:custGeom>
                <a:avLst/>
                <a:gdLst>
                  <a:gd name="T0" fmla="*/ 0 w 1"/>
                  <a:gd name="T1" fmla="*/ 0 h 120000"/>
                  <a:gd name="T2" fmla="*/ 0 w 1"/>
                  <a:gd name="T3" fmla="*/ 0 h 120000"/>
                  <a:gd name="T4" fmla="*/ 0 w 1"/>
                  <a:gd name="T5" fmla="*/ 0 h 120000"/>
                  <a:gd name="T6" fmla="*/ 0 w 1"/>
                  <a:gd name="T7" fmla="*/ 0 h 120000"/>
                  <a:gd name="T8" fmla="*/ 0 w 1"/>
                  <a:gd name="T9" fmla="*/ 0 h 1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2000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295" name="Google Shape;1378;p28"/>
              <p:cNvSpPr>
                <a:spLocks/>
              </p:cNvSpPr>
              <p:nvPr/>
            </p:nvSpPr>
            <p:spPr bwMode="auto">
              <a:xfrm>
                <a:off x="2178050" y="3416300"/>
                <a:ext cx="3175" cy="476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296" name="Google Shape;1379;p28"/>
              <p:cNvSpPr>
                <a:spLocks/>
              </p:cNvSpPr>
              <p:nvPr/>
            </p:nvSpPr>
            <p:spPr bwMode="auto">
              <a:xfrm>
                <a:off x="2184400" y="3402013"/>
                <a:ext cx="4763" cy="476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297" name="Google Shape;1380;p28"/>
              <p:cNvSpPr>
                <a:spLocks/>
              </p:cNvSpPr>
              <p:nvPr/>
            </p:nvSpPr>
            <p:spPr bwMode="auto">
              <a:xfrm>
                <a:off x="2157413" y="3424238"/>
                <a:ext cx="14288" cy="6350"/>
              </a:xfrm>
              <a:custGeom>
                <a:avLst/>
                <a:gdLst>
                  <a:gd name="T0" fmla="*/ 3 w 4"/>
                  <a:gd name="T1" fmla="*/ 0 h 2"/>
                  <a:gd name="T2" fmla="*/ 4 w 4"/>
                  <a:gd name="T3" fmla="*/ 0 h 2"/>
                  <a:gd name="T4" fmla="*/ 3 w 4"/>
                  <a:gd name="T5" fmla="*/ 0 h 2"/>
                  <a:gd name="T6" fmla="*/ 2 w 4"/>
                  <a:gd name="T7" fmla="*/ 0 h 2"/>
                  <a:gd name="T8" fmla="*/ 2 w 4"/>
                  <a:gd name="T9" fmla="*/ 1 h 2"/>
                  <a:gd name="T10" fmla="*/ 2 w 4"/>
                  <a:gd name="T11" fmla="*/ 2 h 2"/>
                  <a:gd name="T12" fmla="*/ 3 w 4"/>
                  <a:gd name="T13" fmla="*/ 0 h 2"/>
                  <a:gd name="T14" fmla="*/ 3 w 4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2" extrusionOk="0">
                    <a:moveTo>
                      <a:pt x="3" y="0"/>
                    </a:moveTo>
                    <a:cubicBezTo>
                      <a:pt x="4" y="1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3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0" y="2"/>
                      <a:pt x="2" y="2"/>
                    </a:cubicBezTo>
                    <a:cubicBezTo>
                      <a:pt x="3" y="2"/>
                      <a:pt x="3" y="1"/>
                      <a:pt x="3" y="0"/>
                    </a:cubicBezTo>
                    <a:cubicBezTo>
                      <a:pt x="4" y="0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298" name="Google Shape;1381;p28"/>
              <p:cNvSpPr>
                <a:spLocks/>
              </p:cNvSpPr>
              <p:nvPr/>
            </p:nvSpPr>
            <p:spPr bwMode="auto">
              <a:xfrm>
                <a:off x="2178050" y="3402013"/>
                <a:ext cx="6350" cy="7938"/>
              </a:xfrm>
              <a:custGeom>
                <a:avLst/>
                <a:gdLst>
                  <a:gd name="T0" fmla="*/ 0 w 2"/>
                  <a:gd name="T1" fmla="*/ 1 h 2"/>
                  <a:gd name="T2" fmla="*/ 2 w 2"/>
                  <a:gd name="T3" fmla="*/ 2 h 2"/>
                  <a:gd name="T4" fmla="*/ 1 w 2"/>
                  <a:gd name="T5" fmla="*/ 1 h 2"/>
                  <a:gd name="T6" fmla="*/ 1 w 2"/>
                  <a:gd name="T7" fmla="*/ 0 h 2"/>
                  <a:gd name="T8" fmla="*/ 0 w 2"/>
                  <a:gd name="T9" fmla="*/ 1 h 2"/>
                  <a:gd name="T10" fmla="*/ 0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 extrusionOk="0">
                    <a:moveTo>
                      <a:pt x="0" y="1"/>
                    </a:moveTo>
                    <a:cubicBezTo>
                      <a:pt x="1" y="1"/>
                      <a:pt x="1" y="2"/>
                      <a:pt x="2" y="2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299" name="Google Shape;1382;p28"/>
              <p:cNvSpPr>
                <a:spLocks/>
              </p:cNvSpPr>
              <p:nvPr/>
            </p:nvSpPr>
            <p:spPr bwMode="auto">
              <a:xfrm>
                <a:off x="2160588" y="3392488"/>
                <a:ext cx="14288" cy="9525"/>
              </a:xfrm>
              <a:custGeom>
                <a:avLst/>
                <a:gdLst>
                  <a:gd name="T0" fmla="*/ 3 w 4"/>
                  <a:gd name="T1" fmla="*/ 0 h 3"/>
                  <a:gd name="T2" fmla="*/ 1 w 4"/>
                  <a:gd name="T3" fmla="*/ 1 h 3"/>
                  <a:gd name="T4" fmla="*/ 0 w 4"/>
                  <a:gd name="T5" fmla="*/ 3 h 3"/>
                  <a:gd name="T6" fmla="*/ 1 w 4"/>
                  <a:gd name="T7" fmla="*/ 3 h 3"/>
                  <a:gd name="T8" fmla="*/ 4 w 4"/>
                  <a:gd name="T9" fmla="*/ 0 h 3"/>
                  <a:gd name="T10" fmla="*/ 3 w 4"/>
                  <a:gd name="T11" fmla="*/ 0 h 3"/>
                  <a:gd name="T12" fmla="*/ 3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 extrusionOk="0">
                    <a:moveTo>
                      <a:pt x="3" y="0"/>
                    </a:moveTo>
                    <a:cubicBezTo>
                      <a:pt x="3" y="1"/>
                      <a:pt x="2" y="1"/>
                      <a:pt x="1" y="1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4" y="1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300" name="Google Shape;1383;p28"/>
              <p:cNvSpPr>
                <a:spLocks/>
              </p:cNvSpPr>
              <p:nvPr/>
            </p:nvSpPr>
            <p:spPr bwMode="auto">
              <a:xfrm>
                <a:off x="2171700" y="3433763"/>
                <a:ext cx="3175" cy="476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 extrusionOk="0">
                    <a:moveTo>
                      <a:pt x="1" y="0"/>
                    </a:move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301" name="Google Shape;1384;p28"/>
              <p:cNvSpPr>
                <a:spLocks/>
              </p:cNvSpPr>
              <p:nvPr/>
            </p:nvSpPr>
            <p:spPr bwMode="auto">
              <a:xfrm>
                <a:off x="2082800" y="3406775"/>
                <a:ext cx="0" cy="3175"/>
              </a:xfrm>
              <a:custGeom>
                <a:avLst/>
                <a:gdLst>
                  <a:gd name="T0" fmla="*/ 0 w 120000"/>
                  <a:gd name="T1" fmla="*/ 0 h 1"/>
                  <a:gd name="T2" fmla="*/ 0 w 120000"/>
                  <a:gd name="T3" fmla="*/ 1 h 1"/>
                  <a:gd name="T4" fmla="*/ 0 w 120000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0000" h="1" extrusionOk="0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302" name="Google Shape;1385;p28"/>
              <p:cNvSpPr>
                <a:spLocks/>
              </p:cNvSpPr>
              <p:nvPr/>
            </p:nvSpPr>
            <p:spPr bwMode="auto">
              <a:xfrm>
                <a:off x="2079625" y="3402013"/>
                <a:ext cx="3175" cy="476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303" name="Google Shape;1386;p28"/>
              <p:cNvSpPr>
                <a:spLocks noChangeArrowheads="1"/>
              </p:cNvSpPr>
              <p:nvPr/>
            </p:nvSpPr>
            <p:spPr bwMode="auto">
              <a:xfrm>
                <a:off x="2174875" y="3421063"/>
                <a:ext cx="1588" cy="1588"/>
              </a:xfrm>
              <a:prstGeom prst="ellipse">
                <a:avLst/>
              </a:pr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180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45304" name="Google Shape;1387;p28"/>
              <p:cNvSpPr>
                <a:spLocks/>
              </p:cNvSpPr>
              <p:nvPr/>
            </p:nvSpPr>
            <p:spPr bwMode="auto">
              <a:xfrm>
                <a:off x="2122488" y="3433763"/>
                <a:ext cx="6350" cy="4763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2 w 2"/>
                  <a:gd name="T7" fmla="*/ 0 h 1"/>
                  <a:gd name="T8" fmla="*/ 2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 extrusionOk="0">
                    <a:moveTo>
                      <a:pt x="2" y="0"/>
                    </a:moveTo>
                    <a:cubicBezTo>
                      <a:pt x="2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305" name="Google Shape;1388;p28"/>
              <p:cNvSpPr>
                <a:spLocks/>
              </p:cNvSpPr>
              <p:nvPr/>
            </p:nvSpPr>
            <p:spPr bwMode="auto">
              <a:xfrm>
                <a:off x="2097088" y="3340100"/>
                <a:ext cx="3175" cy="3175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 extrusionOk="0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306" name="Google Shape;1389;p28"/>
              <p:cNvSpPr>
                <a:spLocks/>
              </p:cNvSpPr>
              <p:nvPr/>
            </p:nvSpPr>
            <p:spPr bwMode="auto">
              <a:xfrm>
                <a:off x="2100263" y="3282950"/>
                <a:ext cx="11113" cy="14288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3 h 4"/>
                  <a:gd name="T4" fmla="*/ 2 w 3"/>
                  <a:gd name="T5" fmla="*/ 4 h 4"/>
                  <a:gd name="T6" fmla="*/ 3 w 3"/>
                  <a:gd name="T7" fmla="*/ 2 h 4"/>
                  <a:gd name="T8" fmla="*/ 0 w 3"/>
                  <a:gd name="T9" fmla="*/ 2 h 4"/>
                  <a:gd name="T10" fmla="*/ 0 w 3"/>
                  <a:gd name="T11" fmla="*/ 2 h 4"/>
                  <a:gd name="T12" fmla="*/ 0 w 3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 extrusionOk="0">
                    <a:moveTo>
                      <a:pt x="0" y="2"/>
                    </a:move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2"/>
                    </a:cubicBezTo>
                    <a:cubicBezTo>
                      <a:pt x="0" y="2"/>
                      <a:pt x="1" y="2"/>
                      <a:pt x="0" y="2"/>
                    </a:cubicBezTo>
                    <a:cubicBezTo>
                      <a:pt x="0" y="3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307" name="Google Shape;1390;p28"/>
              <p:cNvSpPr>
                <a:spLocks/>
              </p:cNvSpPr>
              <p:nvPr/>
            </p:nvSpPr>
            <p:spPr bwMode="auto">
              <a:xfrm>
                <a:off x="2149475" y="3360738"/>
                <a:ext cx="14288" cy="20638"/>
              </a:xfrm>
              <a:custGeom>
                <a:avLst/>
                <a:gdLst>
                  <a:gd name="T0" fmla="*/ 2 w 4"/>
                  <a:gd name="T1" fmla="*/ 0 h 6"/>
                  <a:gd name="T2" fmla="*/ 1 w 4"/>
                  <a:gd name="T3" fmla="*/ 2 h 6"/>
                  <a:gd name="T4" fmla="*/ 2 w 4"/>
                  <a:gd name="T5" fmla="*/ 3 h 6"/>
                  <a:gd name="T6" fmla="*/ 2 w 4"/>
                  <a:gd name="T7" fmla="*/ 4 h 6"/>
                  <a:gd name="T8" fmla="*/ 3 w 4"/>
                  <a:gd name="T9" fmla="*/ 5 h 6"/>
                  <a:gd name="T10" fmla="*/ 3 w 4"/>
                  <a:gd name="T11" fmla="*/ 4 h 6"/>
                  <a:gd name="T12" fmla="*/ 4 w 4"/>
                  <a:gd name="T13" fmla="*/ 3 h 6"/>
                  <a:gd name="T14" fmla="*/ 3 w 4"/>
                  <a:gd name="T15" fmla="*/ 1 h 6"/>
                  <a:gd name="T16" fmla="*/ 2 w 4"/>
                  <a:gd name="T17" fmla="*/ 0 h 6"/>
                  <a:gd name="T18" fmla="*/ 2 w 4"/>
                  <a:gd name="T1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6" extrusionOk="0">
                    <a:moveTo>
                      <a:pt x="2" y="0"/>
                    </a:moveTo>
                    <a:cubicBezTo>
                      <a:pt x="2" y="0"/>
                      <a:pt x="0" y="1"/>
                      <a:pt x="1" y="2"/>
                    </a:cubicBez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3"/>
                      <a:pt x="2" y="4"/>
                    </a:cubicBezTo>
                    <a:cubicBezTo>
                      <a:pt x="1" y="4"/>
                      <a:pt x="2" y="6"/>
                      <a:pt x="3" y="5"/>
                    </a:cubicBezTo>
                    <a:cubicBezTo>
                      <a:pt x="3" y="5"/>
                      <a:pt x="3" y="5"/>
                      <a:pt x="3" y="4"/>
                    </a:cubicBezTo>
                    <a:cubicBezTo>
                      <a:pt x="3" y="4"/>
                      <a:pt x="4" y="4"/>
                      <a:pt x="4" y="3"/>
                    </a:cubicBezTo>
                    <a:cubicBezTo>
                      <a:pt x="4" y="2"/>
                      <a:pt x="3" y="2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2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308" name="Google Shape;1391;p28"/>
              <p:cNvSpPr>
                <a:spLocks/>
              </p:cNvSpPr>
              <p:nvPr/>
            </p:nvSpPr>
            <p:spPr bwMode="auto">
              <a:xfrm>
                <a:off x="2108200" y="3352800"/>
                <a:ext cx="14288" cy="11113"/>
              </a:xfrm>
              <a:custGeom>
                <a:avLst/>
                <a:gdLst>
                  <a:gd name="T0" fmla="*/ 1 w 4"/>
                  <a:gd name="T1" fmla="*/ 0 h 3"/>
                  <a:gd name="T2" fmla="*/ 1 w 4"/>
                  <a:gd name="T3" fmla="*/ 0 h 3"/>
                  <a:gd name="T4" fmla="*/ 1 w 4"/>
                  <a:gd name="T5" fmla="*/ 2 h 3"/>
                  <a:gd name="T6" fmla="*/ 0 w 4"/>
                  <a:gd name="T7" fmla="*/ 2 h 3"/>
                  <a:gd name="T8" fmla="*/ 2 w 4"/>
                  <a:gd name="T9" fmla="*/ 2 h 3"/>
                  <a:gd name="T10" fmla="*/ 3 w 4"/>
                  <a:gd name="T11" fmla="*/ 1 h 3"/>
                  <a:gd name="T12" fmla="*/ 3 w 4"/>
                  <a:gd name="T13" fmla="*/ 1 h 3"/>
                  <a:gd name="T14" fmla="*/ 2 w 4"/>
                  <a:gd name="T15" fmla="*/ 0 h 3"/>
                  <a:gd name="T16" fmla="*/ 2 w 4"/>
                  <a:gd name="T17" fmla="*/ 1 h 3"/>
                  <a:gd name="T18" fmla="*/ 1 w 4"/>
                  <a:gd name="T19" fmla="*/ 1 h 3"/>
                  <a:gd name="T20" fmla="*/ 1 w 4"/>
                  <a:gd name="T21" fmla="*/ 0 h 3"/>
                  <a:gd name="T22" fmla="*/ 1 w 4"/>
                  <a:gd name="T2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3" extrusionOk="0">
                    <a:moveTo>
                      <a:pt x="1" y="0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0" y="0"/>
                      <a:pt x="1" y="1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1" y="3"/>
                      <a:pt x="4" y="2"/>
                      <a:pt x="3" y="1"/>
                    </a:cubicBezTo>
                    <a:cubicBezTo>
                      <a:pt x="3" y="1"/>
                      <a:pt x="3" y="2"/>
                      <a:pt x="3" y="1"/>
                    </a:cubicBezTo>
                    <a:cubicBezTo>
                      <a:pt x="2" y="1"/>
                      <a:pt x="3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309" name="Google Shape;1392;p28"/>
              <p:cNvSpPr>
                <a:spLocks/>
              </p:cNvSpPr>
              <p:nvPr/>
            </p:nvSpPr>
            <p:spPr bwMode="auto">
              <a:xfrm>
                <a:off x="2146300" y="3416300"/>
                <a:ext cx="6350" cy="11113"/>
              </a:xfrm>
              <a:custGeom>
                <a:avLst/>
                <a:gdLst>
                  <a:gd name="T0" fmla="*/ 1 w 2"/>
                  <a:gd name="T1" fmla="*/ 0 h 3"/>
                  <a:gd name="T2" fmla="*/ 1 w 2"/>
                  <a:gd name="T3" fmla="*/ 3 h 3"/>
                  <a:gd name="T4" fmla="*/ 2 w 2"/>
                  <a:gd name="T5" fmla="*/ 2 h 3"/>
                  <a:gd name="T6" fmla="*/ 2 w 2"/>
                  <a:gd name="T7" fmla="*/ 1 h 3"/>
                  <a:gd name="T8" fmla="*/ 2 w 2"/>
                  <a:gd name="T9" fmla="*/ 0 h 3"/>
                  <a:gd name="T10" fmla="*/ 1 w 2"/>
                  <a:gd name="T11" fmla="*/ 0 h 3"/>
                  <a:gd name="T12" fmla="*/ 1 w 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3" extrusionOk="0">
                    <a:moveTo>
                      <a:pt x="1" y="0"/>
                    </a:moveTo>
                    <a:cubicBezTo>
                      <a:pt x="0" y="0"/>
                      <a:pt x="0" y="3"/>
                      <a:pt x="1" y="3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310" name="Google Shape;1393;p28"/>
              <p:cNvSpPr>
                <a:spLocks/>
              </p:cNvSpPr>
              <p:nvPr/>
            </p:nvSpPr>
            <p:spPr bwMode="auto">
              <a:xfrm>
                <a:off x="2139950" y="3363913"/>
                <a:ext cx="6350" cy="3175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2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 extrusionOk="0">
                    <a:moveTo>
                      <a:pt x="2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0" y="0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311" name="Google Shape;1394;p28"/>
              <p:cNvSpPr>
                <a:spLocks/>
              </p:cNvSpPr>
              <p:nvPr/>
            </p:nvSpPr>
            <p:spPr bwMode="auto">
              <a:xfrm>
                <a:off x="2093913" y="3349625"/>
                <a:ext cx="3175" cy="0"/>
              </a:xfrm>
              <a:custGeom>
                <a:avLst/>
                <a:gdLst>
                  <a:gd name="T0" fmla="*/ 1 w 1"/>
                  <a:gd name="T1" fmla="*/ 0 h 120000"/>
                  <a:gd name="T2" fmla="*/ 0 w 1"/>
                  <a:gd name="T3" fmla="*/ 0 h 120000"/>
                  <a:gd name="T4" fmla="*/ 1 w 1"/>
                  <a:gd name="T5" fmla="*/ 0 h 1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20000" extrusionOk="0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312" name="Google Shape;1395;p28"/>
              <p:cNvSpPr>
                <a:spLocks/>
              </p:cNvSpPr>
              <p:nvPr/>
            </p:nvSpPr>
            <p:spPr bwMode="auto">
              <a:xfrm>
                <a:off x="2090738" y="3346450"/>
                <a:ext cx="3175" cy="6350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1 h 2"/>
                  <a:gd name="T8" fmla="*/ 0 w 1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313" name="Google Shape;1396;p28"/>
              <p:cNvSpPr>
                <a:spLocks/>
              </p:cNvSpPr>
              <p:nvPr/>
            </p:nvSpPr>
            <p:spPr bwMode="auto">
              <a:xfrm>
                <a:off x="2149475" y="3427413"/>
                <a:ext cx="11113" cy="3175"/>
              </a:xfrm>
              <a:custGeom>
                <a:avLst/>
                <a:gdLst>
                  <a:gd name="T0" fmla="*/ 2 w 3"/>
                  <a:gd name="T1" fmla="*/ 0 h 1"/>
                  <a:gd name="T2" fmla="*/ 1 w 3"/>
                  <a:gd name="T3" fmla="*/ 0 h 1"/>
                  <a:gd name="T4" fmla="*/ 1 w 3"/>
                  <a:gd name="T5" fmla="*/ 0 h 1"/>
                  <a:gd name="T6" fmla="*/ 0 w 3"/>
                  <a:gd name="T7" fmla="*/ 1 h 1"/>
                  <a:gd name="T8" fmla="*/ 1 w 3"/>
                  <a:gd name="T9" fmla="*/ 1 h 1"/>
                  <a:gd name="T10" fmla="*/ 1 w 3"/>
                  <a:gd name="T11" fmla="*/ 0 h 1"/>
                  <a:gd name="T12" fmla="*/ 2 w 3"/>
                  <a:gd name="T13" fmla="*/ 0 h 1"/>
                  <a:gd name="T14" fmla="*/ 2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 extrusionOk="0">
                    <a:moveTo>
                      <a:pt x="2" y="0"/>
                    </a:moveTo>
                    <a:cubicBezTo>
                      <a:pt x="3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314" name="Google Shape;1397;p28"/>
              <p:cNvSpPr>
                <a:spLocks/>
              </p:cNvSpPr>
              <p:nvPr/>
            </p:nvSpPr>
            <p:spPr bwMode="auto">
              <a:xfrm>
                <a:off x="2143125" y="3430588"/>
                <a:ext cx="9525" cy="7938"/>
              </a:xfrm>
              <a:custGeom>
                <a:avLst/>
                <a:gdLst>
                  <a:gd name="T0" fmla="*/ 2 w 3"/>
                  <a:gd name="T1" fmla="*/ 2 h 2"/>
                  <a:gd name="T2" fmla="*/ 2 w 3"/>
                  <a:gd name="T3" fmla="*/ 1 h 2"/>
                  <a:gd name="T4" fmla="*/ 1 w 3"/>
                  <a:gd name="T5" fmla="*/ 1 h 2"/>
                  <a:gd name="T6" fmla="*/ 2 w 3"/>
                  <a:gd name="T7" fmla="*/ 2 h 2"/>
                  <a:gd name="T8" fmla="*/ 2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 extrusionOk="0">
                    <a:moveTo>
                      <a:pt x="2" y="2"/>
                    </a:moveTo>
                    <a:cubicBezTo>
                      <a:pt x="2" y="2"/>
                      <a:pt x="3" y="1"/>
                      <a:pt x="2" y="1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315" name="Google Shape;1398;p28"/>
              <p:cNvSpPr>
                <a:spLocks/>
              </p:cNvSpPr>
              <p:nvPr/>
            </p:nvSpPr>
            <p:spPr bwMode="auto">
              <a:xfrm>
                <a:off x="2097088" y="3343275"/>
                <a:ext cx="0" cy="3175"/>
              </a:xfrm>
              <a:custGeom>
                <a:avLst/>
                <a:gdLst>
                  <a:gd name="T0" fmla="*/ 0 w 120000"/>
                  <a:gd name="T1" fmla="*/ 0 h 1"/>
                  <a:gd name="T2" fmla="*/ 0 w 120000"/>
                  <a:gd name="T3" fmla="*/ 0 h 1"/>
                  <a:gd name="T4" fmla="*/ 0 w 120000"/>
                  <a:gd name="T5" fmla="*/ 1 h 1"/>
                  <a:gd name="T6" fmla="*/ 0 w 120000"/>
                  <a:gd name="T7" fmla="*/ 0 h 1"/>
                  <a:gd name="T8" fmla="*/ 0 w 120000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000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316" name="Google Shape;1399;p28"/>
              <p:cNvSpPr>
                <a:spLocks/>
              </p:cNvSpPr>
              <p:nvPr/>
            </p:nvSpPr>
            <p:spPr bwMode="auto">
              <a:xfrm>
                <a:off x="2149475" y="3328988"/>
                <a:ext cx="25400" cy="17463"/>
              </a:xfrm>
              <a:custGeom>
                <a:avLst/>
                <a:gdLst>
                  <a:gd name="T0" fmla="*/ 4 w 7"/>
                  <a:gd name="T1" fmla="*/ 1 h 5"/>
                  <a:gd name="T2" fmla="*/ 1 w 7"/>
                  <a:gd name="T3" fmla="*/ 2 h 5"/>
                  <a:gd name="T4" fmla="*/ 0 w 7"/>
                  <a:gd name="T5" fmla="*/ 3 h 5"/>
                  <a:gd name="T6" fmla="*/ 2 w 7"/>
                  <a:gd name="T7" fmla="*/ 4 h 5"/>
                  <a:gd name="T8" fmla="*/ 3 w 7"/>
                  <a:gd name="T9" fmla="*/ 3 h 5"/>
                  <a:gd name="T10" fmla="*/ 2 w 7"/>
                  <a:gd name="T11" fmla="*/ 4 h 5"/>
                  <a:gd name="T12" fmla="*/ 4 w 7"/>
                  <a:gd name="T13" fmla="*/ 5 h 5"/>
                  <a:gd name="T14" fmla="*/ 5 w 7"/>
                  <a:gd name="T15" fmla="*/ 4 h 5"/>
                  <a:gd name="T16" fmla="*/ 6 w 7"/>
                  <a:gd name="T17" fmla="*/ 4 h 5"/>
                  <a:gd name="T18" fmla="*/ 5 w 7"/>
                  <a:gd name="T19" fmla="*/ 3 h 5"/>
                  <a:gd name="T20" fmla="*/ 4 w 7"/>
                  <a:gd name="T21" fmla="*/ 1 h 5"/>
                  <a:gd name="T22" fmla="*/ 4 w 7"/>
                  <a:gd name="T2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5" extrusionOk="0">
                    <a:moveTo>
                      <a:pt x="4" y="1"/>
                    </a:moveTo>
                    <a:cubicBezTo>
                      <a:pt x="2" y="0"/>
                      <a:pt x="2" y="1"/>
                      <a:pt x="1" y="2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0" y="4"/>
                      <a:pt x="1" y="4"/>
                      <a:pt x="2" y="4"/>
                    </a:cubicBezTo>
                    <a:cubicBezTo>
                      <a:pt x="2" y="4"/>
                      <a:pt x="3" y="2"/>
                      <a:pt x="3" y="3"/>
                    </a:cubicBezTo>
                    <a:cubicBezTo>
                      <a:pt x="3" y="3"/>
                      <a:pt x="2" y="4"/>
                      <a:pt x="2" y="4"/>
                    </a:cubicBezTo>
                    <a:cubicBezTo>
                      <a:pt x="2" y="5"/>
                      <a:pt x="3" y="5"/>
                      <a:pt x="4" y="5"/>
                    </a:cubicBezTo>
                    <a:cubicBezTo>
                      <a:pt x="5" y="5"/>
                      <a:pt x="6" y="5"/>
                      <a:pt x="5" y="4"/>
                    </a:cubicBezTo>
                    <a:cubicBezTo>
                      <a:pt x="5" y="4"/>
                      <a:pt x="6" y="5"/>
                      <a:pt x="6" y="4"/>
                    </a:cubicBezTo>
                    <a:cubicBezTo>
                      <a:pt x="7" y="4"/>
                      <a:pt x="6" y="3"/>
                      <a:pt x="5" y="3"/>
                    </a:cubicBezTo>
                    <a:cubicBezTo>
                      <a:pt x="5" y="2"/>
                      <a:pt x="4" y="2"/>
                      <a:pt x="4" y="1"/>
                    </a:cubicBezTo>
                    <a:cubicBezTo>
                      <a:pt x="3" y="0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317" name="Google Shape;1400;p28"/>
              <p:cNvSpPr>
                <a:spLocks/>
              </p:cNvSpPr>
              <p:nvPr/>
            </p:nvSpPr>
            <p:spPr bwMode="auto">
              <a:xfrm>
                <a:off x="2174875" y="3392488"/>
                <a:ext cx="3175" cy="6350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2 h 2"/>
                  <a:gd name="T6" fmla="*/ 1 w 1"/>
                  <a:gd name="T7" fmla="*/ 0 h 2"/>
                  <a:gd name="T8" fmla="*/ 1 w 1"/>
                  <a:gd name="T9" fmla="*/ 1 h 2"/>
                  <a:gd name="T10" fmla="*/ 1 w 1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 extrusionOk="0"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318" name="Google Shape;1401;p28"/>
              <p:cNvSpPr>
                <a:spLocks/>
              </p:cNvSpPr>
              <p:nvPr/>
            </p:nvSpPr>
            <p:spPr bwMode="auto">
              <a:xfrm>
                <a:off x="2139950" y="3433763"/>
                <a:ext cx="6350" cy="4763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  <a:gd name="T6" fmla="*/ 1 w 2"/>
                  <a:gd name="T7" fmla="*/ 1 h 1"/>
                  <a:gd name="T8" fmla="*/ 1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319" name="Google Shape;1402;p28"/>
              <p:cNvSpPr>
                <a:spLocks/>
              </p:cNvSpPr>
              <p:nvPr/>
            </p:nvSpPr>
            <p:spPr bwMode="auto">
              <a:xfrm>
                <a:off x="2132013" y="3438525"/>
                <a:ext cx="3175" cy="3175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 extrusionOk="0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320" name="Google Shape;1403;p28"/>
              <p:cNvSpPr>
                <a:spLocks/>
              </p:cNvSpPr>
              <p:nvPr/>
            </p:nvSpPr>
            <p:spPr bwMode="auto">
              <a:xfrm>
                <a:off x="2143125" y="3402013"/>
                <a:ext cx="6350" cy="7938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1 h 2"/>
                  <a:gd name="T4" fmla="*/ 0 w 2"/>
                  <a:gd name="T5" fmla="*/ 2 h 2"/>
                  <a:gd name="T6" fmla="*/ 2 w 2"/>
                  <a:gd name="T7" fmla="*/ 1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 extrusionOk="0">
                    <a:moveTo>
                      <a:pt x="2" y="1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1" y="2"/>
                      <a:pt x="1" y="1"/>
                      <a:pt x="2" y="1"/>
                    </a:cubicBezTo>
                    <a:cubicBezTo>
                      <a:pt x="2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321" name="Google Shape;1404;p28"/>
              <p:cNvSpPr>
                <a:spLocks/>
              </p:cNvSpPr>
              <p:nvPr/>
            </p:nvSpPr>
            <p:spPr bwMode="auto">
              <a:xfrm>
                <a:off x="2157413" y="3416300"/>
                <a:ext cx="3175" cy="4763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1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ubicBezTo>
                      <a:pt x="1" y="1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322" name="Google Shape;1405;p28"/>
              <p:cNvSpPr>
                <a:spLocks/>
              </p:cNvSpPr>
              <p:nvPr/>
            </p:nvSpPr>
            <p:spPr bwMode="auto">
              <a:xfrm>
                <a:off x="2189163" y="3395663"/>
                <a:ext cx="6350" cy="3175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1 h 1"/>
                  <a:gd name="T4" fmla="*/ 1 w 2"/>
                  <a:gd name="T5" fmla="*/ 1 h 1"/>
                  <a:gd name="T6" fmla="*/ 0 w 2"/>
                  <a:gd name="T7" fmla="*/ 0 h 1"/>
                  <a:gd name="T8" fmla="*/ 1 w 2"/>
                  <a:gd name="T9" fmla="*/ 1 h 1"/>
                  <a:gd name="T10" fmla="*/ 1 w 2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323" name="Google Shape;1406;p28"/>
              <p:cNvSpPr>
                <a:spLocks/>
              </p:cNvSpPr>
              <p:nvPr/>
            </p:nvSpPr>
            <p:spPr bwMode="auto">
              <a:xfrm>
                <a:off x="2178050" y="3384550"/>
                <a:ext cx="14288" cy="11113"/>
              </a:xfrm>
              <a:custGeom>
                <a:avLst/>
                <a:gdLst>
                  <a:gd name="T0" fmla="*/ 3 w 4"/>
                  <a:gd name="T1" fmla="*/ 1 h 3"/>
                  <a:gd name="T2" fmla="*/ 1 w 4"/>
                  <a:gd name="T3" fmla="*/ 1 h 3"/>
                  <a:gd name="T4" fmla="*/ 0 w 4"/>
                  <a:gd name="T5" fmla="*/ 2 h 3"/>
                  <a:gd name="T6" fmla="*/ 1 w 4"/>
                  <a:gd name="T7" fmla="*/ 2 h 3"/>
                  <a:gd name="T8" fmla="*/ 2 w 4"/>
                  <a:gd name="T9" fmla="*/ 2 h 3"/>
                  <a:gd name="T10" fmla="*/ 3 w 4"/>
                  <a:gd name="T11" fmla="*/ 2 h 3"/>
                  <a:gd name="T12" fmla="*/ 4 w 4"/>
                  <a:gd name="T13" fmla="*/ 1 h 3"/>
                  <a:gd name="T14" fmla="*/ 3 w 4"/>
                  <a:gd name="T15" fmla="*/ 0 h 3"/>
                  <a:gd name="T16" fmla="*/ 3 w 4"/>
                  <a:gd name="T17" fmla="*/ 1 h 3"/>
                  <a:gd name="T18" fmla="*/ 3 w 4"/>
                  <a:gd name="T19" fmla="*/ 1 h 3"/>
                  <a:gd name="T20" fmla="*/ 3 w 4"/>
                  <a:gd name="T2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3" extrusionOk="0">
                    <a:moveTo>
                      <a:pt x="3" y="1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324" name="Google Shape;1407;p28"/>
              <p:cNvSpPr>
                <a:spLocks/>
              </p:cNvSpPr>
              <p:nvPr/>
            </p:nvSpPr>
            <p:spPr bwMode="auto">
              <a:xfrm>
                <a:off x="2085975" y="3402013"/>
                <a:ext cx="7938" cy="7938"/>
              </a:xfrm>
              <a:custGeom>
                <a:avLst/>
                <a:gdLst>
                  <a:gd name="T0" fmla="*/ 1 w 2"/>
                  <a:gd name="T1" fmla="*/ 1 h 2"/>
                  <a:gd name="T2" fmla="*/ 0 w 2"/>
                  <a:gd name="T3" fmla="*/ 0 h 2"/>
                  <a:gd name="T4" fmla="*/ 0 w 2"/>
                  <a:gd name="T5" fmla="*/ 1 h 2"/>
                  <a:gd name="T6" fmla="*/ 0 w 2"/>
                  <a:gd name="T7" fmla="*/ 2 h 2"/>
                  <a:gd name="T8" fmla="*/ 1 w 2"/>
                  <a:gd name="T9" fmla="*/ 1 h 2"/>
                  <a:gd name="T10" fmla="*/ 1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 extrusionOk="0">
                    <a:moveTo>
                      <a:pt x="1" y="1"/>
                    </a:moveTo>
                    <a:cubicBezTo>
                      <a:pt x="0" y="1"/>
                      <a:pt x="2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325" name="Google Shape;1408;p28"/>
              <p:cNvSpPr>
                <a:spLocks/>
              </p:cNvSpPr>
              <p:nvPr/>
            </p:nvSpPr>
            <p:spPr bwMode="auto">
              <a:xfrm>
                <a:off x="2027238" y="2552700"/>
                <a:ext cx="3175" cy="0"/>
              </a:xfrm>
              <a:custGeom>
                <a:avLst/>
                <a:gdLst>
                  <a:gd name="T0" fmla="*/ 0 w 1"/>
                  <a:gd name="T1" fmla="*/ 0 h 120000"/>
                  <a:gd name="T2" fmla="*/ 0 w 1"/>
                  <a:gd name="T3" fmla="*/ 0 h 120000"/>
                  <a:gd name="T4" fmla="*/ 0 w 1"/>
                  <a:gd name="T5" fmla="*/ 0 h 1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20000" extrusionOk="0">
                    <a:moveTo>
                      <a:pt x="0" y="0"/>
                    </a:moveTo>
                    <a:cubicBezTo>
                      <a:pt x="0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326" name="Google Shape;1409;p28"/>
              <p:cNvSpPr>
                <a:spLocks/>
              </p:cNvSpPr>
              <p:nvPr/>
            </p:nvSpPr>
            <p:spPr bwMode="auto">
              <a:xfrm>
                <a:off x="2012950" y="2552700"/>
                <a:ext cx="3175" cy="0"/>
              </a:xfrm>
              <a:custGeom>
                <a:avLst/>
                <a:gdLst>
                  <a:gd name="T0" fmla="*/ 1 w 1"/>
                  <a:gd name="T1" fmla="*/ 0 h 120000"/>
                  <a:gd name="T2" fmla="*/ 1 w 1"/>
                  <a:gd name="T3" fmla="*/ 0 h 120000"/>
                  <a:gd name="T4" fmla="*/ 1 w 1"/>
                  <a:gd name="T5" fmla="*/ 0 h 1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20000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327" name="Google Shape;1410;p28"/>
              <p:cNvSpPr>
                <a:spLocks noChangeArrowheads="1"/>
              </p:cNvSpPr>
              <p:nvPr/>
            </p:nvSpPr>
            <p:spPr bwMode="auto">
              <a:xfrm>
                <a:off x="2024063" y="2552700"/>
                <a:ext cx="3175" cy="1588"/>
              </a:xfrm>
              <a:prstGeom prst="ellipse">
                <a:avLst/>
              </a:pr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180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45328" name="Google Shape;1411;p28"/>
              <p:cNvSpPr>
                <a:spLocks/>
              </p:cNvSpPr>
              <p:nvPr/>
            </p:nvSpPr>
            <p:spPr bwMode="auto">
              <a:xfrm>
                <a:off x="2019300" y="2552700"/>
                <a:ext cx="4763" cy="0"/>
              </a:xfrm>
              <a:custGeom>
                <a:avLst/>
                <a:gdLst>
                  <a:gd name="T0" fmla="*/ 0 w 1"/>
                  <a:gd name="T1" fmla="*/ 0 h 120000"/>
                  <a:gd name="T2" fmla="*/ 0 w 1"/>
                  <a:gd name="T3" fmla="*/ 0 h 120000"/>
                  <a:gd name="T4" fmla="*/ 1 w 1"/>
                  <a:gd name="T5" fmla="*/ 0 h 120000"/>
                  <a:gd name="T6" fmla="*/ 0 w 1"/>
                  <a:gd name="T7" fmla="*/ 0 h 120000"/>
                  <a:gd name="T8" fmla="*/ 0 w 1"/>
                  <a:gd name="T9" fmla="*/ 0 h 1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2000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329" name="Google Shape;1412;p28"/>
              <p:cNvSpPr txBox="1">
                <a:spLocks noChangeArrowheads="1"/>
              </p:cNvSpPr>
              <p:nvPr/>
            </p:nvSpPr>
            <p:spPr bwMode="auto">
              <a:xfrm>
                <a:off x="2016125" y="2552700"/>
                <a:ext cx="1588" cy="1588"/>
              </a:xfrm>
              <a:prstGeom prst="rect">
                <a:avLst/>
              </a:pr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180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45330" name="Google Shape;1413;p28"/>
              <p:cNvSpPr>
                <a:spLocks/>
              </p:cNvSpPr>
              <p:nvPr/>
            </p:nvSpPr>
            <p:spPr bwMode="auto">
              <a:xfrm>
                <a:off x="2016125" y="2552700"/>
                <a:ext cx="3175" cy="0"/>
              </a:xfrm>
              <a:custGeom>
                <a:avLst/>
                <a:gdLst>
                  <a:gd name="T0" fmla="*/ 1 w 1"/>
                  <a:gd name="T1" fmla="*/ 0 h 120000"/>
                  <a:gd name="T2" fmla="*/ 0 w 1"/>
                  <a:gd name="T3" fmla="*/ 0 h 120000"/>
                  <a:gd name="T4" fmla="*/ 1 w 1"/>
                  <a:gd name="T5" fmla="*/ 0 h 1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20000" extrusionOk="0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331" name="Google Shape;1414;p28"/>
              <p:cNvSpPr>
                <a:spLocks/>
              </p:cNvSpPr>
              <p:nvPr/>
            </p:nvSpPr>
            <p:spPr bwMode="auto">
              <a:xfrm>
                <a:off x="2019300" y="2555875"/>
                <a:ext cx="0" cy="0"/>
              </a:xfrm>
              <a:custGeom>
                <a:avLst/>
                <a:gdLst>
                  <a:gd name="T0" fmla="*/ 0 w 120000"/>
                  <a:gd name="T1" fmla="*/ 0 h 120000"/>
                  <a:gd name="T2" fmla="*/ 0 w 120000"/>
                  <a:gd name="T3" fmla="*/ 0 h 120000"/>
                  <a:gd name="T4" fmla="*/ 0 w 120000"/>
                  <a:gd name="T5" fmla="*/ 0 h 1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0000" h="12000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332" name="Google Shape;1415;p28"/>
              <p:cNvSpPr>
                <a:spLocks/>
              </p:cNvSpPr>
              <p:nvPr/>
            </p:nvSpPr>
            <p:spPr bwMode="auto">
              <a:xfrm>
                <a:off x="2016125" y="2552700"/>
                <a:ext cx="3175" cy="3175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1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333" name="Google Shape;1416;p28"/>
              <p:cNvSpPr>
                <a:spLocks/>
              </p:cNvSpPr>
              <p:nvPr/>
            </p:nvSpPr>
            <p:spPr bwMode="auto">
              <a:xfrm>
                <a:off x="1935163" y="2579688"/>
                <a:ext cx="3175" cy="476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 extrusionOk="0">
                    <a:moveTo>
                      <a:pt x="1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334" name="Google Shape;1417;p28"/>
              <p:cNvSpPr>
                <a:spLocks/>
              </p:cNvSpPr>
              <p:nvPr/>
            </p:nvSpPr>
            <p:spPr bwMode="auto">
              <a:xfrm>
                <a:off x="1938338" y="2573338"/>
                <a:ext cx="0" cy="3175"/>
              </a:xfrm>
              <a:custGeom>
                <a:avLst/>
                <a:gdLst>
                  <a:gd name="T0" fmla="*/ 0 w 120000"/>
                  <a:gd name="T1" fmla="*/ 1 h 1"/>
                  <a:gd name="T2" fmla="*/ 0 w 120000"/>
                  <a:gd name="T3" fmla="*/ 0 h 1"/>
                  <a:gd name="T4" fmla="*/ 0 w 120000"/>
                  <a:gd name="T5" fmla="*/ 1 h 1"/>
                  <a:gd name="T6" fmla="*/ 0 w 120000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000" h="1" extrusionOk="0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335" name="Google Shape;1418;p28"/>
              <p:cNvSpPr>
                <a:spLocks/>
              </p:cNvSpPr>
              <p:nvPr/>
            </p:nvSpPr>
            <p:spPr bwMode="auto">
              <a:xfrm>
                <a:off x="1935163" y="2573338"/>
                <a:ext cx="3175" cy="3175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 extrusionOk="0">
                    <a:moveTo>
                      <a:pt x="0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336" name="Google Shape;1419;p28"/>
              <p:cNvSpPr>
                <a:spLocks/>
              </p:cNvSpPr>
              <p:nvPr/>
            </p:nvSpPr>
            <p:spPr bwMode="auto">
              <a:xfrm>
                <a:off x="2001838" y="2562225"/>
                <a:ext cx="0" cy="0"/>
              </a:xfrm>
              <a:custGeom>
                <a:avLst/>
                <a:gdLst>
                  <a:gd name="T0" fmla="*/ 0 w 120000"/>
                  <a:gd name="T1" fmla="*/ 0 h 120000"/>
                  <a:gd name="T2" fmla="*/ 0 w 120000"/>
                  <a:gd name="T3" fmla="*/ 0 h 120000"/>
                  <a:gd name="T4" fmla="*/ 0 w 120000"/>
                  <a:gd name="T5" fmla="*/ 0 h 1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0000" h="12000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337" name="Google Shape;1420;p28"/>
              <p:cNvSpPr>
                <a:spLocks/>
              </p:cNvSpPr>
              <p:nvPr/>
            </p:nvSpPr>
            <p:spPr bwMode="auto">
              <a:xfrm>
                <a:off x="2012950" y="2555875"/>
                <a:ext cx="3175" cy="317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 extrusionOk="0">
                    <a:moveTo>
                      <a:pt x="0" y="0"/>
                    </a:moveTo>
                    <a:cubicBezTo>
                      <a:pt x="0" y="1"/>
                      <a:pt x="1" y="1"/>
                      <a:pt x="0" y="0"/>
                    </a:cubicBezTo>
                    <a:cubicBezTo>
                      <a:pt x="0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338" name="Google Shape;1421;p28"/>
              <p:cNvSpPr>
                <a:spLocks/>
              </p:cNvSpPr>
              <p:nvPr/>
            </p:nvSpPr>
            <p:spPr bwMode="auto">
              <a:xfrm>
                <a:off x="2006600" y="2555875"/>
                <a:ext cx="3175" cy="3175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339" name="Google Shape;1422;p28"/>
              <p:cNvSpPr>
                <a:spLocks/>
              </p:cNvSpPr>
              <p:nvPr/>
            </p:nvSpPr>
            <p:spPr bwMode="auto">
              <a:xfrm>
                <a:off x="1931988" y="2435225"/>
                <a:ext cx="0" cy="0"/>
              </a:xfrm>
              <a:custGeom>
                <a:avLst/>
                <a:gdLst>
                  <a:gd name="T0" fmla="*/ 0 w 120000"/>
                  <a:gd name="T1" fmla="*/ 0 h 120000"/>
                  <a:gd name="T2" fmla="*/ 0 w 120000"/>
                  <a:gd name="T3" fmla="*/ 0 h 120000"/>
                  <a:gd name="T4" fmla="*/ 0 w 120000"/>
                  <a:gd name="T5" fmla="*/ 0 h 120000"/>
                  <a:gd name="T6" fmla="*/ 0 w 120000"/>
                  <a:gd name="T7" fmla="*/ 0 h 1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000" h="12000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340" name="Google Shape;1423;p28"/>
              <p:cNvSpPr>
                <a:spLocks/>
              </p:cNvSpPr>
              <p:nvPr/>
            </p:nvSpPr>
            <p:spPr bwMode="auto">
              <a:xfrm>
                <a:off x="2001838" y="2562225"/>
                <a:ext cx="0" cy="0"/>
              </a:xfrm>
              <a:custGeom>
                <a:avLst/>
                <a:gdLst>
                  <a:gd name="T0" fmla="*/ 0 w 120000"/>
                  <a:gd name="T1" fmla="*/ 0 h 120000"/>
                  <a:gd name="T2" fmla="*/ 0 w 120000"/>
                  <a:gd name="T3" fmla="*/ 0 h 120000"/>
                  <a:gd name="T4" fmla="*/ 0 w 120000"/>
                  <a:gd name="T5" fmla="*/ 0 h 1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0000" h="12000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341" name="Google Shape;1424;p28"/>
              <p:cNvSpPr txBox="1">
                <a:spLocks noChangeArrowheads="1"/>
              </p:cNvSpPr>
              <p:nvPr/>
            </p:nvSpPr>
            <p:spPr bwMode="auto">
              <a:xfrm>
                <a:off x="2001838" y="2562225"/>
                <a:ext cx="1588" cy="1588"/>
              </a:xfrm>
              <a:prstGeom prst="rect">
                <a:avLst/>
              </a:pr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180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45342" name="Google Shape;1425;p28"/>
              <p:cNvSpPr>
                <a:spLocks/>
              </p:cNvSpPr>
              <p:nvPr/>
            </p:nvSpPr>
            <p:spPr bwMode="auto">
              <a:xfrm>
                <a:off x="1925638" y="2538413"/>
                <a:ext cx="0" cy="0"/>
              </a:xfrm>
              <a:custGeom>
                <a:avLst/>
                <a:gdLst>
                  <a:gd name="T0" fmla="*/ 0 w 120000"/>
                  <a:gd name="T1" fmla="*/ 0 h 120000"/>
                  <a:gd name="T2" fmla="*/ 0 w 120000"/>
                  <a:gd name="T3" fmla="*/ 0 h 120000"/>
                  <a:gd name="T4" fmla="*/ 0 w 120000"/>
                  <a:gd name="T5" fmla="*/ 0 h 1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0000" h="12000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343" name="Google Shape;1426;p28"/>
              <p:cNvSpPr>
                <a:spLocks/>
              </p:cNvSpPr>
              <p:nvPr/>
            </p:nvSpPr>
            <p:spPr bwMode="auto">
              <a:xfrm>
                <a:off x="1966913" y="2573338"/>
                <a:ext cx="7938" cy="11113"/>
              </a:xfrm>
              <a:custGeom>
                <a:avLst/>
                <a:gdLst>
                  <a:gd name="T0" fmla="*/ 0 w 2"/>
                  <a:gd name="T1" fmla="*/ 3 h 3"/>
                  <a:gd name="T2" fmla="*/ 1 w 2"/>
                  <a:gd name="T3" fmla="*/ 2 h 3"/>
                  <a:gd name="T4" fmla="*/ 2 w 2"/>
                  <a:gd name="T5" fmla="*/ 1 h 3"/>
                  <a:gd name="T6" fmla="*/ 2 w 2"/>
                  <a:gd name="T7" fmla="*/ 1 h 3"/>
                  <a:gd name="T8" fmla="*/ 0 w 2"/>
                  <a:gd name="T9" fmla="*/ 2 h 3"/>
                  <a:gd name="T10" fmla="*/ 0 w 2"/>
                  <a:gd name="T11" fmla="*/ 3 h 3"/>
                  <a:gd name="T12" fmla="*/ 0 w 2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3" extrusionOk="0">
                    <a:moveTo>
                      <a:pt x="0" y="3"/>
                    </a:moveTo>
                    <a:cubicBezTo>
                      <a:pt x="0" y="3"/>
                      <a:pt x="1" y="2"/>
                      <a:pt x="1" y="2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1" y="3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344" name="Google Shape;1427;p28"/>
              <p:cNvSpPr>
                <a:spLocks/>
              </p:cNvSpPr>
              <p:nvPr/>
            </p:nvSpPr>
            <p:spPr bwMode="auto">
              <a:xfrm>
                <a:off x="1935163" y="2562225"/>
                <a:ext cx="7938" cy="3175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1 h 1"/>
                  <a:gd name="T4" fmla="*/ 2 w 2"/>
                  <a:gd name="T5" fmla="*/ 1 h 1"/>
                  <a:gd name="T6" fmla="*/ 1 w 2"/>
                  <a:gd name="T7" fmla="*/ 0 h 1"/>
                  <a:gd name="T8" fmla="*/ 1 w 2"/>
                  <a:gd name="T9" fmla="*/ 1 h 1"/>
                  <a:gd name="T10" fmla="*/ 1 w 2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1"/>
                    </a:cubicBezTo>
                    <a:cubicBezTo>
                      <a:pt x="1" y="1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345" name="Google Shape;1428;p28"/>
              <p:cNvSpPr>
                <a:spLocks/>
              </p:cNvSpPr>
              <p:nvPr/>
            </p:nvSpPr>
            <p:spPr bwMode="auto">
              <a:xfrm>
                <a:off x="1917700" y="2454275"/>
                <a:ext cx="3175" cy="3175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1"/>
                    </a:cubicBezTo>
                    <a:cubicBezTo>
                      <a:pt x="0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346" name="Google Shape;1429;p28"/>
              <p:cNvSpPr>
                <a:spLocks/>
              </p:cNvSpPr>
              <p:nvPr/>
            </p:nvSpPr>
            <p:spPr bwMode="auto">
              <a:xfrm>
                <a:off x="1928813" y="2559050"/>
                <a:ext cx="3175" cy="317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 extrusionOk="0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347" name="Google Shape;1430;p28"/>
              <p:cNvSpPr>
                <a:spLocks/>
              </p:cNvSpPr>
              <p:nvPr/>
            </p:nvSpPr>
            <p:spPr bwMode="auto">
              <a:xfrm>
                <a:off x="1938338" y="2573338"/>
                <a:ext cx="4763" cy="3175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 extrusionOk="0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348" name="Google Shape;1431;p28"/>
              <p:cNvSpPr>
                <a:spLocks/>
              </p:cNvSpPr>
              <p:nvPr/>
            </p:nvSpPr>
            <p:spPr bwMode="auto">
              <a:xfrm>
                <a:off x="1928813" y="2443163"/>
                <a:ext cx="0" cy="3175"/>
              </a:xfrm>
              <a:custGeom>
                <a:avLst/>
                <a:gdLst>
                  <a:gd name="T0" fmla="*/ 0 w 120000"/>
                  <a:gd name="T1" fmla="*/ 1 h 1"/>
                  <a:gd name="T2" fmla="*/ 0 w 120000"/>
                  <a:gd name="T3" fmla="*/ 1 h 1"/>
                  <a:gd name="T4" fmla="*/ 0 w 120000"/>
                  <a:gd name="T5" fmla="*/ 1 h 1"/>
                  <a:gd name="T6" fmla="*/ 0 w 120000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000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349" name="Google Shape;1432;p28"/>
              <p:cNvSpPr>
                <a:spLocks/>
              </p:cNvSpPr>
              <p:nvPr/>
            </p:nvSpPr>
            <p:spPr bwMode="auto">
              <a:xfrm>
                <a:off x="1917700" y="2449513"/>
                <a:ext cx="3175" cy="476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 extrusionOk="0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350" name="Google Shape;1433;p28"/>
              <p:cNvSpPr>
                <a:spLocks/>
              </p:cNvSpPr>
              <p:nvPr/>
            </p:nvSpPr>
            <p:spPr bwMode="auto">
              <a:xfrm>
                <a:off x="1925638" y="2454275"/>
                <a:ext cx="3175" cy="3175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 extrusionOk="0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351" name="Google Shape;1434;p28"/>
              <p:cNvSpPr txBox="1">
                <a:spLocks noChangeArrowheads="1"/>
              </p:cNvSpPr>
              <p:nvPr/>
            </p:nvSpPr>
            <p:spPr bwMode="auto">
              <a:xfrm>
                <a:off x="1960563" y="2584450"/>
                <a:ext cx="1588" cy="1588"/>
              </a:xfrm>
              <a:prstGeom prst="rect">
                <a:avLst/>
              </a:pr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180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45352" name="Google Shape;1435;p28"/>
              <p:cNvSpPr>
                <a:spLocks/>
              </p:cNvSpPr>
              <p:nvPr/>
            </p:nvSpPr>
            <p:spPr bwMode="auto">
              <a:xfrm>
                <a:off x="1949450" y="2382838"/>
                <a:ext cx="14288" cy="7938"/>
              </a:xfrm>
              <a:custGeom>
                <a:avLst/>
                <a:gdLst>
                  <a:gd name="T0" fmla="*/ 4 w 4"/>
                  <a:gd name="T1" fmla="*/ 1 h 2"/>
                  <a:gd name="T2" fmla="*/ 4 w 4"/>
                  <a:gd name="T3" fmla="*/ 0 h 2"/>
                  <a:gd name="T4" fmla="*/ 2 w 4"/>
                  <a:gd name="T5" fmla="*/ 2 h 2"/>
                  <a:gd name="T6" fmla="*/ 4 w 4"/>
                  <a:gd name="T7" fmla="*/ 1 h 2"/>
                  <a:gd name="T8" fmla="*/ 4 w 4"/>
                  <a:gd name="T9" fmla="*/ 1 h 2"/>
                  <a:gd name="T10" fmla="*/ 4 w 4"/>
                  <a:gd name="T11" fmla="*/ 1 h 2"/>
                  <a:gd name="T12" fmla="*/ 4 w 4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 extrusionOk="0">
                    <a:moveTo>
                      <a:pt x="4" y="1"/>
                    </a:moveTo>
                    <a:cubicBezTo>
                      <a:pt x="4" y="1"/>
                      <a:pt x="4" y="0"/>
                      <a:pt x="4" y="0"/>
                    </a:cubicBezTo>
                    <a:cubicBezTo>
                      <a:pt x="4" y="0"/>
                      <a:pt x="0" y="0"/>
                      <a:pt x="2" y="2"/>
                    </a:cubicBezTo>
                    <a:cubicBezTo>
                      <a:pt x="3" y="2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0"/>
                      <a:pt x="4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grpSp>
            <p:nvGrpSpPr>
              <p:cNvPr id="45353" name="Google Shape;1436;p28"/>
              <p:cNvGrpSpPr>
                <a:grpSpLocks/>
              </p:cNvGrpSpPr>
              <p:nvPr/>
            </p:nvGrpSpPr>
            <p:grpSpPr bwMode="auto">
              <a:xfrm>
                <a:off x="1074745" y="2362521"/>
                <a:ext cx="1360498" cy="1114576"/>
                <a:chOff x="677" y="1488"/>
                <a:chExt cx="857" cy="702"/>
              </a:xfrm>
            </p:grpSpPr>
            <p:sp>
              <p:nvSpPr>
                <p:cNvPr id="45625" name="Google Shape;1437;p28"/>
                <p:cNvSpPr>
                  <a:spLocks/>
                </p:cNvSpPr>
                <p:nvPr/>
              </p:nvSpPr>
              <p:spPr bwMode="auto">
                <a:xfrm>
                  <a:off x="1215" y="1530"/>
                  <a:ext cx="6" cy="7"/>
                </a:xfrm>
                <a:custGeom>
                  <a:avLst/>
                  <a:gdLst>
                    <a:gd name="T0" fmla="*/ 1 w 3"/>
                    <a:gd name="T1" fmla="*/ 2 h 3"/>
                    <a:gd name="T2" fmla="*/ 2 w 3"/>
                    <a:gd name="T3" fmla="*/ 3 h 3"/>
                    <a:gd name="T4" fmla="*/ 3 w 3"/>
                    <a:gd name="T5" fmla="*/ 2 h 3"/>
                    <a:gd name="T6" fmla="*/ 1 w 3"/>
                    <a:gd name="T7" fmla="*/ 2 h 3"/>
                    <a:gd name="T8" fmla="*/ 1 w 3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3" extrusionOk="0">
                      <a:moveTo>
                        <a:pt x="1" y="2"/>
                      </a:moveTo>
                      <a:cubicBezTo>
                        <a:pt x="0" y="3"/>
                        <a:pt x="2" y="3"/>
                        <a:pt x="2" y="3"/>
                      </a:cubicBezTo>
                      <a:cubicBezTo>
                        <a:pt x="3" y="3"/>
                        <a:pt x="3" y="2"/>
                        <a:pt x="3" y="2"/>
                      </a:cubicBezTo>
                      <a:cubicBezTo>
                        <a:pt x="3" y="0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626" name="Google Shape;1438;p28"/>
                <p:cNvSpPr>
                  <a:spLocks/>
                </p:cNvSpPr>
                <p:nvPr/>
              </p:nvSpPr>
              <p:spPr bwMode="auto">
                <a:xfrm>
                  <a:off x="1213" y="1546"/>
                  <a:ext cx="2" cy="2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 extrusionOk="0">
                      <a:moveTo>
                        <a:pt x="0" y="1"/>
                      </a:moveTo>
                      <a:cubicBezTo>
                        <a:pt x="0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627" name="Google Shape;1439;p28"/>
                <p:cNvSpPr>
                  <a:spLocks/>
                </p:cNvSpPr>
                <p:nvPr/>
              </p:nvSpPr>
              <p:spPr bwMode="auto">
                <a:xfrm>
                  <a:off x="1208" y="1619"/>
                  <a:ext cx="2" cy="2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0 h 1"/>
                    <a:gd name="T4" fmla="*/ 0 w 1"/>
                    <a:gd name="T5" fmla="*/ 1 h 1"/>
                    <a:gd name="T6" fmla="*/ 0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 extrusionOk="0">
                      <a:moveTo>
                        <a:pt x="0" y="1"/>
                      </a:moveTo>
                      <a:cubicBezTo>
                        <a:pt x="0" y="1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628" name="Google Shape;1440;p28"/>
                <p:cNvSpPr>
                  <a:spLocks/>
                </p:cNvSpPr>
                <p:nvPr/>
              </p:nvSpPr>
              <p:spPr bwMode="auto">
                <a:xfrm>
                  <a:off x="1204" y="1621"/>
                  <a:ext cx="2" cy="2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0 w 1"/>
                    <a:gd name="T5" fmla="*/ 1 h 1"/>
                    <a:gd name="T6" fmla="*/ 0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 extrusionOk="0">
                      <a:moveTo>
                        <a:pt x="0" y="1"/>
                      </a:move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629" name="Google Shape;1441;p28"/>
                <p:cNvSpPr txBox="1">
                  <a:spLocks noChangeArrowheads="1"/>
                </p:cNvSpPr>
                <p:nvPr/>
              </p:nvSpPr>
              <p:spPr bwMode="auto">
                <a:xfrm>
                  <a:off x="1217" y="1619"/>
                  <a:ext cx="1" cy="1"/>
                </a:xfrm>
                <a:prstGeom prst="rect">
                  <a:avLst/>
                </a:pr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>
                  <a:lvl1pPr>
                    <a:buClr>
                      <a:srgbClr val="000000"/>
                    </a:buClr>
                    <a:buFont typeface="Arial" panose="020B0604020202020204" pitchFamily="34" charset="0"/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buClr>
                      <a:srgbClr val="000000"/>
                    </a:buClr>
                    <a:buFont typeface="Arial" panose="020B0604020202020204" pitchFamily="34" charset="0"/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buClr>
                      <a:srgbClr val="000000"/>
                    </a:buClr>
                    <a:buFont typeface="Arial" panose="020B0604020202020204" pitchFamily="34" charset="0"/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buClr>
                      <a:srgbClr val="000000"/>
                    </a:buClr>
                    <a:buFont typeface="Arial" panose="020B0604020202020204" pitchFamily="34" charset="0"/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buClr>
                      <a:srgbClr val="000000"/>
                    </a:buClr>
                    <a:buFont typeface="Arial" panose="020B0604020202020204" pitchFamily="34" charset="0"/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Font typeface="Arial" panose="020B0604020202020204" pitchFamily="34" charset="0"/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Font typeface="Arial" panose="020B0604020202020204" pitchFamily="34" charset="0"/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Font typeface="Arial" panose="020B0604020202020204" pitchFamily="34" charset="0"/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Font typeface="Arial" panose="020B0604020202020204" pitchFamily="34" charset="0"/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1800"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45630" name="Google Shape;1442;p28"/>
                <p:cNvSpPr>
                  <a:spLocks/>
                </p:cNvSpPr>
                <p:nvPr/>
              </p:nvSpPr>
              <p:spPr bwMode="auto">
                <a:xfrm>
                  <a:off x="1221" y="1619"/>
                  <a:ext cx="3" cy="2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 extrusionOk="0">
                      <a:moveTo>
                        <a:pt x="1" y="1"/>
                      </a:move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631" name="Google Shape;1443;p28"/>
                <p:cNvSpPr>
                  <a:spLocks/>
                </p:cNvSpPr>
                <p:nvPr/>
              </p:nvSpPr>
              <p:spPr bwMode="auto">
                <a:xfrm>
                  <a:off x="1204" y="1565"/>
                  <a:ext cx="2" cy="3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 extrusionOk="0">
                      <a:moveTo>
                        <a:pt x="0" y="0"/>
                      </a:move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632" name="Google Shape;1444;p28"/>
                <p:cNvSpPr>
                  <a:spLocks/>
                </p:cNvSpPr>
                <p:nvPr/>
              </p:nvSpPr>
              <p:spPr bwMode="auto">
                <a:xfrm>
                  <a:off x="1204" y="1561"/>
                  <a:ext cx="0" cy="2"/>
                </a:xfrm>
                <a:custGeom>
                  <a:avLst/>
                  <a:gdLst>
                    <a:gd name="T0" fmla="*/ 0 w 120000"/>
                    <a:gd name="T1" fmla="*/ 1 h 1"/>
                    <a:gd name="T2" fmla="*/ 0 w 120000"/>
                    <a:gd name="T3" fmla="*/ 1 h 1"/>
                    <a:gd name="T4" fmla="*/ 0 w 120000"/>
                    <a:gd name="T5" fmla="*/ 1 h 1"/>
                    <a:gd name="T6" fmla="*/ 0 w 12000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0000" h="1" extrusionOk="0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633" name="Google Shape;1445;p28"/>
                <p:cNvSpPr>
                  <a:spLocks/>
                </p:cNvSpPr>
                <p:nvPr/>
              </p:nvSpPr>
              <p:spPr bwMode="auto">
                <a:xfrm>
                  <a:off x="1219" y="1619"/>
                  <a:ext cx="0" cy="0"/>
                </a:xfrm>
                <a:custGeom>
                  <a:avLst/>
                  <a:gdLst>
                    <a:gd name="T0" fmla="*/ 0 w 120000"/>
                    <a:gd name="T1" fmla="*/ 0 h 120000"/>
                    <a:gd name="T2" fmla="*/ 0 w 120000"/>
                    <a:gd name="T3" fmla="*/ 0 h 120000"/>
                    <a:gd name="T4" fmla="*/ 0 w 120000"/>
                    <a:gd name="T5" fmla="*/ 0 h 120000"/>
                    <a:gd name="T6" fmla="*/ 0 w 120000"/>
                    <a:gd name="T7" fmla="*/ 0 h 1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0000" h="120000" extrusionOk="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634" name="Google Shape;1446;p28"/>
                <p:cNvSpPr>
                  <a:spLocks/>
                </p:cNvSpPr>
                <p:nvPr/>
              </p:nvSpPr>
              <p:spPr bwMode="auto">
                <a:xfrm>
                  <a:off x="1219" y="1614"/>
                  <a:ext cx="0" cy="2"/>
                </a:xfrm>
                <a:custGeom>
                  <a:avLst/>
                  <a:gdLst>
                    <a:gd name="T0" fmla="*/ 0 w 120000"/>
                    <a:gd name="T1" fmla="*/ 0 h 1"/>
                    <a:gd name="T2" fmla="*/ 0 w 120000"/>
                    <a:gd name="T3" fmla="*/ 1 h 1"/>
                    <a:gd name="T4" fmla="*/ 0 w 120000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0000" h="1" extrusionOk="0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635" name="Google Shape;1447;p28"/>
                <p:cNvSpPr>
                  <a:spLocks/>
                </p:cNvSpPr>
                <p:nvPr/>
              </p:nvSpPr>
              <p:spPr bwMode="auto">
                <a:xfrm>
                  <a:off x="1217" y="1614"/>
                  <a:ext cx="0" cy="2"/>
                </a:xfrm>
                <a:custGeom>
                  <a:avLst/>
                  <a:gdLst>
                    <a:gd name="T0" fmla="*/ 0 w 120000"/>
                    <a:gd name="T1" fmla="*/ 0 h 1"/>
                    <a:gd name="T2" fmla="*/ 0 w 120000"/>
                    <a:gd name="T3" fmla="*/ 1 h 1"/>
                    <a:gd name="T4" fmla="*/ 0 w 120000"/>
                    <a:gd name="T5" fmla="*/ 1 h 1"/>
                    <a:gd name="T6" fmla="*/ 0 w 120000"/>
                    <a:gd name="T7" fmla="*/ 0 h 1"/>
                    <a:gd name="T8" fmla="*/ 0 w 120000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000" h="1" extrusionOk="0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636" name="Google Shape;1448;p28"/>
                <p:cNvSpPr>
                  <a:spLocks/>
                </p:cNvSpPr>
                <p:nvPr/>
              </p:nvSpPr>
              <p:spPr bwMode="auto">
                <a:xfrm>
                  <a:off x="1217" y="1619"/>
                  <a:ext cx="2" cy="0"/>
                </a:xfrm>
                <a:custGeom>
                  <a:avLst/>
                  <a:gdLst>
                    <a:gd name="T0" fmla="*/ 0 w 1"/>
                    <a:gd name="T1" fmla="*/ 0 h 120000"/>
                    <a:gd name="T2" fmla="*/ 1 w 1"/>
                    <a:gd name="T3" fmla="*/ 0 h 120000"/>
                    <a:gd name="T4" fmla="*/ 0 w 1"/>
                    <a:gd name="T5" fmla="*/ 0 h 1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20000" extrusionOk="0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637" name="Google Shape;1449;p28"/>
                <p:cNvSpPr>
                  <a:spLocks/>
                </p:cNvSpPr>
                <p:nvPr/>
              </p:nvSpPr>
              <p:spPr bwMode="auto">
                <a:xfrm>
                  <a:off x="1217" y="1616"/>
                  <a:ext cx="2" cy="3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0 h 1"/>
                    <a:gd name="T4" fmla="*/ 1 w 1"/>
                    <a:gd name="T5" fmla="*/ 0 h 1"/>
                    <a:gd name="T6" fmla="*/ 1 w 1"/>
                    <a:gd name="T7" fmla="*/ 0 h 1"/>
                    <a:gd name="T8" fmla="*/ 1 w 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 extrusionOk="0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638" name="Google Shape;1450;p28"/>
                <p:cNvSpPr>
                  <a:spLocks/>
                </p:cNvSpPr>
                <p:nvPr/>
              </p:nvSpPr>
              <p:spPr bwMode="auto">
                <a:xfrm>
                  <a:off x="1226" y="1616"/>
                  <a:ext cx="9" cy="7"/>
                </a:xfrm>
                <a:custGeom>
                  <a:avLst/>
                  <a:gdLst>
                    <a:gd name="T0" fmla="*/ 1 w 4"/>
                    <a:gd name="T1" fmla="*/ 3 h 3"/>
                    <a:gd name="T2" fmla="*/ 0 w 4"/>
                    <a:gd name="T3" fmla="*/ 3 h 3"/>
                    <a:gd name="T4" fmla="*/ 2 w 4"/>
                    <a:gd name="T5" fmla="*/ 3 h 3"/>
                    <a:gd name="T6" fmla="*/ 3 w 4"/>
                    <a:gd name="T7" fmla="*/ 2 h 3"/>
                    <a:gd name="T8" fmla="*/ 3 w 4"/>
                    <a:gd name="T9" fmla="*/ 1 h 3"/>
                    <a:gd name="T10" fmla="*/ 3 w 4"/>
                    <a:gd name="T11" fmla="*/ 0 h 3"/>
                    <a:gd name="T12" fmla="*/ 2 w 4"/>
                    <a:gd name="T13" fmla="*/ 1 h 3"/>
                    <a:gd name="T14" fmla="*/ 1 w 4"/>
                    <a:gd name="T15" fmla="*/ 1 h 3"/>
                    <a:gd name="T16" fmla="*/ 1 w 4"/>
                    <a:gd name="T17" fmla="*/ 3 h 3"/>
                    <a:gd name="T18" fmla="*/ 1 w 4"/>
                    <a:gd name="T1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3" extrusionOk="0">
                      <a:moveTo>
                        <a:pt x="1" y="3"/>
                      </a:moveTo>
                      <a:cubicBezTo>
                        <a:pt x="1" y="3"/>
                        <a:pt x="1" y="3"/>
                        <a:pt x="0" y="3"/>
                      </a:cubicBezTo>
                      <a:cubicBezTo>
                        <a:pt x="1" y="3"/>
                        <a:pt x="1" y="3"/>
                        <a:pt x="2" y="3"/>
                      </a:cubicBezTo>
                      <a:cubicBezTo>
                        <a:pt x="3" y="3"/>
                        <a:pt x="3" y="3"/>
                        <a:pt x="3" y="2"/>
                      </a:cubicBezTo>
                      <a:cubicBezTo>
                        <a:pt x="3" y="2"/>
                        <a:pt x="3" y="1"/>
                        <a:pt x="3" y="1"/>
                      </a:cubicBezTo>
                      <a:cubicBezTo>
                        <a:pt x="3" y="1"/>
                        <a:pt x="4" y="0"/>
                        <a:pt x="3" y="0"/>
                      </a:cubicBezTo>
                      <a:cubicBezTo>
                        <a:pt x="3" y="0"/>
                        <a:pt x="2" y="1"/>
                        <a:pt x="2" y="1"/>
                      </a:cubicBezTo>
                      <a:cubicBezTo>
                        <a:pt x="2" y="1"/>
                        <a:pt x="1" y="1"/>
                        <a:pt x="1" y="1"/>
                      </a:cubicBezTo>
                      <a:cubicBezTo>
                        <a:pt x="1" y="1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639" name="Google Shape;1451;p28"/>
                <p:cNvSpPr>
                  <a:spLocks/>
                </p:cNvSpPr>
                <p:nvPr/>
              </p:nvSpPr>
              <p:spPr bwMode="auto">
                <a:xfrm>
                  <a:off x="1199" y="1625"/>
                  <a:ext cx="5" cy="5"/>
                </a:xfrm>
                <a:custGeom>
                  <a:avLst/>
                  <a:gdLst>
                    <a:gd name="T0" fmla="*/ 1 w 2"/>
                    <a:gd name="T1" fmla="*/ 0 h 2"/>
                    <a:gd name="T2" fmla="*/ 0 w 2"/>
                    <a:gd name="T3" fmla="*/ 0 h 2"/>
                    <a:gd name="T4" fmla="*/ 1 w 2"/>
                    <a:gd name="T5" fmla="*/ 1 h 2"/>
                    <a:gd name="T6" fmla="*/ 1 w 2"/>
                    <a:gd name="T7" fmla="*/ 0 h 2"/>
                    <a:gd name="T8" fmla="*/ 1 w 2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 extrusionOk="0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2"/>
                        <a:pt x="1" y="1"/>
                      </a:cubicBezTo>
                      <a:cubicBezTo>
                        <a:pt x="2" y="0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640" name="Google Shape;1452;p28"/>
                <p:cNvSpPr>
                  <a:spLocks/>
                </p:cNvSpPr>
                <p:nvPr/>
              </p:nvSpPr>
              <p:spPr bwMode="auto">
                <a:xfrm>
                  <a:off x="1202" y="1623"/>
                  <a:ext cx="2" cy="0"/>
                </a:xfrm>
                <a:custGeom>
                  <a:avLst/>
                  <a:gdLst>
                    <a:gd name="T0" fmla="*/ 1 w 1"/>
                    <a:gd name="T1" fmla="*/ 0 h 120000"/>
                    <a:gd name="T2" fmla="*/ 0 w 1"/>
                    <a:gd name="T3" fmla="*/ 0 h 120000"/>
                    <a:gd name="T4" fmla="*/ 1 w 1"/>
                    <a:gd name="T5" fmla="*/ 0 h 120000"/>
                    <a:gd name="T6" fmla="*/ 1 w 1"/>
                    <a:gd name="T7" fmla="*/ 0 h 1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20000" extrusionOk="0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641" name="Google Shape;1453;p28"/>
                <p:cNvSpPr>
                  <a:spLocks/>
                </p:cNvSpPr>
                <p:nvPr/>
              </p:nvSpPr>
              <p:spPr bwMode="auto">
                <a:xfrm>
                  <a:off x="1233" y="1621"/>
                  <a:ext cx="4" cy="4"/>
                </a:xfrm>
                <a:custGeom>
                  <a:avLst/>
                  <a:gdLst>
                    <a:gd name="T0" fmla="*/ 1 w 2"/>
                    <a:gd name="T1" fmla="*/ 2 h 2"/>
                    <a:gd name="T2" fmla="*/ 2 w 2"/>
                    <a:gd name="T3" fmla="*/ 2 h 2"/>
                    <a:gd name="T4" fmla="*/ 2 w 2"/>
                    <a:gd name="T5" fmla="*/ 0 h 2"/>
                    <a:gd name="T6" fmla="*/ 1 w 2"/>
                    <a:gd name="T7" fmla="*/ 1 h 2"/>
                    <a:gd name="T8" fmla="*/ 0 w 2"/>
                    <a:gd name="T9" fmla="*/ 1 h 2"/>
                    <a:gd name="T10" fmla="*/ 1 w 2"/>
                    <a:gd name="T11" fmla="*/ 2 h 2"/>
                    <a:gd name="T12" fmla="*/ 1 w 2"/>
                    <a:gd name="T13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2" extrusionOk="0">
                      <a:moveTo>
                        <a:pt x="1" y="2"/>
                      </a:moveTo>
                      <a:cubicBezTo>
                        <a:pt x="1" y="2"/>
                        <a:pt x="1" y="2"/>
                        <a:pt x="2" y="2"/>
                      </a:cubicBezTo>
                      <a:cubicBezTo>
                        <a:pt x="2" y="1"/>
                        <a:pt x="2" y="1"/>
                        <a:pt x="2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0" y="1"/>
                        <a:pt x="0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642" name="Google Shape;1454;p28"/>
                <p:cNvSpPr>
                  <a:spLocks/>
                </p:cNvSpPr>
                <p:nvPr/>
              </p:nvSpPr>
              <p:spPr bwMode="auto">
                <a:xfrm>
                  <a:off x="1221" y="1619"/>
                  <a:ext cx="3" cy="0"/>
                </a:xfrm>
                <a:custGeom>
                  <a:avLst/>
                  <a:gdLst>
                    <a:gd name="T0" fmla="*/ 0 w 1"/>
                    <a:gd name="T1" fmla="*/ 0 h 120000"/>
                    <a:gd name="T2" fmla="*/ 0 w 1"/>
                    <a:gd name="T3" fmla="*/ 0 h 120000"/>
                    <a:gd name="T4" fmla="*/ 0 w 1"/>
                    <a:gd name="T5" fmla="*/ 0 h 120000"/>
                    <a:gd name="T6" fmla="*/ 0 w 1"/>
                    <a:gd name="T7" fmla="*/ 0 h 1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20000" extrusionOk="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643" name="Google Shape;1455;p28"/>
                <p:cNvSpPr>
                  <a:spLocks/>
                </p:cNvSpPr>
                <p:nvPr/>
              </p:nvSpPr>
              <p:spPr bwMode="auto">
                <a:xfrm>
                  <a:off x="1224" y="1614"/>
                  <a:ext cx="4" cy="5"/>
                </a:xfrm>
                <a:custGeom>
                  <a:avLst/>
                  <a:gdLst>
                    <a:gd name="T0" fmla="*/ 1 w 2"/>
                    <a:gd name="T1" fmla="*/ 1 h 2"/>
                    <a:gd name="T2" fmla="*/ 0 w 2"/>
                    <a:gd name="T3" fmla="*/ 1 h 2"/>
                    <a:gd name="T4" fmla="*/ 0 w 2"/>
                    <a:gd name="T5" fmla="*/ 2 h 2"/>
                    <a:gd name="T6" fmla="*/ 1 w 2"/>
                    <a:gd name="T7" fmla="*/ 1 h 2"/>
                    <a:gd name="T8" fmla="*/ 1 w 2"/>
                    <a:gd name="T9" fmla="*/ 2 h 2"/>
                    <a:gd name="T10" fmla="*/ 2 w 2"/>
                    <a:gd name="T11" fmla="*/ 1 h 2"/>
                    <a:gd name="T12" fmla="*/ 0 w 2"/>
                    <a:gd name="T13" fmla="*/ 1 h 2"/>
                    <a:gd name="T14" fmla="*/ 1 w 2"/>
                    <a:gd name="T15" fmla="*/ 1 h 2"/>
                    <a:gd name="T16" fmla="*/ 1 w 2"/>
                    <a:gd name="T1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 extrusionOk="0">
                      <a:moveTo>
                        <a:pt x="1" y="1"/>
                      </a:moveTo>
                      <a:cubicBezTo>
                        <a:pt x="1" y="0"/>
                        <a:pt x="0" y="2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2" y="1"/>
                        <a:pt x="2" y="1"/>
                      </a:cubicBezTo>
                      <a:cubicBezTo>
                        <a:pt x="2" y="1"/>
                        <a:pt x="1" y="2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644" name="Google Shape;1456;p28"/>
                <p:cNvSpPr>
                  <a:spLocks/>
                </p:cNvSpPr>
                <p:nvPr/>
              </p:nvSpPr>
              <p:spPr bwMode="auto">
                <a:xfrm>
                  <a:off x="1204" y="1623"/>
                  <a:ext cx="2" cy="5"/>
                </a:xfrm>
                <a:custGeom>
                  <a:avLst/>
                  <a:gdLst>
                    <a:gd name="T0" fmla="*/ 1 w 1"/>
                    <a:gd name="T1" fmla="*/ 2 h 2"/>
                    <a:gd name="T2" fmla="*/ 1 w 1"/>
                    <a:gd name="T3" fmla="*/ 1 h 2"/>
                    <a:gd name="T4" fmla="*/ 1 w 1"/>
                    <a:gd name="T5" fmla="*/ 0 h 2"/>
                    <a:gd name="T6" fmla="*/ 0 w 1"/>
                    <a:gd name="T7" fmla="*/ 2 h 2"/>
                    <a:gd name="T8" fmla="*/ 1 w 1"/>
                    <a:gd name="T9" fmla="*/ 2 h 2"/>
                    <a:gd name="T10" fmla="*/ 1 w 1"/>
                    <a:gd name="T11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2" extrusionOk="0">
                      <a:moveTo>
                        <a:pt x="1" y="2"/>
                      </a:moveTo>
                      <a:cubicBezTo>
                        <a:pt x="1" y="1"/>
                        <a:pt x="1" y="2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645" name="Google Shape;1457;p28"/>
                <p:cNvSpPr>
                  <a:spLocks/>
                </p:cNvSpPr>
                <p:nvPr/>
              </p:nvSpPr>
              <p:spPr bwMode="auto">
                <a:xfrm>
                  <a:off x="1219" y="1630"/>
                  <a:ext cx="0" cy="0"/>
                </a:xfrm>
                <a:custGeom>
                  <a:avLst/>
                  <a:gdLst>
                    <a:gd name="T0" fmla="*/ 0 w 120000"/>
                    <a:gd name="T1" fmla="*/ 0 h 120000"/>
                    <a:gd name="T2" fmla="*/ 0 w 120000"/>
                    <a:gd name="T3" fmla="*/ 0 h 120000"/>
                    <a:gd name="T4" fmla="*/ 0 w 120000"/>
                    <a:gd name="T5" fmla="*/ 0 h 120000"/>
                    <a:gd name="T6" fmla="*/ 0 w 120000"/>
                    <a:gd name="T7" fmla="*/ 0 h 1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0000" h="120000" extrusionOk="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646" name="Google Shape;1458;p28"/>
                <p:cNvSpPr txBox="1">
                  <a:spLocks noChangeArrowheads="1"/>
                </p:cNvSpPr>
                <p:nvPr/>
              </p:nvSpPr>
              <p:spPr bwMode="auto">
                <a:xfrm>
                  <a:off x="1217" y="1619"/>
                  <a:ext cx="1" cy="1"/>
                </a:xfrm>
                <a:prstGeom prst="rect">
                  <a:avLst/>
                </a:pr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>
                  <a:lvl1pPr>
                    <a:buClr>
                      <a:srgbClr val="000000"/>
                    </a:buClr>
                    <a:buFont typeface="Arial" panose="020B0604020202020204" pitchFamily="34" charset="0"/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buClr>
                      <a:srgbClr val="000000"/>
                    </a:buClr>
                    <a:buFont typeface="Arial" panose="020B0604020202020204" pitchFamily="34" charset="0"/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buClr>
                      <a:srgbClr val="000000"/>
                    </a:buClr>
                    <a:buFont typeface="Arial" panose="020B0604020202020204" pitchFamily="34" charset="0"/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buClr>
                      <a:srgbClr val="000000"/>
                    </a:buClr>
                    <a:buFont typeface="Arial" panose="020B0604020202020204" pitchFamily="34" charset="0"/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buClr>
                      <a:srgbClr val="000000"/>
                    </a:buClr>
                    <a:buFont typeface="Arial" panose="020B0604020202020204" pitchFamily="34" charset="0"/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Font typeface="Arial" panose="020B0604020202020204" pitchFamily="34" charset="0"/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Font typeface="Arial" panose="020B0604020202020204" pitchFamily="34" charset="0"/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Font typeface="Arial" panose="020B0604020202020204" pitchFamily="34" charset="0"/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Font typeface="Arial" panose="020B0604020202020204" pitchFamily="34" charset="0"/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1800"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45647" name="Google Shape;1459;p28"/>
                <p:cNvSpPr>
                  <a:spLocks/>
                </p:cNvSpPr>
                <p:nvPr/>
              </p:nvSpPr>
              <p:spPr bwMode="auto">
                <a:xfrm>
                  <a:off x="1210" y="1628"/>
                  <a:ext cx="3" cy="2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1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 extrusionOk="0">
                      <a:moveTo>
                        <a:pt x="0" y="1"/>
                      </a:moveTo>
                      <a:cubicBezTo>
                        <a:pt x="1" y="1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648" name="Google Shape;1460;p28"/>
                <p:cNvSpPr>
                  <a:spLocks/>
                </p:cNvSpPr>
                <p:nvPr/>
              </p:nvSpPr>
              <p:spPr bwMode="auto">
                <a:xfrm>
                  <a:off x="1210" y="1628"/>
                  <a:ext cx="3" cy="2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0 h 1"/>
                    <a:gd name="T4" fmla="*/ 1 w 1"/>
                    <a:gd name="T5" fmla="*/ 0 h 1"/>
                    <a:gd name="T6" fmla="*/ 0 w 1"/>
                    <a:gd name="T7" fmla="*/ 0 h 1"/>
                    <a:gd name="T8" fmla="*/ 0 w 1"/>
                    <a:gd name="T9" fmla="*/ 1 h 1"/>
                    <a:gd name="T10" fmla="*/ 0 w 1"/>
                    <a:gd name="T11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1" extrusionOk="0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649" name="Google Shape;1461;p28"/>
                <p:cNvSpPr>
                  <a:spLocks/>
                </p:cNvSpPr>
                <p:nvPr/>
              </p:nvSpPr>
              <p:spPr bwMode="auto">
                <a:xfrm>
                  <a:off x="1206" y="1552"/>
                  <a:ext cx="2" cy="2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 extrusionOk="0">
                      <a:moveTo>
                        <a:pt x="0" y="1"/>
                      </a:move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1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650" name="Google Shape;1462;p28"/>
                <p:cNvSpPr>
                  <a:spLocks/>
                </p:cNvSpPr>
                <p:nvPr/>
              </p:nvSpPr>
              <p:spPr bwMode="auto">
                <a:xfrm>
                  <a:off x="1215" y="1614"/>
                  <a:ext cx="2" cy="5"/>
                </a:xfrm>
                <a:custGeom>
                  <a:avLst/>
                  <a:gdLst>
                    <a:gd name="T0" fmla="*/ 0 w 1"/>
                    <a:gd name="T1" fmla="*/ 1 h 2"/>
                    <a:gd name="T2" fmla="*/ 1 w 1"/>
                    <a:gd name="T3" fmla="*/ 1 h 2"/>
                    <a:gd name="T4" fmla="*/ 0 w 1"/>
                    <a:gd name="T5" fmla="*/ 1 h 2"/>
                    <a:gd name="T6" fmla="*/ 0 w 1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 extrusionOk="0">
                      <a:moveTo>
                        <a:pt x="0" y="1"/>
                      </a:moveTo>
                      <a:cubicBezTo>
                        <a:pt x="0" y="2"/>
                        <a:pt x="1" y="1"/>
                        <a:pt x="1" y="1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651" name="Google Shape;1463;p28"/>
                <p:cNvSpPr>
                  <a:spLocks/>
                </p:cNvSpPr>
                <p:nvPr/>
              </p:nvSpPr>
              <p:spPr bwMode="auto">
                <a:xfrm>
                  <a:off x="1213" y="1603"/>
                  <a:ext cx="0" cy="2"/>
                </a:xfrm>
                <a:custGeom>
                  <a:avLst/>
                  <a:gdLst>
                    <a:gd name="T0" fmla="*/ 0 w 120000"/>
                    <a:gd name="T1" fmla="*/ 1 h 1"/>
                    <a:gd name="T2" fmla="*/ 0 w 120000"/>
                    <a:gd name="T3" fmla="*/ 1 h 1"/>
                    <a:gd name="T4" fmla="*/ 0 w 120000"/>
                    <a:gd name="T5" fmla="*/ 0 h 1"/>
                    <a:gd name="T6" fmla="*/ 0 w 120000"/>
                    <a:gd name="T7" fmla="*/ 1 h 1"/>
                    <a:gd name="T8" fmla="*/ 0 w 120000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000" h="1" extrusionOk="0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652" name="Google Shape;1464;p28"/>
                <p:cNvSpPr>
                  <a:spLocks/>
                </p:cNvSpPr>
                <p:nvPr/>
              </p:nvSpPr>
              <p:spPr bwMode="auto">
                <a:xfrm>
                  <a:off x="1206" y="1621"/>
                  <a:ext cx="2" cy="2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 extrusionOk="0">
                      <a:moveTo>
                        <a:pt x="0" y="0"/>
                      </a:moveTo>
                      <a:cubicBezTo>
                        <a:pt x="1" y="0"/>
                        <a:pt x="0" y="1"/>
                        <a:pt x="1" y="1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653" name="Google Shape;1465;p28"/>
                <p:cNvSpPr>
                  <a:spLocks/>
                </p:cNvSpPr>
                <p:nvPr/>
              </p:nvSpPr>
              <p:spPr bwMode="auto">
                <a:xfrm>
                  <a:off x="1206" y="1619"/>
                  <a:ext cx="4" cy="0"/>
                </a:xfrm>
                <a:custGeom>
                  <a:avLst/>
                  <a:gdLst>
                    <a:gd name="T0" fmla="*/ 1 w 2"/>
                    <a:gd name="T1" fmla="*/ 0 h 120000"/>
                    <a:gd name="T2" fmla="*/ 1 w 2"/>
                    <a:gd name="T3" fmla="*/ 0 h 120000"/>
                    <a:gd name="T4" fmla="*/ 1 w 2"/>
                    <a:gd name="T5" fmla="*/ 0 h 120000"/>
                    <a:gd name="T6" fmla="*/ 1 w 2"/>
                    <a:gd name="T7" fmla="*/ 0 h 1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20000" extrusionOk="0">
                      <a:moveTo>
                        <a:pt x="1" y="0"/>
                      </a:moveTo>
                      <a:cubicBezTo>
                        <a:pt x="1" y="0"/>
                        <a:pt x="2" y="0"/>
                        <a:pt x="1" y="0"/>
                      </a:cubicBez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1" y="0"/>
                        <a:pt x="0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654" name="Google Shape;1466;p28"/>
                <p:cNvSpPr>
                  <a:spLocks/>
                </p:cNvSpPr>
                <p:nvPr/>
              </p:nvSpPr>
              <p:spPr bwMode="auto">
                <a:xfrm>
                  <a:off x="1206" y="1557"/>
                  <a:ext cx="0" cy="2"/>
                </a:xfrm>
                <a:custGeom>
                  <a:avLst/>
                  <a:gdLst>
                    <a:gd name="T0" fmla="*/ 0 w 120000"/>
                    <a:gd name="T1" fmla="*/ 0 h 1"/>
                    <a:gd name="T2" fmla="*/ 0 w 120000"/>
                    <a:gd name="T3" fmla="*/ 1 h 1"/>
                    <a:gd name="T4" fmla="*/ 0 w 120000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0000" h="1" extrusionOk="0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655" name="Google Shape;1467;p28"/>
                <p:cNvSpPr>
                  <a:spLocks/>
                </p:cNvSpPr>
                <p:nvPr/>
              </p:nvSpPr>
              <p:spPr bwMode="auto">
                <a:xfrm>
                  <a:off x="1204" y="1554"/>
                  <a:ext cx="2" cy="3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0 h 1"/>
                    <a:gd name="T4" fmla="*/ 1 w 1"/>
                    <a:gd name="T5" fmla="*/ 1 h 1"/>
                    <a:gd name="T6" fmla="*/ 1 w 1"/>
                    <a:gd name="T7" fmla="*/ 1 h 1"/>
                    <a:gd name="T8" fmla="*/ 1 w 1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 extrusionOk="0">
                      <a:moveTo>
                        <a:pt x="1" y="1"/>
                      </a:move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656" name="Google Shape;1468;p28"/>
                <p:cNvSpPr>
                  <a:spLocks/>
                </p:cNvSpPr>
                <p:nvPr/>
              </p:nvSpPr>
              <p:spPr bwMode="auto">
                <a:xfrm>
                  <a:off x="1204" y="1619"/>
                  <a:ext cx="0" cy="0"/>
                </a:xfrm>
                <a:custGeom>
                  <a:avLst/>
                  <a:gdLst>
                    <a:gd name="T0" fmla="*/ 0 w 120000"/>
                    <a:gd name="T1" fmla="*/ 0 h 120000"/>
                    <a:gd name="T2" fmla="*/ 0 w 120000"/>
                    <a:gd name="T3" fmla="*/ 0 h 120000"/>
                    <a:gd name="T4" fmla="*/ 0 w 120000"/>
                    <a:gd name="T5" fmla="*/ 0 h 120000"/>
                    <a:gd name="T6" fmla="*/ 0 w 120000"/>
                    <a:gd name="T7" fmla="*/ 0 h 1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0000" h="120000" extrusionOk="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657" name="Google Shape;1469;p28"/>
                <p:cNvSpPr>
                  <a:spLocks/>
                </p:cNvSpPr>
                <p:nvPr/>
              </p:nvSpPr>
              <p:spPr bwMode="auto">
                <a:xfrm>
                  <a:off x="1213" y="1610"/>
                  <a:ext cx="2" cy="2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 extrusionOk="0">
                      <a:moveTo>
                        <a:pt x="0" y="0"/>
                      </a:move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0" y="1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658" name="Google Shape;1470;p28"/>
                <p:cNvSpPr>
                  <a:spLocks/>
                </p:cNvSpPr>
                <p:nvPr/>
              </p:nvSpPr>
              <p:spPr bwMode="auto">
                <a:xfrm>
                  <a:off x="1210" y="1616"/>
                  <a:ext cx="3" cy="0"/>
                </a:xfrm>
                <a:custGeom>
                  <a:avLst/>
                  <a:gdLst>
                    <a:gd name="T0" fmla="*/ 1 w 1"/>
                    <a:gd name="T1" fmla="*/ 0 h 120000"/>
                    <a:gd name="T2" fmla="*/ 1 w 1"/>
                    <a:gd name="T3" fmla="*/ 0 h 120000"/>
                    <a:gd name="T4" fmla="*/ 1 w 1"/>
                    <a:gd name="T5" fmla="*/ 0 h 120000"/>
                    <a:gd name="T6" fmla="*/ 1 w 1"/>
                    <a:gd name="T7" fmla="*/ 0 h 1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20000" extrusionOk="0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659" name="Google Shape;1471;p28"/>
                <p:cNvSpPr>
                  <a:spLocks/>
                </p:cNvSpPr>
                <p:nvPr/>
              </p:nvSpPr>
              <p:spPr bwMode="auto">
                <a:xfrm>
                  <a:off x="1208" y="1619"/>
                  <a:ext cx="2" cy="0"/>
                </a:xfrm>
                <a:custGeom>
                  <a:avLst/>
                  <a:gdLst>
                    <a:gd name="T0" fmla="*/ 0 w 1"/>
                    <a:gd name="T1" fmla="*/ 0 h 120000"/>
                    <a:gd name="T2" fmla="*/ 1 w 1"/>
                    <a:gd name="T3" fmla="*/ 0 h 120000"/>
                    <a:gd name="T4" fmla="*/ 0 w 1"/>
                    <a:gd name="T5" fmla="*/ 0 h 120000"/>
                    <a:gd name="T6" fmla="*/ 0 w 1"/>
                    <a:gd name="T7" fmla="*/ 0 h 1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20000" extrusionOk="0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660" name="Google Shape;1472;p28"/>
                <p:cNvSpPr>
                  <a:spLocks/>
                </p:cNvSpPr>
                <p:nvPr/>
              </p:nvSpPr>
              <p:spPr bwMode="auto">
                <a:xfrm>
                  <a:off x="1215" y="1619"/>
                  <a:ext cx="2" cy="2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1 h 1"/>
                    <a:gd name="T4" fmla="*/ 1 w 1"/>
                    <a:gd name="T5" fmla="*/ 0 h 1"/>
                    <a:gd name="T6" fmla="*/ 0 w 1"/>
                    <a:gd name="T7" fmla="*/ 1 h 1"/>
                    <a:gd name="T8" fmla="*/ 0 w 1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 extrusionOk="0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0" y="1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661" name="Google Shape;1473;p28"/>
                <p:cNvSpPr>
                  <a:spLocks/>
                </p:cNvSpPr>
                <p:nvPr/>
              </p:nvSpPr>
              <p:spPr bwMode="auto">
                <a:xfrm>
                  <a:off x="1217" y="1621"/>
                  <a:ext cx="4" cy="2"/>
                </a:xfrm>
                <a:custGeom>
                  <a:avLst/>
                  <a:gdLst>
                    <a:gd name="T0" fmla="*/ 0 w 2"/>
                    <a:gd name="T1" fmla="*/ 1 h 1"/>
                    <a:gd name="T2" fmla="*/ 1 w 2"/>
                    <a:gd name="T3" fmla="*/ 0 h 1"/>
                    <a:gd name="T4" fmla="*/ 0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 extrusionOk="0">
                      <a:moveTo>
                        <a:pt x="0" y="1"/>
                      </a:moveTo>
                      <a:cubicBezTo>
                        <a:pt x="1" y="1"/>
                        <a:pt x="2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662" name="Google Shape;1474;p28"/>
                <p:cNvSpPr>
                  <a:spLocks/>
                </p:cNvSpPr>
                <p:nvPr/>
              </p:nvSpPr>
              <p:spPr bwMode="auto">
                <a:xfrm>
                  <a:off x="1210" y="1616"/>
                  <a:ext cx="3" cy="0"/>
                </a:xfrm>
                <a:custGeom>
                  <a:avLst/>
                  <a:gdLst>
                    <a:gd name="T0" fmla="*/ 1 w 1"/>
                    <a:gd name="T1" fmla="*/ 0 h 120000"/>
                    <a:gd name="T2" fmla="*/ 0 w 1"/>
                    <a:gd name="T3" fmla="*/ 0 h 120000"/>
                    <a:gd name="T4" fmla="*/ 1 w 1"/>
                    <a:gd name="T5" fmla="*/ 0 h 1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20000" extrusionOk="0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663" name="Google Shape;1475;p28"/>
                <p:cNvSpPr>
                  <a:spLocks/>
                </p:cNvSpPr>
                <p:nvPr/>
              </p:nvSpPr>
              <p:spPr bwMode="auto">
                <a:xfrm>
                  <a:off x="1213" y="1612"/>
                  <a:ext cx="2" cy="4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0 h 2"/>
                    <a:gd name="T4" fmla="*/ 0 w 1"/>
                    <a:gd name="T5" fmla="*/ 1 h 2"/>
                    <a:gd name="T6" fmla="*/ 1 w 1"/>
                    <a:gd name="T7" fmla="*/ 0 h 2"/>
                    <a:gd name="T8" fmla="*/ 1 w 1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2" extrusionOk="0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1" y="0"/>
                        <a:pt x="1" y="0"/>
                      </a:cubicBezTo>
                      <a:cubicBezTo>
                        <a:pt x="0" y="0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664" name="Google Shape;1476;p28"/>
                <p:cNvSpPr>
                  <a:spLocks/>
                </p:cNvSpPr>
                <p:nvPr/>
              </p:nvSpPr>
              <p:spPr bwMode="auto">
                <a:xfrm>
                  <a:off x="1210" y="1612"/>
                  <a:ext cx="3" cy="0"/>
                </a:xfrm>
                <a:custGeom>
                  <a:avLst/>
                  <a:gdLst>
                    <a:gd name="T0" fmla="*/ 1 w 1"/>
                    <a:gd name="T1" fmla="*/ 0 h 120000"/>
                    <a:gd name="T2" fmla="*/ 1 w 1"/>
                    <a:gd name="T3" fmla="*/ 0 h 120000"/>
                    <a:gd name="T4" fmla="*/ 1 w 1"/>
                    <a:gd name="T5" fmla="*/ 0 h 1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20000" extrusionOk="0">
                      <a:moveTo>
                        <a:pt x="1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665" name="Google Shape;1477;p28"/>
                <p:cNvSpPr>
                  <a:spLocks/>
                </p:cNvSpPr>
                <p:nvPr/>
              </p:nvSpPr>
              <p:spPr bwMode="auto">
                <a:xfrm>
                  <a:off x="1217" y="1612"/>
                  <a:ext cx="2" cy="2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1 h 1"/>
                    <a:gd name="T4" fmla="*/ 1 w 1"/>
                    <a:gd name="T5" fmla="*/ 0 h 1"/>
                    <a:gd name="T6" fmla="*/ 1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 extrusionOk="0">
                      <a:moveTo>
                        <a:pt x="1" y="0"/>
                      </a:moveTo>
                      <a:cubicBezTo>
                        <a:pt x="1" y="0"/>
                        <a:pt x="0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666" name="Google Shape;1478;p28"/>
                <p:cNvSpPr>
                  <a:spLocks/>
                </p:cNvSpPr>
                <p:nvPr/>
              </p:nvSpPr>
              <p:spPr bwMode="auto">
                <a:xfrm>
                  <a:off x="1206" y="1623"/>
                  <a:ext cx="2" cy="2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 extrusionOk="0">
                      <a:moveTo>
                        <a:pt x="1" y="1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667" name="Google Shape;1479;p28"/>
                <p:cNvSpPr>
                  <a:spLocks/>
                </p:cNvSpPr>
                <p:nvPr/>
              </p:nvSpPr>
              <p:spPr bwMode="auto">
                <a:xfrm>
                  <a:off x="1228" y="1628"/>
                  <a:ext cx="5" cy="0"/>
                </a:xfrm>
                <a:custGeom>
                  <a:avLst/>
                  <a:gdLst>
                    <a:gd name="T0" fmla="*/ 0 w 2"/>
                    <a:gd name="T1" fmla="*/ 0 h 120000"/>
                    <a:gd name="T2" fmla="*/ 1 w 2"/>
                    <a:gd name="T3" fmla="*/ 0 h 120000"/>
                    <a:gd name="T4" fmla="*/ 0 w 2"/>
                    <a:gd name="T5" fmla="*/ 0 h 120000"/>
                    <a:gd name="T6" fmla="*/ 0 w 2"/>
                    <a:gd name="T7" fmla="*/ 0 h 1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20000" extrusionOk="0">
                      <a:moveTo>
                        <a:pt x="0" y="0"/>
                      </a:moveTo>
                      <a:cubicBezTo>
                        <a:pt x="0" y="0"/>
                        <a:pt x="2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668" name="Google Shape;1480;p28"/>
                <p:cNvSpPr>
                  <a:spLocks/>
                </p:cNvSpPr>
                <p:nvPr/>
              </p:nvSpPr>
              <p:spPr bwMode="auto">
                <a:xfrm>
                  <a:off x="1193" y="1623"/>
                  <a:ext cx="0" cy="0"/>
                </a:xfrm>
                <a:custGeom>
                  <a:avLst/>
                  <a:gdLst>
                    <a:gd name="T0" fmla="*/ 0 w 120000"/>
                    <a:gd name="T1" fmla="*/ 0 h 120000"/>
                    <a:gd name="T2" fmla="*/ 0 w 120000"/>
                    <a:gd name="T3" fmla="*/ 0 h 120000"/>
                    <a:gd name="T4" fmla="*/ 0 w 120000"/>
                    <a:gd name="T5" fmla="*/ 0 h 120000"/>
                    <a:gd name="T6" fmla="*/ 0 w 120000"/>
                    <a:gd name="T7" fmla="*/ 0 h 1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0000" h="120000" extrusionOk="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669" name="Google Shape;1481;p28"/>
                <p:cNvSpPr>
                  <a:spLocks/>
                </p:cNvSpPr>
                <p:nvPr/>
              </p:nvSpPr>
              <p:spPr bwMode="auto">
                <a:xfrm>
                  <a:off x="1224" y="1619"/>
                  <a:ext cx="2" cy="2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 extrusionOk="0">
                      <a:moveTo>
                        <a:pt x="1" y="0"/>
                      </a:moveTo>
                      <a:cubicBezTo>
                        <a:pt x="1" y="0"/>
                        <a:pt x="0" y="1"/>
                        <a:pt x="1" y="1"/>
                      </a:cubicBezTo>
                      <a:cubicBezTo>
                        <a:pt x="1" y="0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670" name="Google Shape;1482;p28"/>
                <p:cNvSpPr>
                  <a:spLocks/>
                </p:cNvSpPr>
                <p:nvPr/>
              </p:nvSpPr>
              <p:spPr bwMode="auto">
                <a:xfrm>
                  <a:off x="1202" y="1621"/>
                  <a:ext cx="2" cy="2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1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 extrusionOk="0">
                      <a:moveTo>
                        <a:pt x="1" y="1"/>
                      </a:moveTo>
                      <a:cubicBezTo>
                        <a:pt x="1" y="0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671" name="Google Shape;1483;p28"/>
                <p:cNvSpPr>
                  <a:spLocks/>
                </p:cNvSpPr>
                <p:nvPr/>
              </p:nvSpPr>
              <p:spPr bwMode="auto">
                <a:xfrm>
                  <a:off x="1202" y="1557"/>
                  <a:ext cx="0" cy="2"/>
                </a:xfrm>
                <a:custGeom>
                  <a:avLst/>
                  <a:gdLst>
                    <a:gd name="T0" fmla="*/ 0 w 120000"/>
                    <a:gd name="T1" fmla="*/ 0 h 1"/>
                    <a:gd name="T2" fmla="*/ 0 w 120000"/>
                    <a:gd name="T3" fmla="*/ 0 h 1"/>
                    <a:gd name="T4" fmla="*/ 0 w 120000"/>
                    <a:gd name="T5" fmla="*/ 0 h 1"/>
                    <a:gd name="T6" fmla="*/ 0 w 120000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0000" h="1" extrusionOk="0">
                      <a:moveTo>
                        <a:pt x="0" y="0"/>
                      </a:moveTo>
                      <a:cubicBezTo>
                        <a:pt x="0" y="0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672" name="Google Shape;1484;p28"/>
                <p:cNvSpPr>
                  <a:spLocks/>
                </p:cNvSpPr>
                <p:nvPr/>
              </p:nvSpPr>
              <p:spPr bwMode="auto">
                <a:xfrm>
                  <a:off x="1202" y="1619"/>
                  <a:ext cx="2" cy="0"/>
                </a:xfrm>
                <a:custGeom>
                  <a:avLst/>
                  <a:gdLst>
                    <a:gd name="T0" fmla="*/ 0 w 1"/>
                    <a:gd name="T1" fmla="*/ 0 h 120000"/>
                    <a:gd name="T2" fmla="*/ 1 w 1"/>
                    <a:gd name="T3" fmla="*/ 0 h 120000"/>
                    <a:gd name="T4" fmla="*/ 0 w 1"/>
                    <a:gd name="T5" fmla="*/ 0 h 120000"/>
                    <a:gd name="T6" fmla="*/ 0 w 1"/>
                    <a:gd name="T7" fmla="*/ 0 h 1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20000" extrusionOk="0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673" name="Google Shape;1485;p28"/>
                <p:cNvSpPr>
                  <a:spLocks/>
                </p:cNvSpPr>
                <p:nvPr/>
              </p:nvSpPr>
              <p:spPr bwMode="auto">
                <a:xfrm>
                  <a:off x="1195" y="1616"/>
                  <a:ext cx="7" cy="12"/>
                </a:xfrm>
                <a:custGeom>
                  <a:avLst/>
                  <a:gdLst>
                    <a:gd name="T0" fmla="*/ 1 w 3"/>
                    <a:gd name="T1" fmla="*/ 2 h 5"/>
                    <a:gd name="T2" fmla="*/ 1 w 3"/>
                    <a:gd name="T3" fmla="*/ 5 h 5"/>
                    <a:gd name="T4" fmla="*/ 2 w 3"/>
                    <a:gd name="T5" fmla="*/ 2 h 5"/>
                    <a:gd name="T6" fmla="*/ 3 w 3"/>
                    <a:gd name="T7" fmla="*/ 3 h 5"/>
                    <a:gd name="T8" fmla="*/ 3 w 3"/>
                    <a:gd name="T9" fmla="*/ 2 h 5"/>
                    <a:gd name="T10" fmla="*/ 3 w 3"/>
                    <a:gd name="T11" fmla="*/ 1 h 5"/>
                    <a:gd name="T12" fmla="*/ 0 w 3"/>
                    <a:gd name="T13" fmla="*/ 1 h 5"/>
                    <a:gd name="T14" fmla="*/ 1 w 3"/>
                    <a:gd name="T15" fmla="*/ 2 h 5"/>
                    <a:gd name="T16" fmla="*/ 1 w 3"/>
                    <a:gd name="T17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5" extrusionOk="0">
                      <a:moveTo>
                        <a:pt x="1" y="2"/>
                      </a:moveTo>
                      <a:cubicBezTo>
                        <a:pt x="0" y="2"/>
                        <a:pt x="0" y="4"/>
                        <a:pt x="1" y="5"/>
                      </a:cubicBezTo>
                      <a:cubicBezTo>
                        <a:pt x="3" y="5"/>
                        <a:pt x="2" y="2"/>
                        <a:pt x="2" y="2"/>
                      </a:cubicBezTo>
                      <a:cubicBezTo>
                        <a:pt x="2" y="3"/>
                        <a:pt x="2" y="3"/>
                        <a:pt x="3" y="3"/>
                      </a:cubicBezTo>
                      <a:cubicBezTo>
                        <a:pt x="3" y="3"/>
                        <a:pt x="3" y="3"/>
                        <a:pt x="3" y="2"/>
                      </a:cubicBezTo>
                      <a:cubicBezTo>
                        <a:pt x="3" y="2"/>
                        <a:pt x="3" y="2"/>
                        <a:pt x="3" y="1"/>
                      </a:cubicBez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0" y="2"/>
                        <a:pt x="1" y="1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674" name="Google Shape;1486;p28"/>
                <p:cNvSpPr>
                  <a:spLocks/>
                </p:cNvSpPr>
                <p:nvPr/>
              </p:nvSpPr>
              <p:spPr bwMode="auto">
                <a:xfrm>
                  <a:off x="1226" y="1619"/>
                  <a:ext cx="2" cy="2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1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 extrusionOk="0">
                      <a:moveTo>
                        <a:pt x="0" y="1"/>
                      </a:moveTo>
                      <a:cubicBezTo>
                        <a:pt x="1" y="1"/>
                        <a:pt x="1" y="0"/>
                        <a:pt x="0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675" name="Google Shape;1487;p28"/>
                <p:cNvSpPr>
                  <a:spLocks/>
                </p:cNvSpPr>
                <p:nvPr/>
              </p:nvSpPr>
              <p:spPr bwMode="auto">
                <a:xfrm>
                  <a:off x="1204" y="1548"/>
                  <a:ext cx="4" cy="4"/>
                </a:xfrm>
                <a:custGeom>
                  <a:avLst/>
                  <a:gdLst>
                    <a:gd name="T0" fmla="*/ 0 w 2"/>
                    <a:gd name="T1" fmla="*/ 1 h 2"/>
                    <a:gd name="T2" fmla="*/ 0 w 2"/>
                    <a:gd name="T3" fmla="*/ 2 h 2"/>
                    <a:gd name="T4" fmla="*/ 0 w 2"/>
                    <a:gd name="T5" fmla="*/ 2 h 2"/>
                    <a:gd name="T6" fmla="*/ 0 w 2"/>
                    <a:gd name="T7" fmla="*/ 1 h 2"/>
                    <a:gd name="T8" fmla="*/ 1 w 2"/>
                    <a:gd name="T9" fmla="*/ 2 h 2"/>
                    <a:gd name="T10" fmla="*/ 1 w 2"/>
                    <a:gd name="T11" fmla="*/ 0 h 2"/>
                    <a:gd name="T12" fmla="*/ 1 w 2"/>
                    <a:gd name="T13" fmla="*/ 1 h 2"/>
                    <a:gd name="T14" fmla="*/ 0 w 2"/>
                    <a:gd name="T15" fmla="*/ 0 h 2"/>
                    <a:gd name="T16" fmla="*/ 0 w 2"/>
                    <a:gd name="T17" fmla="*/ 1 h 2"/>
                    <a:gd name="T18" fmla="*/ 0 w 2"/>
                    <a:gd name="T19" fmla="*/ 1 h 2"/>
                    <a:gd name="T20" fmla="*/ 0 w 2"/>
                    <a:gd name="T21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" h="2" extrusionOk="0">
                      <a:moveTo>
                        <a:pt x="0" y="1"/>
                      </a:move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1"/>
                      </a:cubicBez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2" y="1"/>
                        <a:pt x="2" y="0"/>
                        <a:pt x="1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676" name="Google Shape;1488;p28"/>
                <p:cNvSpPr>
                  <a:spLocks/>
                </p:cNvSpPr>
                <p:nvPr/>
              </p:nvSpPr>
              <p:spPr bwMode="auto">
                <a:xfrm>
                  <a:off x="1230" y="1625"/>
                  <a:ext cx="3" cy="0"/>
                </a:xfrm>
                <a:custGeom>
                  <a:avLst/>
                  <a:gdLst>
                    <a:gd name="T0" fmla="*/ 0 w 1"/>
                    <a:gd name="T1" fmla="*/ 0 h 120000"/>
                    <a:gd name="T2" fmla="*/ 1 w 1"/>
                    <a:gd name="T3" fmla="*/ 0 h 120000"/>
                    <a:gd name="T4" fmla="*/ 0 w 1"/>
                    <a:gd name="T5" fmla="*/ 0 h 120000"/>
                    <a:gd name="T6" fmla="*/ 0 w 1"/>
                    <a:gd name="T7" fmla="*/ 0 h 1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20000" extrusionOk="0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677" name="Google Shape;1489;p28"/>
                <p:cNvSpPr>
                  <a:spLocks/>
                </p:cNvSpPr>
                <p:nvPr/>
              </p:nvSpPr>
              <p:spPr bwMode="auto">
                <a:xfrm>
                  <a:off x="1230" y="1623"/>
                  <a:ext cx="0" cy="2"/>
                </a:xfrm>
                <a:custGeom>
                  <a:avLst/>
                  <a:gdLst>
                    <a:gd name="T0" fmla="*/ 0 w 120000"/>
                    <a:gd name="T1" fmla="*/ 1 h 1"/>
                    <a:gd name="T2" fmla="*/ 0 w 120000"/>
                    <a:gd name="T3" fmla="*/ 1 h 1"/>
                    <a:gd name="T4" fmla="*/ 0 w 120000"/>
                    <a:gd name="T5" fmla="*/ 1 h 1"/>
                    <a:gd name="T6" fmla="*/ 0 w 12000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0000" h="1" extrusionOk="0">
                      <a:moveTo>
                        <a:pt x="0" y="1"/>
                      </a:moveTo>
                      <a:cubicBezTo>
                        <a:pt x="0" y="1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678" name="Google Shape;1490;p28"/>
                <p:cNvSpPr>
                  <a:spLocks/>
                </p:cNvSpPr>
                <p:nvPr/>
              </p:nvSpPr>
              <p:spPr bwMode="auto">
                <a:xfrm>
                  <a:off x="1228" y="1625"/>
                  <a:ext cx="0" cy="3"/>
                </a:xfrm>
                <a:custGeom>
                  <a:avLst/>
                  <a:gdLst>
                    <a:gd name="T0" fmla="*/ 0 w 120000"/>
                    <a:gd name="T1" fmla="*/ 0 h 1"/>
                    <a:gd name="T2" fmla="*/ 0 w 120000"/>
                    <a:gd name="T3" fmla="*/ 0 h 1"/>
                    <a:gd name="T4" fmla="*/ 0 w 120000"/>
                    <a:gd name="T5" fmla="*/ 0 h 1"/>
                    <a:gd name="T6" fmla="*/ 0 w 120000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0000" h="1" extrusionOk="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679" name="Google Shape;1491;p28"/>
                <p:cNvSpPr>
                  <a:spLocks/>
                </p:cNvSpPr>
                <p:nvPr/>
              </p:nvSpPr>
              <p:spPr bwMode="auto">
                <a:xfrm>
                  <a:off x="1193" y="1619"/>
                  <a:ext cx="4" cy="9"/>
                </a:xfrm>
                <a:custGeom>
                  <a:avLst/>
                  <a:gdLst>
                    <a:gd name="T0" fmla="*/ 0 w 2"/>
                    <a:gd name="T1" fmla="*/ 2 h 4"/>
                    <a:gd name="T2" fmla="*/ 0 w 2"/>
                    <a:gd name="T3" fmla="*/ 2 h 4"/>
                    <a:gd name="T4" fmla="*/ 0 w 2"/>
                    <a:gd name="T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4" extrusionOk="0">
                      <a:moveTo>
                        <a:pt x="0" y="2"/>
                      </a:moveTo>
                      <a:cubicBezTo>
                        <a:pt x="2" y="4"/>
                        <a:pt x="0" y="0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680" name="Google Shape;1492;p28"/>
                <p:cNvSpPr txBox="1">
                  <a:spLocks noChangeArrowheads="1"/>
                </p:cNvSpPr>
                <p:nvPr/>
              </p:nvSpPr>
              <p:spPr bwMode="auto">
                <a:xfrm>
                  <a:off x="1228" y="1619"/>
                  <a:ext cx="1" cy="1"/>
                </a:xfrm>
                <a:prstGeom prst="rect">
                  <a:avLst/>
                </a:pr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>
                  <a:lvl1pPr>
                    <a:buClr>
                      <a:srgbClr val="000000"/>
                    </a:buClr>
                    <a:buFont typeface="Arial" panose="020B0604020202020204" pitchFamily="34" charset="0"/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buClr>
                      <a:srgbClr val="000000"/>
                    </a:buClr>
                    <a:buFont typeface="Arial" panose="020B0604020202020204" pitchFamily="34" charset="0"/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buClr>
                      <a:srgbClr val="000000"/>
                    </a:buClr>
                    <a:buFont typeface="Arial" panose="020B0604020202020204" pitchFamily="34" charset="0"/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buClr>
                      <a:srgbClr val="000000"/>
                    </a:buClr>
                    <a:buFont typeface="Arial" panose="020B0604020202020204" pitchFamily="34" charset="0"/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buClr>
                      <a:srgbClr val="000000"/>
                    </a:buClr>
                    <a:buFont typeface="Arial" panose="020B0604020202020204" pitchFamily="34" charset="0"/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Font typeface="Arial" panose="020B0604020202020204" pitchFamily="34" charset="0"/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Font typeface="Arial" panose="020B0604020202020204" pitchFamily="34" charset="0"/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Font typeface="Arial" panose="020B0604020202020204" pitchFamily="34" charset="0"/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Font typeface="Arial" panose="020B0604020202020204" pitchFamily="34" charset="0"/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1800"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45681" name="Google Shape;1493;p28"/>
                <p:cNvSpPr>
                  <a:spLocks/>
                </p:cNvSpPr>
                <p:nvPr/>
              </p:nvSpPr>
              <p:spPr bwMode="auto">
                <a:xfrm>
                  <a:off x="1237" y="1625"/>
                  <a:ext cx="0" cy="0"/>
                </a:xfrm>
                <a:custGeom>
                  <a:avLst/>
                  <a:gdLst>
                    <a:gd name="T0" fmla="*/ 0 w 120000"/>
                    <a:gd name="T1" fmla="*/ 0 h 120000"/>
                    <a:gd name="T2" fmla="*/ 0 w 120000"/>
                    <a:gd name="T3" fmla="*/ 0 h 120000"/>
                    <a:gd name="T4" fmla="*/ 0 w 120000"/>
                    <a:gd name="T5" fmla="*/ 0 h 1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0000" h="120000" extrusionOk="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682" name="Google Shape;1494;p28"/>
                <p:cNvSpPr>
                  <a:spLocks/>
                </p:cNvSpPr>
                <p:nvPr/>
              </p:nvSpPr>
              <p:spPr bwMode="auto">
                <a:xfrm>
                  <a:off x="1204" y="1546"/>
                  <a:ext cx="2" cy="2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1 w 1"/>
                    <a:gd name="T5" fmla="*/ 0 h 1"/>
                    <a:gd name="T6" fmla="*/ 0 w 1"/>
                    <a:gd name="T7" fmla="*/ 1 h 1"/>
                    <a:gd name="T8" fmla="*/ 0 w 1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 extrusionOk="0">
                      <a:moveTo>
                        <a:pt x="0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683" name="Google Shape;1495;p28"/>
                <p:cNvSpPr>
                  <a:spLocks/>
                </p:cNvSpPr>
                <p:nvPr/>
              </p:nvSpPr>
              <p:spPr bwMode="auto">
                <a:xfrm>
                  <a:off x="1204" y="1546"/>
                  <a:ext cx="0" cy="2"/>
                </a:xfrm>
                <a:custGeom>
                  <a:avLst/>
                  <a:gdLst>
                    <a:gd name="T0" fmla="*/ 0 w 120000"/>
                    <a:gd name="T1" fmla="*/ 1 h 1"/>
                    <a:gd name="T2" fmla="*/ 0 w 120000"/>
                    <a:gd name="T3" fmla="*/ 0 h 1"/>
                    <a:gd name="T4" fmla="*/ 0 w 120000"/>
                    <a:gd name="T5" fmla="*/ 1 h 1"/>
                    <a:gd name="T6" fmla="*/ 0 w 12000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0000" h="1" extrusionOk="0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684" name="Google Shape;1496;p28"/>
                <p:cNvSpPr>
                  <a:spLocks/>
                </p:cNvSpPr>
                <p:nvPr/>
              </p:nvSpPr>
              <p:spPr bwMode="auto">
                <a:xfrm>
                  <a:off x="1228" y="1619"/>
                  <a:ext cx="0" cy="0"/>
                </a:xfrm>
                <a:custGeom>
                  <a:avLst/>
                  <a:gdLst>
                    <a:gd name="T0" fmla="*/ 0 w 120000"/>
                    <a:gd name="T1" fmla="*/ 0 h 120000"/>
                    <a:gd name="T2" fmla="*/ 0 w 120000"/>
                    <a:gd name="T3" fmla="*/ 0 h 120000"/>
                    <a:gd name="T4" fmla="*/ 0 w 120000"/>
                    <a:gd name="T5" fmla="*/ 0 h 1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0000" h="120000" extrusionOk="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685" name="Google Shape;1497;p28"/>
                <p:cNvSpPr>
                  <a:spLocks/>
                </p:cNvSpPr>
                <p:nvPr/>
              </p:nvSpPr>
              <p:spPr bwMode="auto">
                <a:xfrm>
                  <a:off x="1204" y="1621"/>
                  <a:ext cx="2" cy="0"/>
                </a:xfrm>
                <a:custGeom>
                  <a:avLst/>
                  <a:gdLst>
                    <a:gd name="T0" fmla="*/ 0 w 1"/>
                    <a:gd name="T1" fmla="*/ 0 h 120000"/>
                    <a:gd name="T2" fmla="*/ 0 w 1"/>
                    <a:gd name="T3" fmla="*/ 0 h 120000"/>
                    <a:gd name="T4" fmla="*/ 0 w 1"/>
                    <a:gd name="T5" fmla="*/ 0 h 120000"/>
                    <a:gd name="T6" fmla="*/ 0 w 1"/>
                    <a:gd name="T7" fmla="*/ 0 h 1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20000" extrusionOk="0">
                      <a:moveTo>
                        <a:pt x="0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686" name="Google Shape;1498;p28"/>
                <p:cNvSpPr>
                  <a:spLocks/>
                </p:cNvSpPr>
                <p:nvPr/>
              </p:nvSpPr>
              <p:spPr bwMode="auto">
                <a:xfrm>
                  <a:off x="1193" y="1619"/>
                  <a:ext cx="2" cy="2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 extrusionOk="0">
                      <a:moveTo>
                        <a:pt x="1" y="1"/>
                      </a:move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0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687" name="Google Shape;1499;p28"/>
                <p:cNvSpPr>
                  <a:spLocks/>
                </p:cNvSpPr>
                <p:nvPr/>
              </p:nvSpPr>
              <p:spPr bwMode="auto">
                <a:xfrm>
                  <a:off x="1235" y="1621"/>
                  <a:ext cx="0" cy="2"/>
                </a:xfrm>
                <a:custGeom>
                  <a:avLst/>
                  <a:gdLst>
                    <a:gd name="T0" fmla="*/ 0 w 120000"/>
                    <a:gd name="T1" fmla="*/ 0 h 1"/>
                    <a:gd name="T2" fmla="*/ 0 w 120000"/>
                    <a:gd name="T3" fmla="*/ 1 h 1"/>
                    <a:gd name="T4" fmla="*/ 0 w 120000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0000" h="1" extrusionOk="0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688" name="Google Shape;1500;p28"/>
                <p:cNvSpPr>
                  <a:spLocks/>
                </p:cNvSpPr>
                <p:nvPr/>
              </p:nvSpPr>
              <p:spPr bwMode="auto">
                <a:xfrm>
                  <a:off x="1228" y="1619"/>
                  <a:ext cx="0" cy="0"/>
                </a:xfrm>
                <a:custGeom>
                  <a:avLst/>
                  <a:gdLst>
                    <a:gd name="T0" fmla="*/ 0 w 120000"/>
                    <a:gd name="T1" fmla="*/ 0 h 120000"/>
                    <a:gd name="T2" fmla="*/ 0 w 120000"/>
                    <a:gd name="T3" fmla="*/ 0 h 120000"/>
                    <a:gd name="T4" fmla="*/ 0 w 120000"/>
                    <a:gd name="T5" fmla="*/ 0 h 1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0000" h="120000" extrusionOk="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689" name="Google Shape;1501;p28"/>
                <p:cNvSpPr>
                  <a:spLocks/>
                </p:cNvSpPr>
                <p:nvPr/>
              </p:nvSpPr>
              <p:spPr bwMode="auto">
                <a:xfrm>
                  <a:off x="1250" y="1663"/>
                  <a:ext cx="2" cy="2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1 h 1"/>
                    <a:gd name="T4" fmla="*/ 0 w 1"/>
                    <a:gd name="T5" fmla="*/ 1 h 1"/>
                    <a:gd name="T6" fmla="*/ 1 w 1"/>
                    <a:gd name="T7" fmla="*/ 1 h 1"/>
                    <a:gd name="T8" fmla="*/ 1 w 1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 extrusionOk="0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1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690" name="Google Shape;1502;p28"/>
                <p:cNvSpPr>
                  <a:spLocks/>
                </p:cNvSpPr>
                <p:nvPr/>
              </p:nvSpPr>
              <p:spPr bwMode="auto">
                <a:xfrm>
                  <a:off x="1239" y="1643"/>
                  <a:ext cx="7" cy="7"/>
                </a:xfrm>
                <a:custGeom>
                  <a:avLst/>
                  <a:gdLst>
                    <a:gd name="T0" fmla="*/ 0 w 3"/>
                    <a:gd name="T1" fmla="*/ 1 h 3"/>
                    <a:gd name="T2" fmla="*/ 0 w 3"/>
                    <a:gd name="T3" fmla="*/ 1 h 3"/>
                    <a:gd name="T4" fmla="*/ 0 w 3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 extrusionOk="0">
                      <a:moveTo>
                        <a:pt x="0" y="1"/>
                      </a:moveTo>
                      <a:cubicBezTo>
                        <a:pt x="0" y="3"/>
                        <a:pt x="3" y="0"/>
                        <a:pt x="0" y="1"/>
                      </a:cubicBezTo>
                      <a:cubicBezTo>
                        <a:pt x="0" y="1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691" name="Google Shape;1503;p28"/>
                <p:cNvSpPr>
                  <a:spLocks/>
                </p:cNvSpPr>
                <p:nvPr/>
              </p:nvSpPr>
              <p:spPr bwMode="auto">
                <a:xfrm>
                  <a:off x="1252" y="1630"/>
                  <a:ext cx="3" cy="0"/>
                </a:xfrm>
                <a:custGeom>
                  <a:avLst/>
                  <a:gdLst>
                    <a:gd name="T0" fmla="*/ 1 w 1"/>
                    <a:gd name="T1" fmla="*/ 0 h 120000"/>
                    <a:gd name="T2" fmla="*/ 1 w 1"/>
                    <a:gd name="T3" fmla="*/ 0 h 120000"/>
                    <a:gd name="T4" fmla="*/ 1 w 1"/>
                    <a:gd name="T5" fmla="*/ 0 h 120000"/>
                    <a:gd name="T6" fmla="*/ 1 w 1"/>
                    <a:gd name="T7" fmla="*/ 0 h 1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20000" extrusionOk="0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692" name="Google Shape;1504;p28"/>
                <p:cNvSpPr>
                  <a:spLocks/>
                </p:cNvSpPr>
                <p:nvPr/>
              </p:nvSpPr>
              <p:spPr bwMode="auto">
                <a:xfrm>
                  <a:off x="1259" y="1628"/>
                  <a:ext cx="2" cy="0"/>
                </a:xfrm>
                <a:custGeom>
                  <a:avLst/>
                  <a:gdLst>
                    <a:gd name="T0" fmla="*/ 0 w 1"/>
                    <a:gd name="T1" fmla="*/ 0 h 120000"/>
                    <a:gd name="T2" fmla="*/ 1 w 1"/>
                    <a:gd name="T3" fmla="*/ 0 h 120000"/>
                    <a:gd name="T4" fmla="*/ 0 w 1"/>
                    <a:gd name="T5" fmla="*/ 0 h 120000"/>
                    <a:gd name="T6" fmla="*/ 0 w 1"/>
                    <a:gd name="T7" fmla="*/ 0 h 1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20000" extrusionOk="0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693" name="Google Shape;1505;p28"/>
                <p:cNvSpPr>
                  <a:spLocks/>
                </p:cNvSpPr>
                <p:nvPr/>
              </p:nvSpPr>
              <p:spPr bwMode="auto">
                <a:xfrm>
                  <a:off x="1241" y="1636"/>
                  <a:ext cx="0" cy="3"/>
                </a:xfrm>
                <a:custGeom>
                  <a:avLst/>
                  <a:gdLst>
                    <a:gd name="T0" fmla="*/ 0 w 120000"/>
                    <a:gd name="T1" fmla="*/ 0 h 1"/>
                    <a:gd name="T2" fmla="*/ 0 w 120000"/>
                    <a:gd name="T3" fmla="*/ 1 h 1"/>
                    <a:gd name="T4" fmla="*/ 0 w 120000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0000" h="1" extrusionOk="0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694" name="Google Shape;1506;p28"/>
                <p:cNvSpPr>
                  <a:spLocks/>
                </p:cNvSpPr>
                <p:nvPr/>
              </p:nvSpPr>
              <p:spPr bwMode="auto">
                <a:xfrm>
                  <a:off x="1248" y="1634"/>
                  <a:ext cx="2" cy="2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0 w 1"/>
                    <a:gd name="T5" fmla="*/ 1 h 1"/>
                    <a:gd name="T6" fmla="*/ 0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 extrusionOk="0">
                      <a:moveTo>
                        <a:pt x="0" y="1"/>
                      </a:move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0" y="0"/>
                        <a:pt x="0" y="1"/>
                      </a:cubicBezTo>
                      <a:cubicBezTo>
                        <a:pt x="0" y="1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695" name="Google Shape;1507;p28"/>
                <p:cNvSpPr>
                  <a:spLocks/>
                </p:cNvSpPr>
                <p:nvPr/>
              </p:nvSpPr>
              <p:spPr bwMode="auto">
                <a:xfrm>
                  <a:off x="1246" y="1636"/>
                  <a:ext cx="2" cy="0"/>
                </a:xfrm>
                <a:custGeom>
                  <a:avLst/>
                  <a:gdLst>
                    <a:gd name="T0" fmla="*/ 0 w 1"/>
                    <a:gd name="T1" fmla="*/ 0 h 120000"/>
                    <a:gd name="T2" fmla="*/ 1 w 1"/>
                    <a:gd name="T3" fmla="*/ 0 h 120000"/>
                    <a:gd name="T4" fmla="*/ 0 w 1"/>
                    <a:gd name="T5" fmla="*/ 0 h 120000"/>
                    <a:gd name="T6" fmla="*/ 0 w 1"/>
                    <a:gd name="T7" fmla="*/ 0 h 1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20000" extrusionOk="0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696" name="Google Shape;1508;p28"/>
                <p:cNvSpPr>
                  <a:spLocks/>
                </p:cNvSpPr>
                <p:nvPr/>
              </p:nvSpPr>
              <p:spPr bwMode="auto">
                <a:xfrm>
                  <a:off x="1257" y="1628"/>
                  <a:ext cx="0" cy="2"/>
                </a:xfrm>
                <a:custGeom>
                  <a:avLst/>
                  <a:gdLst>
                    <a:gd name="T0" fmla="*/ 0 w 120000"/>
                    <a:gd name="T1" fmla="*/ 0 h 1"/>
                    <a:gd name="T2" fmla="*/ 0 w 120000"/>
                    <a:gd name="T3" fmla="*/ 1 h 1"/>
                    <a:gd name="T4" fmla="*/ 0 w 120000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0000" h="1" extrusionOk="0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697" name="Google Shape;1509;p28"/>
                <p:cNvSpPr>
                  <a:spLocks/>
                </p:cNvSpPr>
                <p:nvPr/>
              </p:nvSpPr>
              <p:spPr bwMode="auto">
                <a:xfrm>
                  <a:off x="1239" y="1647"/>
                  <a:ext cx="0" cy="0"/>
                </a:xfrm>
                <a:custGeom>
                  <a:avLst/>
                  <a:gdLst>
                    <a:gd name="T0" fmla="*/ 0 w 120000"/>
                    <a:gd name="T1" fmla="*/ 0 h 120000"/>
                    <a:gd name="T2" fmla="*/ 0 w 120000"/>
                    <a:gd name="T3" fmla="*/ 0 h 120000"/>
                    <a:gd name="T4" fmla="*/ 0 w 120000"/>
                    <a:gd name="T5" fmla="*/ 0 h 120000"/>
                    <a:gd name="T6" fmla="*/ 0 w 120000"/>
                    <a:gd name="T7" fmla="*/ 0 h 1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0000" h="120000" extrusionOk="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698" name="Google Shape;1510;p28"/>
                <p:cNvSpPr>
                  <a:spLocks/>
                </p:cNvSpPr>
                <p:nvPr/>
              </p:nvSpPr>
              <p:spPr bwMode="auto">
                <a:xfrm>
                  <a:off x="1226" y="1654"/>
                  <a:ext cx="18" cy="20"/>
                </a:xfrm>
                <a:custGeom>
                  <a:avLst/>
                  <a:gdLst>
                    <a:gd name="T0" fmla="*/ 6 w 8"/>
                    <a:gd name="T1" fmla="*/ 0 h 9"/>
                    <a:gd name="T2" fmla="*/ 4 w 8"/>
                    <a:gd name="T3" fmla="*/ 1 h 9"/>
                    <a:gd name="T4" fmla="*/ 4 w 8"/>
                    <a:gd name="T5" fmla="*/ 1 h 9"/>
                    <a:gd name="T6" fmla="*/ 3 w 8"/>
                    <a:gd name="T7" fmla="*/ 0 h 9"/>
                    <a:gd name="T8" fmla="*/ 2 w 8"/>
                    <a:gd name="T9" fmla="*/ 1 h 9"/>
                    <a:gd name="T10" fmla="*/ 2 w 8"/>
                    <a:gd name="T11" fmla="*/ 2 h 9"/>
                    <a:gd name="T12" fmla="*/ 2 w 8"/>
                    <a:gd name="T13" fmla="*/ 2 h 9"/>
                    <a:gd name="T14" fmla="*/ 1 w 8"/>
                    <a:gd name="T15" fmla="*/ 2 h 9"/>
                    <a:gd name="T16" fmla="*/ 1 w 8"/>
                    <a:gd name="T17" fmla="*/ 3 h 9"/>
                    <a:gd name="T18" fmla="*/ 0 w 8"/>
                    <a:gd name="T19" fmla="*/ 3 h 9"/>
                    <a:gd name="T20" fmla="*/ 0 w 8"/>
                    <a:gd name="T21" fmla="*/ 4 h 9"/>
                    <a:gd name="T22" fmla="*/ 0 w 8"/>
                    <a:gd name="T23" fmla="*/ 5 h 9"/>
                    <a:gd name="T24" fmla="*/ 2 w 8"/>
                    <a:gd name="T25" fmla="*/ 6 h 9"/>
                    <a:gd name="T26" fmla="*/ 1 w 8"/>
                    <a:gd name="T27" fmla="*/ 9 h 9"/>
                    <a:gd name="T28" fmla="*/ 3 w 8"/>
                    <a:gd name="T29" fmla="*/ 6 h 9"/>
                    <a:gd name="T30" fmla="*/ 3 w 8"/>
                    <a:gd name="T31" fmla="*/ 5 h 9"/>
                    <a:gd name="T32" fmla="*/ 5 w 8"/>
                    <a:gd name="T33" fmla="*/ 5 h 9"/>
                    <a:gd name="T34" fmla="*/ 6 w 8"/>
                    <a:gd name="T35" fmla="*/ 4 h 9"/>
                    <a:gd name="T36" fmla="*/ 7 w 8"/>
                    <a:gd name="T37" fmla="*/ 2 h 9"/>
                    <a:gd name="T38" fmla="*/ 8 w 8"/>
                    <a:gd name="T39" fmla="*/ 2 h 9"/>
                    <a:gd name="T40" fmla="*/ 7 w 8"/>
                    <a:gd name="T41" fmla="*/ 1 h 9"/>
                    <a:gd name="T42" fmla="*/ 7 w 8"/>
                    <a:gd name="T43" fmla="*/ 1 h 9"/>
                    <a:gd name="T44" fmla="*/ 6 w 8"/>
                    <a:gd name="T45" fmla="*/ 0 h 9"/>
                    <a:gd name="T46" fmla="*/ 6 w 8"/>
                    <a:gd name="T4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" h="9" extrusionOk="0">
                      <a:moveTo>
                        <a:pt x="6" y="0"/>
                      </a:moveTo>
                      <a:cubicBezTo>
                        <a:pt x="6" y="0"/>
                        <a:pt x="4" y="1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0"/>
                        <a:pt x="4" y="0"/>
                        <a:pt x="3" y="0"/>
                      </a:cubicBezTo>
                      <a:cubicBezTo>
                        <a:pt x="3" y="0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2" y="1"/>
                        <a:pt x="1" y="2"/>
                      </a:cubicBez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1" y="2"/>
                        <a:pt x="0" y="2"/>
                        <a:pt x="0" y="3"/>
                      </a:cubicBezTo>
                      <a:cubicBezTo>
                        <a:pt x="0" y="3"/>
                        <a:pt x="1" y="3"/>
                        <a:pt x="0" y="4"/>
                      </a:cubicBezTo>
                      <a:cubicBezTo>
                        <a:pt x="0" y="4"/>
                        <a:pt x="0" y="4"/>
                        <a:pt x="0" y="5"/>
                      </a:cubicBezTo>
                      <a:cubicBezTo>
                        <a:pt x="0" y="5"/>
                        <a:pt x="2" y="6"/>
                        <a:pt x="2" y="6"/>
                      </a:cubicBezTo>
                      <a:cubicBezTo>
                        <a:pt x="2" y="7"/>
                        <a:pt x="0" y="8"/>
                        <a:pt x="1" y="9"/>
                      </a:cubicBezTo>
                      <a:cubicBezTo>
                        <a:pt x="2" y="9"/>
                        <a:pt x="2" y="7"/>
                        <a:pt x="3" y="6"/>
                      </a:cubicBezTo>
                      <a:cubicBezTo>
                        <a:pt x="3" y="6"/>
                        <a:pt x="2" y="6"/>
                        <a:pt x="3" y="5"/>
                      </a:cubicBezTo>
                      <a:cubicBezTo>
                        <a:pt x="4" y="4"/>
                        <a:pt x="4" y="5"/>
                        <a:pt x="5" y="5"/>
                      </a:cubicBezTo>
                      <a:cubicBezTo>
                        <a:pt x="5" y="4"/>
                        <a:pt x="5" y="4"/>
                        <a:pt x="6" y="4"/>
                      </a:cubicBezTo>
                      <a:cubicBezTo>
                        <a:pt x="6" y="3"/>
                        <a:pt x="7" y="3"/>
                        <a:pt x="7" y="2"/>
                      </a:cubicBezTo>
                      <a:cubicBezTo>
                        <a:pt x="8" y="2"/>
                        <a:pt x="8" y="3"/>
                        <a:pt x="8" y="2"/>
                      </a:cubicBezTo>
                      <a:cubicBezTo>
                        <a:pt x="8" y="1"/>
                        <a:pt x="8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6" y="1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699" name="Google Shape;1511;p28"/>
                <p:cNvSpPr>
                  <a:spLocks/>
                </p:cNvSpPr>
                <p:nvPr/>
              </p:nvSpPr>
              <p:spPr bwMode="auto">
                <a:xfrm>
                  <a:off x="1226" y="1643"/>
                  <a:ext cx="13" cy="11"/>
                </a:xfrm>
                <a:custGeom>
                  <a:avLst/>
                  <a:gdLst>
                    <a:gd name="T0" fmla="*/ 5 w 6"/>
                    <a:gd name="T1" fmla="*/ 1 h 5"/>
                    <a:gd name="T2" fmla="*/ 4 w 6"/>
                    <a:gd name="T3" fmla="*/ 1 h 5"/>
                    <a:gd name="T4" fmla="*/ 4 w 6"/>
                    <a:gd name="T5" fmla="*/ 0 h 5"/>
                    <a:gd name="T6" fmla="*/ 3 w 6"/>
                    <a:gd name="T7" fmla="*/ 1 h 5"/>
                    <a:gd name="T8" fmla="*/ 1 w 6"/>
                    <a:gd name="T9" fmla="*/ 2 h 5"/>
                    <a:gd name="T10" fmla="*/ 0 w 6"/>
                    <a:gd name="T11" fmla="*/ 3 h 5"/>
                    <a:gd name="T12" fmla="*/ 1 w 6"/>
                    <a:gd name="T13" fmla="*/ 3 h 5"/>
                    <a:gd name="T14" fmla="*/ 2 w 6"/>
                    <a:gd name="T15" fmla="*/ 3 h 5"/>
                    <a:gd name="T16" fmla="*/ 2 w 6"/>
                    <a:gd name="T17" fmla="*/ 4 h 5"/>
                    <a:gd name="T18" fmla="*/ 3 w 6"/>
                    <a:gd name="T19" fmla="*/ 5 h 5"/>
                    <a:gd name="T20" fmla="*/ 5 w 6"/>
                    <a:gd name="T21" fmla="*/ 3 h 5"/>
                    <a:gd name="T22" fmla="*/ 6 w 6"/>
                    <a:gd name="T23" fmla="*/ 3 h 5"/>
                    <a:gd name="T24" fmla="*/ 5 w 6"/>
                    <a:gd name="T25" fmla="*/ 1 h 5"/>
                    <a:gd name="T26" fmla="*/ 5 w 6"/>
                    <a:gd name="T27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" h="5" extrusionOk="0">
                      <a:moveTo>
                        <a:pt x="5" y="1"/>
                      </a:moveTo>
                      <a:cubicBezTo>
                        <a:pt x="5" y="1"/>
                        <a:pt x="5" y="1"/>
                        <a:pt x="4" y="1"/>
                      </a:cubicBezTo>
                      <a:cubicBezTo>
                        <a:pt x="4" y="1"/>
                        <a:pt x="4" y="1"/>
                        <a:pt x="4" y="0"/>
                      </a:cubicBezTo>
                      <a:cubicBezTo>
                        <a:pt x="2" y="0"/>
                        <a:pt x="3" y="1"/>
                        <a:pt x="3" y="1"/>
                      </a:cubicBezTo>
                      <a:cubicBezTo>
                        <a:pt x="2" y="2"/>
                        <a:pt x="2" y="2"/>
                        <a:pt x="1" y="2"/>
                      </a:cubicBezTo>
                      <a:cubicBezTo>
                        <a:pt x="1" y="2"/>
                        <a:pt x="0" y="2"/>
                        <a:pt x="0" y="3"/>
                      </a:cubicBezTo>
                      <a:cubicBezTo>
                        <a:pt x="0" y="3"/>
                        <a:pt x="1" y="3"/>
                        <a:pt x="1" y="3"/>
                      </a:cubicBezTo>
                      <a:cubicBezTo>
                        <a:pt x="1" y="3"/>
                        <a:pt x="2" y="3"/>
                        <a:pt x="2" y="3"/>
                      </a:cubicBezTo>
                      <a:cubicBezTo>
                        <a:pt x="2" y="3"/>
                        <a:pt x="3" y="4"/>
                        <a:pt x="2" y="4"/>
                      </a:cubicBezTo>
                      <a:cubicBezTo>
                        <a:pt x="3" y="4"/>
                        <a:pt x="3" y="5"/>
                        <a:pt x="3" y="5"/>
                      </a:cubicBezTo>
                      <a:cubicBezTo>
                        <a:pt x="5" y="5"/>
                        <a:pt x="4" y="4"/>
                        <a:pt x="5" y="3"/>
                      </a:cubicBezTo>
                      <a:cubicBezTo>
                        <a:pt x="5" y="3"/>
                        <a:pt x="6" y="3"/>
                        <a:pt x="6" y="3"/>
                      </a:cubicBezTo>
                      <a:cubicBezTo>
                        <a:pt x="6" y="3"/>
                        <a:pt x="5" y="2"/>
                        <a:pt x="5" y="1"/>
                      </a:cubicBezTo>
                      <a:cubicBezTo>
                        <a:pt x="5" y="1"/>
                        <a:pt x="5" y="2"/>
                        <a:pt x="5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00" name="Google Shape;1512;p28"/>
                <p:cNvSpPr>
                  <a:spLocks/>
                </p:cNvSpPr>
                <p:nvPr/>
              </p:nvSpPr>
              <p:spPr bwMode="auto">
                <a:xfrm>
                  <a:off x="1261" y="1628"/>
                  <a:ext cx="3" cy="2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 extrusionOk="0">
                      <a:moveTo>
                        <a:pt x="1" y="0"/>
                      </a:move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01" name="Google Shape;1513;p28"/>
                <p:cNvSpPr>
                  <a:spLocks/>
                </p:cNvSpPr>
                <p:nvPr/>
              </p:nvSpPr>
              <p:spPr bwMode="auto">
                <a:xfrm>
                  <a:off x="1239" y="1650"/>
                  <a:ext cx="5" cy="6"/>
                </a:xfrm>
                <a:custGeom>
                  <a:avLst/>
                  <a:gdLst>
                    <a:gd name="T0" fmla="*/ 2 w 2"/>
                    <a:gd name="T1" fmla="*/ 3 h 3"/>
                    <a:gd name="T2" fmla="*/ 2 w 2"/>
                    <a:gd name="T3" fmla="*/ 3 h 3"/>
                    <a:gd name="T4" fmla="*/ 1 w 2"/>
                    <a:gd name="T5" fmla="*/ 1 h 3"/>
                    <a:gd name="T6" fmla="*/ 2 w 2"/>
                    <a:gd name="T7" fmla="*/ 3 h 3"/>
                    <a:gd name="T8" fmla="*/ 2 w 2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3" extrusionOk="0">
                      <a:moveTo>
                        <a:pt x="2" y="3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0"/>
                        <a:pt x="1" y="1"/>
                      </a:cubicBezTo>
                      <a:cubicBezTo>
                        <a:pt x="0" y="2"/>
                        <a:pt x="1" y="3"/>
                        <a:pt x="2" y="3"/>
                      </a:cubicBezTo>
                      <a:cubicBezTo>
                        <a:pt x="2" y="3"/>
                        <a:pt x="1" y="3"/>
                        <a:pt x="2" y="3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02" name="Google Shape;1514;p28"/>
                <p:cNvSpPr>
                  <a:spLocks/>
                </p:cNvSpPr>
                <p:nvPr/>
              </p:nvSpPr>
              <p:spPr bwMode="auto">
                <a:xfrm>
                  <a:off x="1224" y="1661"/>
                  <a:ext cx="2" cy="2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0 h 1"/>
                    <a:gd name="T4" fmla="*/ 1 w 1"/>
                    <a:gd name="T5" fmla="*/ 1 h 1"/>
                    <a:gd name="T6" fmla="*/ 1 w 1"/>
                    <a:gd name="T7" fmla="*/ 0 h 1"/>
                    <a:gd name="T8" fmla="*/ 1 w 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 extrusionOk="0">
                      <a:moveTo>
                        <a:pt x="1" y="0"/>
                      </a:move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03" name="Google Shape;1515;p28"/>
                <p:cNvSpPr>
                  <a:spLocks/>
                </p:cNvSpPr>
                <p:nvPr/>
              </p:nvSpPr>
              <p:spPr bwMode="auto">
                <a:xfrm>
                  <a:off x="1235" y="1650"/>
                  <a:ext cx="2" cy="2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0 h 1"/>
                    <a:gd name="T4" fmla="*/ 1 w 1"/>
                    <a:gd name="T5" fmla="*/ 1 h 1"/>
                    <a:gd name="T6" fmla="*/ 1 w 1"/>
                    <a:gd name="T7" fmla="*/ 1 h 1"/>
                    <a:gd name="T8" fmla="*/ 1 w 1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 extrusionOk="0">
                      <a:moveTo>
                        <a:pt x="1" y="1"/>
                      </a:move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ubicBezTo>
                        <a:pt x="1" y="1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04" name="Google Shape;1516;p28"/>
                <p:cNvSpPr>
                  <a:spLocks/>
                </p:cNvSpPr>
                <p:nvPr/>
              </p:nvSpPr>
              <p:spPr bwMode="auto">
                <a:xfrm>
                  <a:off x="1233" y="1665"/>
                  <a:ext cx="2" cy="2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1 h 1"/>
                    <a:gd name="T4" fmla="*/ 1 w 1"/>
                    <a:gd name="T5" fmla="*/ 0 h 1"/>
                    <a:gd name="T6" fmla="*/ 0 w 1"/>
                    <a:gd name="T7" fmla="*/ 1 h 1"/>
                    <a:gd name="T8" fmla="*/ 1 w 1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 extrusionOk="0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05" name="Google Shape;1517;p28"/>
                <p:cNvSpPr>
                  <a:spLocks/>
                </p:cNvSpPr>
                <p:nvPr/>
              </p:nvSpPr>
              <p:spPr bwMode="auto">
                <a:xfrm>
                  <a:off x="1091" y="1727"/>
                  <a:ext cx="2" cy="2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0 w 1"/>
                    <a:gd name="T5" fmla="*/ 0 h 1"/>
                    <a:gd name="T6" fmla="*/ 0 w 1"/>
                    <a:gd name="T7" fmla="*/ 1 h 1"/>
                    <a:gd name="T8" fmla="*/ 0 w 1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 extrusionOk="0">
                      <a:moveTo>
                        <a:pt x="0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06" name="Google Shape;1518;p28"/>
                <p:cNvSpPr>
                  <a:spLocks/>
                </p:cNvSpPr>
                <p:nvPr/>
              </p:nvSpPr>
              <p:spPr bwMode="auto">
                <a:xfrm>
                  <a:off x="1140" y="1743"/>
                  <a:ext cx="6" cy="6"/>
                </a:xfrm>
                <a:custGeom>
                  <a:avLst/>
                  <a:gdLst>
                    <a:gd name="T0" fmla="*/ 2 w 3"/>
                    <a:gd name="T1" fmla="*/ 1 h 3"/>
                    <a:gd name="T2" fmla="*/ 0 w 3"/>
                    <a:gd name="T3" fmla="*/ 0 h 3"/>
                    <a:gd name="T4" fmla="*/ 0 w 3"/>
                    <a:gd name="T5" fmla="*/ 2 h 3"/>
                    <a:gd name="T6" fmla="*/ 2 w 3"/>
                    <a:gd name="T7" fmla="*/ 3 h 3"/>
                    <a:gd name="T8" fmla="*/ 2 w 3"/>
                    <a:gd name="T9" fmla="*/ 1 h 3"/>
                    <a:gd name="T10" fmla="*/ 2 w 3"/>
                    <a:gd name="T11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3" extrusionOk="0">
                      <a:moveTo>
                        <a:pt x="2" y="1"/>
                      </a:moveTo>
                      <a:cubicBezTo>
                        <a:pt x="2" y="1"/>
                        <a:pt x="1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3"/>
                        <a:pt x="1" y="3"/>
                        <a:pt x="2" y="3"/>
                      </a:cubicBezTo>
                      <a:cubicBezTo>
                        <a:pt x="3" y="3"/>
                        <a:pt x="2" y="2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07" name="Google Shape;1519;p28"/>
                <p:cNvSpPr>
                  <a:spLocks/>
                </p:cNvSpPr>
                <p:nvPr/>
              </p:nvSpPr>
              <p:spPr bwMode="auto">
                <a:xfrm>
                  <a:off x="898" y="1552"/>
                  <a:ext cx="0" cy="2"/>
                </a:xfrm>
                <a:custGeom>
                  <a:avLst/>
                  <a:gdLst>
                    <a:gd name="T0" fmla="*/ 0 w 120000"/>
                    <a:gd name="T1" fmla="*/ 0 h 1"/>
                    <a:gd name="T2" fmla="*/ 0 w 120000"/>
                    <a:gd name="T3" fmla="*/ 0 h 1"/>
                    <a:gd name="T4" fmla="*/ 0 w 120000"/>
                    <a:gd name="T5" fmla="*/ 0 h 1"/>
                    <a:gd name="T6" fmla="*/ 0 w 120000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0000" h="1" extrusionOk="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0"/>
                      </a:cubicBezTo>
                      <a:cubicBezTo>
                        <a:pt x="0" y="0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08" name="Google Shape;1520;p28"/>
                <p:cNvSpPr>
                  <a:spLocks/>
                </p:cNvSpPr>
                <p:nvPr/>
              </p:nvSpPr>
              <p:spPr bwMode="auto">
                <a:xfrm>
                  <a:off x="1104" y="1749"/>
                  <a:ext cx="7" cy="5"/>
                </a:xfrm>
                <a:custGeom>
                  <a:avLst/>
                  <a:gdLst>
                    <a:gd name="T0" fmla="*/ 1 w 3"/>
                    <a:gd name="T1" fmla="*/ 2 h 2"/>
                    <a:gd name="T2" fmla="*/ 1 w 3"/>
                    <a:gd name="T3" fmla="*/ 1 h 2"/>
                    <a:gd name="T4" fmla="*/ 2 w 3"/>
                    <a:gd name="T5" fmla="*/ 1 h 2"/>
                    <a:gd name="T6" fmla="*/ 2 w 3"/>
                    <a:gd name="T7" fmla="*/ 0 h 2"/>
                    <a:gd name="T8" fmla="*/ 0 w 3"/>
                    <a:gd name="T9" fmla="*/ 0 h 2"/>
                    <a:gd name="T10" fmla="*/ 1 w 3"/>
                    <a:gd name="T11" fmla="*/ 0 h 2"/>
                    <a:gd name="T12" fmla="*/ 0 w 3"/>
                    <a:gd name="T13" fmla="*/ 2 h 2"/>
                    <a:gd name="T14" fmla="*/ 1 w 3"/>
                    <a:gd name="T15" fmla="*/ 2 h 2"/>
                    <a:gd name="T16" fmla="*/ 1 w 3"/>
                    <a:gd name="T1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2" extrusionOk="0">
                      <a:moveTo>
                        <a:pt x="1" y="2"/>
                      </a:moveTo>
                      <a:cubicBezTo>
                        <a:pt x="1" y="2"/>
                        <a:pt x="1" y="1"/>
                        <a:pt x="1" y="1"/>
                      </a:cubicBez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2" y="1"/>
                        <a:pt x="3" y="1"/>
                        <a:pt x="2" y="0"/>
                      </a:cubicBez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1" y="2"/>
                      </a:cubicBezTo>
                      <a:cubicBezTo>
                        <a:pt x="1" y="2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09" name="Google Shape;1521;p28"/>
                <p:cNvSpPr>
                  <a:spLocks/>
                </p:cNvSpPr>
                <p:nvPr/>
              </p:nvSpPr>
              <p:spPr bwMode="auto">
                <a:xfrm>
                  <a:off x="1095" y="1749"/>
                  <a:ext cx="2" cy="3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 extrusionOk="0">
                      <a:moveTo>
                        <a:pt x="0" y="0"/>
                      </a:move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10" name="Google Shape;1522;p28"/>
                <p:cNvSpPr>
                  <a:spLocks/>
                </p:cNvSpPr>
                <p:nvPr/>
              </p:nvSpPr>
              <p:spPr bwMode="auto">
                <a:xfrm>
                  <a:off x="1100" y="1727"/>
                  <a:ext cx="4" cy="7"/>
                </a:xfrm>
                <a:custGeom>
                  <a:avLst/>
                  <a:gdLst>
                    <a:gd name="T0" fmla="*/ 0 w 2"/>
                    <a:gd name="T1" fmla="*/ 2 h 3"/>
                    <a:gd name="T2" fmla="*/ 0 w 2"/>
                    <a:gd name="T3" fmla="*/ 2 h 3"/>
                    <a:gd name="T4" fmla="*/ 2 w 2"/>
                    <a:gd name="T5" fmla="*/ 3 h 3"/>
                    <a:gd name="T6" fmla="*/ 1 w 2"/>
                    <a:gd name="T7" fmla="*/ 1 h 3"/>
                    <a:gd name="T8" fmla="*/ 0 w 2"/>
                    <a:gd name="T9" fmla="*/ 2 h 3"/>
                    <a:gd name="T10" fmla="*/ 0 w 2"/>
                    <a:gd name="T11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3" extrusionOk="0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3"/>
                        <a:pt x="1" y="2"/>
                        <a:pt x="2" y="3"/>
                      </a:cubicBezTo>
                      <a:cubicBezTo>
                        <a:pt x="2" y="2"/>
                        <a:pt x="2" y="0"/>
                        <a:pt x="1" y="1"/>
                      </a:cubicBezTo>
                      <a:cubicBezTo>
                        <a:pt x="1" y="1"/>
                        <a:pt x="1" y="2"/>
                        <a:pt x="0" y="2"/>
                      </a:cubicBezTo>
                      <a:cubicBezTo>
                        <a:pt x="0" y="2"/>
                        <a:pt x="1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11" name="Google Shape;1523;p28"/>
                <p:cNvSpPr>
                  <a:spLocks/>
                </p:cNvSpPr>
                <p:nvPr/>
              </p:nvSpPr>
              <p:spPr bwMode="auto">
                <a:xfrm>
                  <a:off x="1089" y="1696"/>
                  <a:ext cx="4" cy="2"/>
                </a:xfrm>
                <a:custGeom>
                  <a:avLst/>
                  <a:gdLst>
                    <a:gd name="T0" fmla="*/ 1 w 2"/>
                    <a:gd name="T1" fmla="*/ 1 h 1"/>
                    <a:gd name="T2" fmla="*/ 2 w 2"/>
                    <a:gd name="T3" fmla="*/ 1 h 1"/>
                    <a:gd name="T4" fmla="*/ 2 w 2"/>
                    <a:gd name="T5" fmla="*/ 0 h 1"/>
                    <a:gd name="T6" fmla="*/ 1 w 2"/>
                    <a:gd name="T7" fmla="*/ 1 h 1"/>
                    <a:gd name="T8" fmla="*/ 1 w 2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 extrusionOk="0">
                      <a:moveTo>
                        <a:pt x="1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1"/>
                        <a:pt x="2" y="0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ubicBezTo>
                        <a:pt x="1" y="1"/>
                        <a:pt x="0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12" name="Google Shape;1524;p28"/>
                <p:cNvSpPr>
                  <a:spLocks/>
                </p:cNvSpPr>
                <p:nvPr/>
              </p:nvSpPr>
              <p:spPr bwMode="auto">
                <a:xfrm>
                  <a:off x="1062" y="1705"/>
                  <a:ext cx="5" cy="2"/>
                </a:xfrm>
                <a:custGeom>
                  <a:avLst/>
                  <a:gdLst>
                    <a:gd name="T0" fmla="*/ 1 w 2"/>
                    <a:gd name="T1" fmla="*/ 0 h 1"/>
                    <a:gd name="T2" fmla="*/ 2 w 2"/>
                    <a:gd name="T3" fmla="*/ 1 h 1"/>
                    <a:gd name="T4" fmla="*/ 2 w 2"/>
                    <a:gd name="T5" fmla="*/ 0 h 1"/>
                    <a:gd name="T6" fmla="*/ 1 w 2"/>
                    <a:gd name="T7" fmla="*/ 0 h 1"/>
                    <a:gd name="T8" fmla="*/ 1 w 2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 extrusionOk="0">
                      <a:moveTo>
                        <a:pt x="1" y="0"/>
                      </a:moveTo>
                      <a:cubicBezTo>
                        <a:pt x="2" y="0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0" y="0"/>
                        <a:pt x="1" y="0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13" name="Google Shape;1525;p28"/>
                <p:cNvSpPr>
                  <a:spLocks/>
                </p:cNvSpPr>
                <p:nvPr/>
              </p:nvSpPr>
              <p:spPr bwMode="auto">
                <a:xfrm>
                  <a:off x="1089" y="1723"/>
                  <a:ext cx="24" cy="31"/>
                </a:xfrm>
                <a:custGeom>
                  <a:avLst/>
                  <a:gdLst>
                    <a:gd name="T0" fmla="*/ 2 w 11"/>
                    <a:gd name="T1" fmla="*/ 2 h 14"/>
                    <a:gd name="T2" fmla="*/ 4 w 11"/>
                    <a:gd name="T3" fmla="*/ 3 h 14"/>
                    <a:gd name="T4" fmla="*/ 3 w 11"/>
                    <a:gd name="T5" fmla="*/ 3 h 14"/>
                    <a:gd name="T6" fmla="*/ 3 w 11"/>
                    <a:gd name="T7" fmla="*/ 4 h 14"/>
                    <a:gd name="T8" fmla="*/ 0 w 11"/>
                    <a:gd name="T9" fmla="*/ 4 h 14"/>
                    <a:gd name="T10" fmla="*/ 0 w 11"/>
                    <a:gd name="T11" fmla="*/ 5 h 14"/>
                    <a:gd name="T12" fmla="*/ 0 w 11"/>
                    <a:gd name="T13" fmla="*/ 5 h 14"/>
                    <a:gd name="T14" fmla="*/ 1 w 11"/>
                    <a:gd name="T15" fmla="*/ 6 h 14"/>
                    <a:gd name="T16" fmla="*/ 1 w 11"/>
                    <a:gd name="T17" fmla="*/ 8 h 14"/>
                    <a:gd name="T18" fmla="*/ 1 w 11"/>
                    <a:gd name="T19" fmla="*/ 9 h 14"/>
                    <a:gd name="T20" fmla="*/ 2 w 11"/>
                    <a:gd name="T21" fmla="*/ 9 h 14"/>
                    <a:gd name="T22" fmla="*/ 2 w 11"/>
                    <a:gd name="T23" fmla="*/ 10 h 14"/>
                    <a:gd name="T24" fmla="*/ 2 w 11"/>
                    <a:gd name="T25" fmla="*/ 10 h 14"/>
                    <a:gd name="T26" fmla="*/ 3 w 11"/>
                    <a:gd name="T27" fmla="*/ 11 h 14"/>
                    <a:gd name="T28" fmla="*/ 5 w 11"/>
                    <a:gd name="T29" fmla="*/ 11 h 14"/>
                    <a:gd name="T30" fmla="*/ 4 w 11"/>
                    <a:gd name="T31" fmla="*/ 12 h 14"/>
                    <a:gd name="T32" fmla="*/ 7 w 11"/>
                    <a:gd name="T33" fmla="*/ 11 h 14"/>
                    <a:gd name="T34" fmla="*/ 7 w 11"/>
                    <a:gd name="T35" fmla="*/ 11 h 14"/>
                    <a:gd name="T36" fmla="*/ 9 w 11"/>
                    <a:gd name="T37" fmla="*/ 9 h 14"/>
                    <a:gd name="T38" fmla="*/ 8 w 11"/>
                    <a:gd name="T39" fmla="*/ 8 h 14"/>
                    <a:gd name="T40" fmla="*/ 8 w 11"/>
                    <a:gd name="T41" fmla="*/ 8 h 14"/>
                    <a:gd name="T42" fmla="*/ 8 w 11"/>
                    <a:gd name="T43" fmla="*/ 7 h 14"/>
                    <a:gd name="T44" fmla="*/ 9 w 11"/>
                    <a:gd name="T45" fmla="*/ 6 h 14"/>
                    <a:gd name="T46" fmla="*/ 10 w 11"/>
                    <a:gd name="T47" fmla="*/ 6 h 14"/>
                    <a:gd name="T48" fmla="*/ 10 w 11"/>
                    <a:gd name="T49" fmla="*/ 5 h 14"/>
                    <a:gd name="T50" fmla="*/ 10 w 11"/>
                    <a:gd name="T51" fmla="*/ 3 h 14"/>
                    <a:gd name="T52" fmla="*/ 10 w 11"/>
                    <a:gd name="T53" fmla="*/ 1 h 14"/>
                    <a:gd name="T54" fmla="*/ 7 w 11"/>
                    <a:gd name="T55" fmla="*/ 1 h 14"/>
                    <a:gd name="T56" fmla="*/ 6 w 11"/>
                    <a:gd name="T57" fmla="*/ 2 h 14"/>
                    <a:gd name="T58" fmla="*/ 6 w 11"/>
                    <a:gd name="T59" fmla="*/ 2 h 14"/>
                    <a:gd name="T60" fmla="*/ 7 w 11"/>
                    <a:gd name="T61" fmla="*/ 3 h 14"/>
                    <a:gd name="T62" fmla="*/ 7 w 11"/>
                    <a:gd name="T63" fmla="*/ 5 h 14"/>
                    <a:gd name="T64" fmla="*/ 5 w 11"/>
                    <a:gd name="T65" fmla="*/ 5 h 14"/>
                    <a:gd name="T66" fmla="*/ 5 w 11"/>
                    <a:gd name="T67" fmla="*/ 4 h 14"/>
                    <a:gd name="T68" fmla="*/ 5 w 11"/>
                    <a:gd name="T69" fmla="*/ 3 h 14"/>
                    <a:gd name="T70" fmla="*/ 5 w 11"/>
                    <a:gd name="T71" fmla="*/ 2 h 14"/>
                    <a:gd name="T72" fmla="*/ 4 w 11"/>
                    <a:gd name="T73" fmla="*/ 2 h 14"/>
                    <a:gd name="T74" fmla="*/ 2 w 11"/>
                    <a:gd name="T75" fmla="*/ 2 h 14"/>
                    <a:gd name="T76" fmla="*/ 2 w 11"/>
                    <a:gd name="T77" fmla="*/ 2 h 14"/>
                    <a:gd name="T78" fmla="*/ 2 w 11"/>
                    <a:gd name="T79" fmla="*/ 2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1" h="14" extrusionOk="0">
                      <a:moveTo>
                        <a:pt x="2" y="2"/>
                      </a:moveTo>
                      <a:cubicBezTo>
                        <a:pt x="2" y="2"/>
                        <a:pt x="4" y="3"/>
                        <a:pt x="4" y="3"/>
                      </a:cubicBezTo>
                      <a:cubicBezTo>
                        <a:pt x="4" y="3"/>
                        <a:pt x="3" y="3"/>
                        <a:pt x="3" y="3"/>
                      </a:cubicBezTo>
                      <a:cubicBezTo>
                        <a:pt x="3" y="3"/>
                        <a:pt x="3" y="4"/>
                        <a:pt x="3" y="4"/>
                      </a:cubicBezTo>
                      <a:cubicBezTo>
                        <a:pt x="2" y="4"/>
                        <a:pt x="1" y="4"/>
                        <a:pt x="0" y="4"/>
                      </a:cubicBezTo>
                      <a:cubicBezTo>
                        <a:pt x="0" y="5"/>
                        <a:pt x="0" y="4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7"/>
                        <a:pt x="1" y="8"/>
                        <a:pt x="1" y="8"/>
                      </a:cubicBezTo>
                      <a:cubicBezTo>
                        <a:pt x="1" y="8"/>
                        <a:pt x="1" y="8"/>
                        <a:pt x="1" y="9"/>
                      </a:cubicBezTo>
                      <a:cubicBezTo>
                        <a:pt x="1" y="8"/>
                        <a:pt x="2" y="9"/>
                        <a:pt x="2" y="9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3" y="10"/>
                        <a:pt x="3" y="10"/>
                        <a:pt x="3" y="11"/>
                      </a:cubicBezTo>
                      <a:cubicBezTo>
                        <a:pt x="4" y="11"/>
                        <a:pt x="5" y="10"/>
                        <a:pt x="5" y="11"/>
                      </a:cubicBezTo>
                      <a:cubicBezTo>
                        <a:pt x="5" y="11"/>
                        <a:pt x="4" y="11"/>
                        <a:pt x="4" y="12"/>
                      </a:cubicBezTo>
                      <a:cubicBezTo>
                        <a:pt x="6" y="12"/>
                        <a:pt x="7" y="14"/>
                        <a:pt x="7" y="11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8" y="11"/>
                        <a:pt x="9" y="10"/>
                        <a:pt x="9" y="9"/>
                      </a:cubicBezTo>
                      <a:cubicBezTo>
                        <a:pt x="9" y="8"/>
                        <a:pt x="9" y="8"/>
                        <a:pt x="8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9" y="7"/>
                        <a:pt x="9" y="6"/>
                        <a:pt x="9" y="6"/>
                      </a:cubicBezTo>
                      <a:cubicBezTo>
                        <a:pt x="10" y="6"/>
                        <a:pt x="10" y="7"/>
                        <a:pt x="10" y="6"/>
                      </a:cubicBezTo>
                      <a:cubicBezTo>
                        <a:pt x="11" y="6"/>
                        <a:pt x="10" y="6"/>
                        <a:pt x="10" y="5"/>
                      </a:cubicBezTo>
                      <a:cubicBezTo>
                        <a:pt x="10" y="5"/>
                        <a:pt x="10" y="4"/>
                        <a:pt x="10" y="3"/>
                      </a:cubicBezTo>
                      <a:cubicBezTo>
                        <a:pt x="10" y="3"/>
                        <a:pt x="10" y="2"/>
                        <a:pt x="10" y="1"/>
                      </a:cubicBezTo>
                      <a:cubicBezTo>
                        <a:pt x="9" y="0"/>
                        <a:pt x="7" y="0"/>
                        <a:pt x="7" y="1"/>
                      </a:cubicBezTo>
                      <a:cubicBezTo>
                        <a:pt x="7" y="1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2"/>
                        <a:pt x="7" y="3"/>
                        <a:pt x="7" y="3"/>
                      </a:cubicBezTo>
                      <a:cubicBezTo>
                        <a:pt x="7" y="3"/>
                        <a:pt x="7" y="5"/>
                        <a:pt x="7" y="5"/>
                      </a:cubicBezTo>
                      <a:cubicBezTo>
                        <a:pt x="7" y="5"/>
                        <a:pt x="5" y="5"/>
                        <a:pt x="5" y="5"/>
                      </a:cubicBezTo>
                      <a:cubicBezTo>
                        <a:pt x="4" y="4"/>
                        <a:pt x="5" y="4"/>
                        <a:pt x="5" y="4"/>
                      </a:cubicBezTo>
                      <a:cubicBezTo>
                        <a:pt x="5" y="4"/>
                        <a:pt x="5" y="3"/>
                        <a:pt x="5" y="3"/>
                      </a:cubicBezTo>
                      <a:cubicBezTo>
                        <a:pt x="5" y="2"/>
                        <a:pt x="6" y="3"/>
                        <a:pt x="5" y="2"/>
                      </a:cubicBezTo>
                      <a:cubicBezTo>
                        <a:pt x="5" y="2"/>
                        <a:pt x="4" y="2"/>
                        <a:pt x="4" y="2"/>
                      </a:cubicBezTo>
                      <a:cubicBezTo>
                        <a:pt x="4" y="2"/>
                        <a:pt x="3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14" name="Google Shape;1526;p28"/>
                <p:cNvSpPr>
                  <a:spLocks/>
                </p:cNvSpPr>
                <p:nvPr/>
              </p:nvSpPr>
              <p:spPr bwMode="auto">
                <a:xfrm>
                  <a:off x="1058" y="1703"/>
                  <a:ext cx="6" cy="6"/>
                </a:xfrm>
                <a:custGeom>
                  <a:avLst/>
                  <a:gdLst>
                    <a:gd name="T0" fmla="*/ 2 w 3"/>
                    <a:gd name="T1" fmla="*/ 1 h 3"/>
                    <a:gd name="T2" fmla="*/ 2 w 3"/>
                    <a:gd name="T3" fmla="*/ 0 h 3"/>
                    <a:gd name="T4" fmla="*/ 1 w 3"/>
                    <a:gd name="T5" fmla="*/ 1 h 3"/>
                    <a:gd name="T6" fmla="*/ 0 w 3"/>
                    <a:gd name="T7" fmla="*/ 2 h 3"/>
                    <a:gd name="T8" fmla="*/ 1 w 3"/>
                    <a:gd name="T9" fmla="*/ 3 h 3"/>
                    <a:gd name="T10" fmla="*/ 2 w 3"/>
                    <a:gd name="T11" fmla="*/ 1 h 3"/>
                    <a:gd name="T12" fmla="*/ 2 w 3"/>
                    <a:gd name="T13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3" extrusionOk="0">
                      <a:moveTo>
                        <a:pt x="2" y="1"/>
                      </a:moveTo>
                      <a:cubicBezTo>
                        <a:pt x="3" y="1"/>
                        <a:pt x="2" y="0"/>
                        <a:pt x="2" y="0"/>
                      </a:cubicBezTo>
                      <a:cubicBezTo>
                        <a:pt x="2" y="0"/>
                        <a:pt x="1" y="1"/>
                        <a:pt x="1" y="1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2"/>
                        <a:pt x="1" y="3"/>
                      </a:cubicBezTo>
                      <a:cubicBezTo>
                        <a:pt x="2" y="2"/>
                        <a:pt x="2" y="2"/>
                        <a:pt x="2" y="1"/>
                      </a:cubicBezTo>
                      <a:cubicBezTo>
                        <a:pt x="3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15" name="Google Shape;1527;p28"/>
                <p:cNvSpPr>
                  <a:spLocks/>
                </p:cNvSpPr>
                <p:nvPr/>
              </p:nvSpPr>
              <p:spPr bwMode="auto">
                <a:xfrm>
                  <a:off x="1100" y="1752"/>
                  <a:ext cx="4" cy="8"/>
                </a:xfrm>
                <a:custGeom>
                  <a:avLst/>
                  <a:gdLst>
                    <a:gd name="T0" fmla="*/ 0 w 2"/>
                    <a:gd name="T1" fmla="*/ 3 h 4"/>
                    <a:gd name="T2" fmla="*/ 1 w 2"/>
                    <a:gd name="T3" fmla="*/ 4 h 4"/>
                    <a:gd name="T4" fmla="*/ 1 w 2"/>
                    <a:gd name="T5" fmla="*/ 0 h 4"/>
                    <a:gd name="T6" fmla="*/ 0 w 2"/>
                    <a:gd name="T7" fmla="*/ 1 h 4"/>
                    <a:gd name="T8" fmla="*/ 0 w 2"/>
                    <a:gd name="T9" fmla="*/ 2 h 4"/>
                    <a:gd name="T10" fmla="*/ 0 w 2"/>
                    <a:gd name="T11" fmla="*/ 3 h 4"/>
                    <a:gd name="T12" fmla="*/ 0 w 2"/>
                    <a:gd name="T13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4" extrusionOk="0">
                      <a:moveTo>
                        <a:pt x="0" y="3"/>
                      </a:moveTo>
                      <a:cubicBezTo>
                        <a:pt x="0" y="3"/>
                        <a:pt x="0" y="4"/>
                        <a:pt x="1" y="4"/>
                      </a:cubicBezTo>
                      <a:cubicBezTo>
                        <a:pt x="1" y="2"/>
                        <a:pt x="2" y="1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0" y="3"/>
                        <a:pt x="0" y="2"/>
                        <a:pt x="0" y="3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16" name="Google Shape;1528;p28"/>
                <p:cNvSpPr>
                  <a:spLocks/>
                </p:cNvSpPr>
                <p:nvPr/>
              </p:nvSpPr>
              <p:spPr bwMode="auto">
                <a:xfrm>
                  <a:off x="1055" y="1743"/>
                  <a:ext cx="3" cy="4"/>
                </a:xfrm>
                <a:custGeom>
                  <a:avLst/>
                  <a:gdLst>
                    <a:gd name="T0" fmla="*/ 1 w 1"/>
                    <a:gd name="T1" fmla="*/ 1 h 2"/>
                    <a:gd name="T2" fmla="*/ 0 w 1"/>
                    <a:gd name="T3" fmla="*/ 2 h 2"/>
                    <a:gd name="T4" fmla="*/ 1 w 1"/>
                    <a:gd name="T5" fmla="*/ 1 h 2"/>
                    <a:gd name="T6" fmla="*/ 1 w 1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 extrusionOk="0">
                      <a:moveTo>
                        <a:pt x="1" y="1"/>
                      </a:move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2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17" name="Google Shape;1529;p28"/>
                <p:cNvSpPr>
                  <a:spLocks noChangeArrowheads="1"/>
                </p:cNvSpPr>
                <p:nvPr/>
              </p:nvSpPr>
              <p:spPr bwMode="auto">
                <a:xfrm>
                  <a:off x="892" y="1548"/>
                  <a:ext cx="2" cy="1"/>
                </a:xfrm>
                <a:prstGeom prst="ellipse">
                  <a:avLst/>
                </a:pr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>
                  <a:lvl1pPr>
                    <a:buClr>
                      <a:srgbClr val="000000"/>
                    </a:buClr>
                    <a:buFont typeface="Arial" panose="020B0604020202020204" pitchFamily="34" charset="0"/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buClr>
                      <a:srgbClr val="000000"/>
                    </a:buClr>
                    <a:buFont typeface="Arial" panose="020B0604020202020204" pitchFamily="34" charset="0"/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buClr>
                      <a:srgbClr val="000000"/>
                    </a:buClr>
                    <a:buFont typeface="Arial" panose="020B0604020202020204" pitchFamily="34" charset="0"/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buClr>
                      <a:srgbClr val="000000"/>
                    </a:buClr>
                    <a:buFont typeface="Arial" panose="020B0604020202020204" pitchFamily="34" charset="0"/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buClr>
                      <a:srgbClr val="000000"/>
                    </a:buClr>
                    <a:buFont typeface="Arial" panose="020B0604020202020204" pitchFamily="34" charset="0"/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Font typeface="Arial" panose="020B0604020202020204" pitchFamily="34" charset="0"/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Font typeface="Arial" panose="020B0604020202020204" pitchFamily="34" charset="0"/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Font typeface="Arial" panose="020B0604020202020204" pitchFamily="34" charset="0"/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Font typeface="Arial" panose="020B0604020202020204" pitchFamily="34" charset="0"/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1800"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45718" name="Google Shape;1530;p28"/>
                <p:cNvSpPr>
                  <a:spLocks/>
                </p:cNvSpPr>
                <p:nvPr/>
              </p:nvSpPr>
              <p:spPr bwMode="auto">
                <a:xfrm>
                  <a:off x="898" y="1552"/>
                  <a:ext cx="0" cy="0"/>
                </a:xfrm>
                <a:custGeom>
                  <a:avLst/>
                  <a:gdLst>
                    <a:gd name="T0" fmla="*/ 0 w 120000"/>
                    <a:gd name="T1" fmla="*/ 0 h 120000"/>
                    <a:gd name="T2" fmla="*/ 0 w 120000"/>
                    <a:gd name="T3" fmla="*/ 0 h 120000"/>
                    <a:gd name="T4" fmla="*/ 0 w 120000"/>
                    <a:gd name="T5" fmla="*/ 0 h 120000"/>
                    <a:gd name="T6" fmla="*/ 0 w 120000"/>
                    <a:gd name="T7" fmla="*/ 0 h 1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0000" h="120000" extrusionOk="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19" name="Google Shape;1531;p28"/>
                <p:cNvSpPr>
                  <a:spLocks/>
                </p:cNvSpPr>
                <p:nvPr/>
              </p:nvSpPr>
              <p:spPr bwMode="auto">
                <a:xfrm>
                  <a:off x="1055" y="1740"/>
                  <a:ext cx="3" cy="3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1 h 1"/>
                    <a:gd name="T4" fmla="*/ 0 w 1"/>
                    <a:gd name="T5" fmla="*/ 0 h 1"/>
                    <a:gd name="T6" fmla="*/ 1 w 1"/>
                    <a:gd name="T7" fmla="*/ 1 h 1"/>
                    <a:gd name="T8" fmla="*/ 1 w 1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 extrusionOk="0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0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20" name="Google Shape;1532;p28"/>
                <p:cNvSpPr>
                  <a:spLocks/>
                </p:cNvSpPr>
                <p:nvPr/>
              </p:nvSpPr>
              <p:spPr bwMode="auto">
                <a:xfrm>
                  <a:off x="1053" y="1736"/>
                  <a:ext cx="2" cy="4"/>
                </a:xfrm>
                <a:custGeom>
                  <a:avLst/>
                  <a:gdLst>
                    <a:gd name="T0" fmla="*/ 1 w 1"/>
                    <a:gd name="T1" fmla="*/ 1 h 2"/>
                    <a:gd name="T2" fmla="*/ 1 w 1"/>
                    <a:gd name="T3" fmla="*/ 2 h 2"/>
                    <a:gd name="T4" fmla="*/ 1 w 1"/>
                    <a:gd name="T5" fmla="*/ 0 h 2"/>
                    <a:gd name="T6" fmla="*/ 1 w 1"/>
                    <a:gd name="T7" fmla="*/ 1 h 2"/>
                    <a:gd name="T8" fmla="*/ 1 w 1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2" extrusionOk="0">
                      <a:moveTo>
                        <a:pt x="1" y="1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1" y="1"/>
                      </a:cubicBezTo>
                      <a:cubicBezTo>
                        <a:pt x="1" y="2"/>
                        <a:pt x="0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21" name="Google Shape;1533;p28"/>
                <p:cNvSpPr>
                  <a:spLocks/>
                </p:cNvSpPr>
                <p:nvPr/>
              </p:nvSpPr>
              <p:spPr bwMode="auto">
                <a:xfrm>
                  <a:off x="1089" y="1749"/>
                  <a:ext cx="11" cy="11"/>
                </a:xfrm>
                <a:custGeom>
                  <a:avLst/>
                  <a:gdLst>
                    <a:gd name="T0" fmla="*/ 4 w 5"/>
                    <a:gd name="T1" fmla="*/ 2 h 5"/>
                    <a:gd name="T2" fmla="*/ 4 w 5"/>
                    <a:gd name="T3" fmla="*/ 1 h 5"/>
                    <a:gd name="T4" fmla="*/ 2 w 5"/>
                    <a:gd name="T5" fmla="*/ 1 h 5"/>
                    <a:gd name="T6" fmla="*/ 1 w 5"/>
                    <a:gd name="T7" fmla="*/ 1 h 5"/>
                    <a:gd name="T8" fmla="*/ 1 w 5"/>
                    <a:gd name="T9" fmla="*/ 2 h 5"/>
                    <a:gd name="T10" fmla="*/ 0 w 5"/>
                    <a:gd name="T11" fmla="*/ 2 h 5"/>
                    <a:gd name="T12" fmla="*/ 1 w 5"/>
                    <a:gd name="T13" fmla="*/ 3 h 5"/>
                    <a:gd name="T14" fmla="*/ 2 w 5"/>
                    <a:gd name="T15" fmla="*/ 4 h 5"/>
                    <a:gd name="T16" fmla="*/ 3 w 5"/>
                    <a:gd name="T17" fmla="*/ 5 h 5"/>
                    <a:gd name="T18" fmla="*/ 5 w 5"/>
                    <a:gd name="T19" fmla="*/ 4 h 5"/>
                    <a:gd name="T20" fmla="*/ 4 w 5"/>
                    <a:gd name="T21" fmla="*/ 2 h 5"/>
                    <a:gd name="T22" fmla="*/ 4 w 5"/>
                    <a:gd name="T23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" h="5" extrusionOk="0">
                      <a:moveTo>
                        <a:pt x="4" y="2"/>
                      </a:move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3"/>
                        <a:pt x="2" y="1"/>
                        <a:pt x="2" y="1"/>
                      </a:cubicBezTo>
                      <a:cubicBezTo>
                        <a:pt x="2" y="1"/>
                        <a:pt x="1" y="0"/>
                        <a:pt x="1" y="1"/>
                      </a:cubicBezTo>
                      <a:cubicBezTo>
                        <a:pt x="0" y="1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1" y="3"/>
                        <a:pt x="1" y="4"/>
                        <a:pt x="2" y="4"/>
                      </a:cubicBezTo>
                      <a:cubicBezTo>
                        <a:pt x="2" y="4"/>
                        <a:pt x="2" y="5"/>
                        <a:pt x="3" y="5"/>
                      </a:cubicBezTo>
                      <a:cubicBezTo>
                        <a:pt x="3" y="5"/>
                        <a:pt x="4" y="4"/>
                        <a:pt x="5" y="4"/>
                      </a:cubicBezTo>
                      <a:cubicBezTo>
                        <a:pt x="5" y="4"/>
                        <a:pt x="5" y="2"/>
                        <a:pt x="4" y="2"/>
                      </a:cubicBezTo>
                      <a:cubicBezTo>
                        <a:pt x="4" y="1"/>
                        <a:pt x="5" y="2"/>
                        <a:pt x="4" y="2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22" name="Google Shape;1534;p28"/>
                <p:cNvSpPr>
                  <a:spLocks/>
                </p:cNvSpPr>
                <p:nvPr/>
              </p:nvSpPr>
              <p:spPr bwMode="auto">
                <a:xfrm>
                  <a:off x="1080" y="1749"/>
                  <a:ext cx="0" cy="0"/>
                </a:xfrm>
                <a:custGeom>
                  <a:avLst/>
                  <a:gdLst>
                    <a:gd name="T0" fmla="*/ 0 w 120000"/>
                    <a:gd name="T1" fmla="*/ 0 h 120000"/>
                    <a:gd name="T2" fmla="*/ 0 w 120000"/>
                    <a:gd name="T3" fmla="*/ 0 h 120000"/>
                    <a:gd name="T4" fmla="*/ 0 w 120000"/>
                    <a:gd name="T5" fmla="*/ 0 h 1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0000" h="120000" extrusionOk="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23" name="Google Shape;1535;p28"/>
                <p:cNvSpPr>
                  <a:spLocks/>
                </p:cNvSpPr>
                <p:nvPr/>
              </p:nvSpPr>
              <p:spPr bwMode="auto">
                <a:xfrm>
                  <a:off x="1082" y="1725"/>
                  <a:ext cx="4" cy="7"/>
                </a:xfrm>
                <a:custGeom>
                  <a:avLst/>
                  <a:gdLst>
                    <a:gd name="T0" fmla="*/ 1 w 2"/>
                    <a:gd name="T1" fmla="*/ 2 h 3"/>
                    <a:gd name="T2" fmla="*/ 1 w 2"/>
                    <a:gd name="T3" fmla="*/ 3 h 3"/>
                    <a:gd name="T4" fmla="*/ 2 w 2"/>
                    <a:gd name="T5" fmla="*/ 2 h 3"/>
                    <a:gd name="T6" fmla="*/ 1 w 2"/>
                    <a:gd name="T7" fmla="*/ 1 h 3"/>
                    <a:gd name="T8" fmla="*/ 1 w 2"/>
                    <a:gd name="T9" fmla="*/ 1 h 3"/>
                    <a:gd name="T10" fmla="*/ 1 w 2"/>
                    <a:gd name="T11" fmla="*/ 2 h 3"/>
                    <a:gd name="T12" fmla="*/ 1 w 2"/>
                    <a:gd name="T13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3" extrusionOk="0">
                      <a:moveTo>
                        <a:pt x="1" y="2"/>
                      </a:move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1" y="1"/>
                      </a:cubicBezTo>
                      <a:cubicBezTo>
                        <a:pt x="1" y="1"/>
                        <a:pt x="1" y="0"/>
                        <a:pt x="1" y="1"/>
                      </a:cubicBez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1" y="3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24" name="Google Shape;1536;p28"/>
                <p:cNvSpPr>
                  <a:spLocks/>
                </p:cNvSpPr>
                <p:nvPr/>
              </p:nvSpPr>
              <p:spPr bwMode="auto">
                <a:xfrm>
                  <a:off x="1080" y="1732"/>
                  <a:ext cx="2" cy="2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 extrusionOk="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0"/>
                        <a:pt x="0" y="0"/>
                      </a:cubicBezTo>
                      <a:cubicBezTo>
                        <a:pt x="0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25" name="Google Shape;1537;p28"/>
                <p:cNvSpPr>
                  <a:spLocks/>
                </p:cNvSpPr>
                <p:nvPr/>
              </p:nvSpPr>
              <p:spPr bwMode="auto">
                <a:xfrm>
                  <a:off x="1082" y="1727"/>
                  <a:ext cx="2" cy="0"/>
                </a:xfrm>
                <a:custGeom>
                  <a:avLst/>
                  <a:gdLst>
                    <a:gd name="T0" fmla="*/ 0 w 1"/>
                    <a:gd name="T1" fmla="*/ 0 h 120000"/>
                    <a:gd name="T2" fmla="*/ 0 w 1"/>
                    <a:gd name="T3" fmla="*/ 0 h 120000"/>
                    <a:gd name="T4" fmla="*/ 0 w 1"/>
                    <a:gd name="T5" fmla="*/ 0 h 1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20000" extrusionOk="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26" name="Google Shape;1538;p28"/>
                <p:cNvSpPr>
                  <a:spLocks/>
                </p:cNvSpPr>
                <p:nvPr/>
              </p:nvSpPr>
              <p:spPr bwMode="auto">
                <a:xfrm>
                  <a:off x="1091" y="1745"/>
                  <a:ext cx="2" cy="2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1 h 1"/>
                    <a:gd name="T4" fmla="*/ 0 w 1"/>
                    <a:gd name="T5" fmla="*/ 0 h 1"/>
                    <a:gd name="T6" fmla="*/ 0 w 1"/>
                    <a:gd name="T7" fmla="*/ 1 h 1"/>
                    <a:gd name="T8" fmla="*/ 0 w 1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 extrusionOk="0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27" name="Google Shape;1539;p28"/>
                <p:cNvSpPr>
                  <a:spLocks/>
                </p:cNvSpPr>
                <p:nvPr/>
              </p:nvSpPr>
              <p:spPr bwMode="auto">
                <a:xfrm>
                  <a:off x="1082" y="1749"/>
                  <a:ext cx="4" cy="3"/>
                </a:xfrm>
                <a:custGeom>
                  <a:avLst/>
                  <a:gdLst>
                    <a:gd name="T0" fmla="*/ 1 w 2"/>
                    <a:gd name="T1" fmla="*/ 1 h 1"/>
                    <a:gd name="T2" fmla="*/ 2 w 2"/>
                    <a:gd name="T3" fmla="*/ 0 h 1"/>
                    <a:gd name="T4" fmla="*/ 1 w 2"/>
                    <a:gd name="T5" fmla="*/ 1 h 1"/>
                    <a:gd name="T6" fmla="*/ 1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 extrusionOk="0">
                      <a:moveTo>
                        <a:pt x="1" y="1"/>
                      </a:move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1" y="0"/>
                        <a:pt x="0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28" name="Google Shape;1540;p28"/>
                <p:cNvSpPr>
                  <a:spLocks/>
                </p:cNvSpPr>
                <p:nvPr/>
              </p:nvSpPr>
              <p:spPr bwMode="auto">
                <a:xfrm>
                  <a:off x="1071" y="1734"/>
                  <a:ext cx="15" cy="15"/>
                </a:xfrm>
                <a:custGeom>
                  <a:avLst/>
                  <a:gdLst>
                    <a:gd name="T0" fmla="*/ 4 w 7"/>
                    <a:gd name="T1" fmla="*/ 7 h 7"/>
                    <a:gd name="T2" fmla="*/ 6 w 7"/>
                    <a:gd name="T3" fmla="*/ 7 h 7"/>
                    <a:gd name="T4" fmla="*/ 7 w 7"/>
                    <a:gd name="T5" fmla="*/ 5 h 7"/>
                    <a:gd name="T6" fmla="*/ 7 w 7"/>
                    <a:gd name="T7" fmla="*/ 3 h 7"/>
                    <a:gd name="T8" fmla="*/ 6 w 7"/>
                    <a:gd name="T9" fmla="*/ 1 h 7"/>
                    <a:gd name="T10" fmla="*/ 6 w 7"/>
                    <a:gd name="T11" fmla="*/ 2 h 7"/>
                    <a:gd name="T12" fmla="*/ 6 w 7"/>
                    <a:gd name="T13" fmla="*/ 2 h 7"/>
                    <a:gd name="T14" fmla="*/ 5 w 7"/>
                    <a:gd name="T15" fmla="*/ 2 h 7"/>
                    <a:gd name="T16" fmla="*/ 4 w 7"/>
                    <a:gd name="T17" fmla="*/ 0 h 7"/>
                    <a:gd name="T18" fmla="*/ 4 w 7"/>
                    <a:gd name="T19" fmla="*/ 1 h 7"/>
                    <a:gd name="T20" fmla="*/ 2 w 7"/>
                    <a:gd name="T21" fmla="*/ 1 h 7"/>
                    <a:gd name="T22" fmla="*/ 2 w 7"/>
                    <a:gd name="T23" fmla="*/ 1 h 7"/>
                    <a:gd name="T24" fmla="*/ 1 w 7"/>
                    <a:gd name="T25" fmla="*/ 2 h 7"/>
                    <a:gd name="T26" fmla="*/ 1 w 7"/>
                    <a:gd name="T27" fmla="*/ 5 h 7"/>
                    <a:gd name="T28" fmla="*/ 2 w 7"/>
                    <a:gd name="T29" fmla="*/ 6 h 7"/>
                    <a:gd name="T30" fmla="*/ 4 w 7"/>
                    <a:gd name="T31" fmla="*/ 7 h 7"/>
                    <a:gd name="T32" fmla="*/ 4 w 7"/>
                    <a:gd name="T33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" h="7" extrusionOk="0">
                      <a:moveTo>
                        <a:pt x="4" y="7"/>
                      </a:moveTo>
                      <a:cubicBezTo>
                        <a:pt x="4" y="7"/>
                        <a:pt x="6" y="7"/>
                        <a:pt x="6" y="7"/>
                      </a:cubicBezTo>
                      <a:cubicBezTo>
                        <a:pt x="7" y="6"/>
                        <a:pt x="7" y="6"/>
                        <a:pt x="7" y="5"/>
                      </a:cubicBezTo>
                      <a:cubicBezTo>
                        <a:pt x="7" y="4"/>
                        <a:pt x="7" y="4"/>
                        <a:pt x="7" y="3"/>
                      </a:cubicBezTo>
                      <a:cubicBezTo>
                        <a:pt x="7" y="2"/>
                        <a:pt x="6" y="1"/>
                        <a:pt x="6" y="1"/>
                      </a:cubicBezTo>
                      <a:cubicBezTo>
                        <a:pt x="6" y="1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2"/>
                        <a:pt x="5" y="3"/>
                        <a:pt x="5" y="2"/>
                      </a:cubicBezTo>
                      <a:cubicBezTo>
                        <a:pt x="7" y="2"/>
                        <a:pt x="4" y="1"/>
                        <a:pt x="4" y="0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1"/>
                        <a:pt x="3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0" y="2"/>
                        <a:pt x="1" y="1"/>
                        <a:pt x="1" y="2"/>
                      </a:cubicBezTo>
                      <a:cubicBezTo>
                        <a:pt x="1" y="2"/>
                        <a:pt x="1" y="5"/>
                        <a:pt x="1" y="5"/>
                      </a:cubicBezTo>
                      <a:cubicBezTo>
                        <a:pt x="2" y="5"/>
                        <a:pt x="4" y="6"/>
                        <a:pt x="2" y="6"/>
                      </a:cubicBezTo>
                      <a:cubicBezTo>
                        <a:pt x="2" y="7"/>
                        <a:pt x="4" y="6"/>
                        <a:pt x="4" y="7"/>
                      </a:cubicBezTo>
                      <a:cubicBezTo>
                        <a:pt x="4" y="7"/>
                        <a:pt x="4" y="6"/>
                        <a:pt x="4" y="7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29" name="Google Shape;1541;p28"/>
                <p:cNvSpPr>
                  <a:spLocks/>
                </p:cNvSpPr>
                <p:nvPr/>
              </p:nvSpPr>
              <p:spPr bwMode="auto">
                <a:xfrm>
                  <a:off x="1071" y="1747"/>
                  <a:ext cx="7" cy="7"/>
                </a:xfrm>
                <a:custGeom>
                  <a:avLst/>
                  <a:gdLst>
                    <a:gd name="T0" fmla="*/ 1 w 3"/>
                    <a:gd name="T1" fmla="*/ 2 h 3"/>
                    <a:gd name="T2" fmla="*/ 3 w 3"/>
                    <a:gd name="T3" fmla="*/ 3 h 3"/>
                    <a:gd name="T4" fmla="*/ 1 w 3"/>
                    <a:gd name="T5" fmla="*/ 0 h 3"/>
                    <a:gd name="T6" fmla="*/ 1 w 3"/>
                    <a:gd name="T7" fmla="*/ 2 h 3"/>
                    <a:gd name="T8" fmla="*/ 1 w 3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3" extrusionOk="0">
                      <a:moveTo>
                        <a:pt x="1" y="2"/>
                      </a:moveTo>
                      <a:cubicBezTo>
                        <a:pt x="2" y="2"/>
                        <a:pt x="2" y="3"/>
                        <a:pt x="3" y="3"/>
                      </a:cubicBezTo>
                      <a:cubicBezTo>
                        <a:pt x="3" y="2"/>
                        <a:pt x="2" y="0"/>
                        <a:pt x="1" y="0"/>
                      </a:cubicBezTo>
                      <a:cubicBezTo>
                        <a:pt x="0" y="0"/>
                        <a:pt x="2" y="2"/>
                        <a:pt x="1" y="2"/>
                      </a:cubicBezTo>
                      <a:cubicBezTo>
                        <a:pt x="2" y="2"/>
                        <a:pt x="2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30" name="Google Shape;1542;p28"/>
                <p:cNvSpPr>
                  <a:spLocks/>
                </p:cNvSpPr>
                <p:nvPr/>
              </p:nvSpPr>
              <p:spPr bwMode="auto">
                <a:xfrm>
                  <a:off x="1080" y="1752"/>
                  <a:ext cx="4" cy="2"/>
                </a:xfrm>
                <a:custGeom>
                  <a:avLst/>
                  <a:gdLst>
                    <a:gd name="T0" fmla="*/ 0 w 2"/>
                    <a:gd name="T1" fmla="*/ 0 h 1"/>
                    <a:gd name="T2" fmla="*/ 1 w 2"/>
                    <a:gd name="T3" fmla="*/ 1 h 1"/>
                    <a:gd name="T4" fmla="*/ 0 w 2"/>
                    <a:gd name="T5" fmla="*/ 0 h 1"/>
                    <a:gd name="T6" fmla="*/ 0 w 2"/>
                    <a:gd name="T7" fmla="*/ 0 h 1"/>
                    <a:gd name="T8" fmla="*/ 0 w 2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 extrusionOk="0">
                      <a:moveTo>
                        <a:pt x="0" y="0"/>
                      </a:move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2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31" name="Google Shape;1543;p28"/>
                <p:cNvSpPr>
                  <a:spLocks/>
                </p:cNvSpPr>
                <p:nvPr/>
              </p:nvSpPr>
              <p:spPr bwMode="auto">
                <a:xfrm>
                  <a:off x="1078" y="1747"/>
                  <a:ext cx="2" cy="5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1 h 2"/>
                    <a:gd name="T4" fmla="*/ 0 w 1"/>
                    <a:gd name="T5" fmla="*/ 0 h 2"/>
                    <a:gd name="T6" fmla="*/ 0 w 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 extrusionOk="0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1" y="1"/>
                        <a:pt x="0" y="0"/>
                      </a:cubicBezTo>
                      <a:cubicBezTo>
                        <a:pt x="0" y="0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32" name="Google Shape;1544;p28"/>
                <p:cNvSpPr>
                  <a:spLocks/>
                </p:cNvSpPr>
                <p:nvPr/>
              </p:nvSpPr>
              <p:spPr bwMode="auto">
                <a:xfrm>
                  <a:off x="1084" y="1745"/>
                  <a:ext cx="7" cy="11"/>
                </a:xfrm>
                <a:custGeom>
                  <a:avLst/>
                  <a:gdLst>
                    <a:gd name="T0" fmla="*/ 2 w 3"/>
                    <a:gd name="T1" fmla="*/ 3 h 5"/>
                    <a:gd name="T2" fmla="*/ 2 w 3"/>
                    <a:gd name="T3" fmla="*/ 1 h 5"/>
                    <a:gd name="T4" fmla="*/ 1 w 3"/>
                    <a:gd name="T5" fmla="*/ 2 h 5"/>
                    <a:gd name="T6" fmla="*/ 0 w 3"/>
                    <a:gd name="T7" fmla="*/ 3 h 5"/>
                    <a:gd name="T8" fmla="*/ 1 w 3"/>
                    <a:gd name="T9" fmla="*/ 5 h 5"/>
                    <a:gd name="T10" fmla="*/ 2 w 3"/>
                    <a:gd name="T11" fmla="*/ 3 h 5"/>
                    <a:gd name="T12" fmla="*/ 2 w 3"/>
                    <a:gd name="T13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5" extrusionOk="0">
                      <a:moveTo>
                        <a:pt x="2" y="3"/>
                      </a:moveTo>
                      <a:cubicBezTo>
                        <a:pt x="2" y="2"/>
                        <a:pt x="3" y="0"/>
                        <a:pt x="2" y="1"/>
                      </a:cubicBez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1" y="2"/>
                        <a:pt x="0" y="3"/>
                        <a:pt x="0" y="3"/>
                      </a:cubicBezTo>
                      <a:cubicBezTo>
                        <a:pt x="0" y="4"/>
                        <a:pt x="0" y="5"/>
                        <a:pt x="1" y="5"/>
                      </a:cubicBezTo>
                      <a:cubicBezTo>
                        <a:pt x="1" y="5"/>
                        <a:pt x="1" y="3"/>
                        <a:pt x="2" y="3"/>
                      </a:cubicBezTo>
                      <a:cubicBezTo>
                        <a:pt x="2" y="2"/>
                        <a:pt x="1" y="3"/>
                        <a:pt x="2" y="3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33" name="Google Shape;1545;p28"/>
                <p:cNvSpPr>
                  <a:spLocks/>
                </p:cNvSpPr>
                <p:nvPr/>
              </p:nvSpPr>
              <p:spPr bwMode="auto">
                <a:xfrm>
                  <a:off x="1093" y="1752"/>
                  <a:ext cx="2" cy="0"/>
                </a:xfrm>
                <a:custGeom>
                  <a:avLst/>
                  <a:gdLst>
                    <a:gd name="T0" fmla="*/ 1 w 1"/>
                    <a:gd name="T1" fmla="*/ 0 h 120000"/>
                    <a:gd name="T2" fmla="*/ 0 w 1"/>
                    <a:gd name="T3" fmla="*/ 0 h 120000"/>
                    <a:gd name="T4" fmla="*/ 1 w 1"/>
                    <a:gd name="T5" fmla="*/ 0 h 120000"/>
                    <a:gd name="T6" fmla="*/ 1 w 1"/>
                    <a:gd name="T7" fmla="*/ 0 h 1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20000" extrusionOk="0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34" name="Google Shape;1546;p28"/>
                <p:cNvSpPr>
                  <a:spLocks/>
                </p:cNvSpPr>
                <p:nvPr/>
              </p:nvSpPr>
              <p:spPr bwMode="auto">
                <a:xfrm>
                  <a:off x="903" y="1543"/>
                  <a:ext cx="4" cy="7"/>
                </a:xfrm>
                <a:custGeom>
                  <a:avLst/>
                  <a:gdLst>
                    <a:gd name="T0" fmla="*/ 1 w 2"/>
                    <a:gd name="T1" fmla="*/ 2 h 3"/>
                    <a:gd name="T2" fmla="*/ 1 w 2"/>
                    <a:gd name="T3" fmla="*/ 3 h 3"/>
                    <a:gd name="T4" fmla="*/ 2 w 2"/>
                    <a:gd name="T5" fmla="*/ 2 h 3"/>
                    <a:gd name="T6" fmla="*/ 2 w 2"/>
                    <a:gd name="T7" fmla="*/ 1 h 3"/>
                    <a:gd name="T8" fmla="*/ 2 w 2"/>
                    <a:gd name="T9" fmla="*/ 1 h 3"/>
                    <a:gd name="T10" fmla="*/ 1 w 2"/>
                    <a:gd name="T11" fmla="*/ 2 h 3"/>
                    <a:gd name="T12" fmla="*/ 1 w 2"/>
                    <a:gd name="T13" fmla="*/ 1 h 3"/>
                    <a:gd name="T14" fmla="*/ 1 w 2"/>
                    <a:gd name="T15" fmla="*/ 0 h 3"/>
                    <a:gd name="T16" fmla="*/ 1 w 2"/>
                    <a:gd name="T17" fmla="*/ 2 h 3"/>
                    <a:gd name="T18" fmla="*/ 1 w 2"/>
                    <a:gd name="T1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" h="3" extrusionOk="0">
                      <a:moveTo>
                        <a:pt x="1" y="2"/>
                      </a:move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1" y="3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1" y="2"/>
                      </a:cubicBezTo>
                      <a:cubicBezTo>
                        <a:pt x="1" y="2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35" name="Google Shape;1547;p28"/>
                <p:cNvSpPr>
                  <a:spLocks/>
                </p:cNvSpPr>
                <p:nvPr/>
              </p:nvSpPr>
              <p:spPr bwMode="auto">
                <a:xfrm>
                  <a:off x="898" y="1554"/>
                  <a:ext cx="3" cy="5"/>
                </a:xfrm>
                <a:custGeom>
                  <a:avLst/>
                  <a:gdLst>
                    <a:gd name="T0" fmla="*/ 1 w 1"/>
                    <a:gd name="T1" fmla="*/ 1 h 2"/>
                    <a:gd name="T2" fmla="*/ 0 w 1"/>
                    <a:gd name="T3" fmla="*/ 0 h 2"/>
                    <a:gd name="T4" fmla="*/ 0 w 1"/>
                    <a:gd name="T5" fmla="*/ 1 h 2"/>
                    <a:gd name="T6" fmla="*/ 0 w 1"/>
                    <a:gd name="T7" fmla="*/ 2 h 2"/>
                    <a:gd name="T8" fmla="*/ 1 w 1"/>
                    <a:gd name="T9" fmla="*/ 1 h 2"/>
                    <a:gd name="T10" fmla="*/ 1 w 1"/>
                    <a:gd name="T11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2" extrusionOk="0">
                      <a:moveTo>
                        <a:pt x="1" y="1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1" y="2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36" name="Google Shape;1548;p28"/>
                <p:cNvSpPr>
                  <a:spLocks/>
                </p:cNvSpPr>
                <p:nvPr/>
              </p:nvSpPr>
              <p:spPr bwMode="auto">
                <a:xfrm>
                  <a:off x="898" y="1557"/>
                  <a:ext cx="0" cy="2"/>
                </a:xfrm>
                <a:custGeom>
                  <a:avLst/>
                  <a:gdLst>
                    <a:gd name="T0" fmla="*/ 0 w 120000"/>
                    <a:gd name="T1" fmla="*/ 1 h 1"/>
                    <a:gd name="T2" fmla="*/ 0 w 120000"/>
                    <a:gd name="T3" fmla="*/ 1 h 1"/>
                    <a:gd name="T4" fmla="*/ 0 w 120000"/>
                    <a:gd name="T5" fmla="*/ 0 h 1"/>
                    <a:gd name="T6" fmla="*/ 0 w 120000"/>
                    <a:gd name="T7" fmla="*/ 1 h 1"/>
                    <a:gd name="T8" fmla="*/ 0 w 120000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000" h="1" extrusionOk="0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37" name="Google Shape;1549;p28"/>
                <p:cNvSpPr>
                  <a:spLocks/>
                </p:cNvSpPr>
                <p:nvPr/>
              </p:nvSpPr>
              <p:spPr bwMode="auto">
                <a:xfrm>
                  <a:off x="1055" y="1736"/>
                  <a:ext cx="3" cy="2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 extrusionOk="0">
                      <a:moveTo>
                        <a:pt x="1" y="1"/>
                      </a:move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38" name="Google Shape;1550;p28"/>
                <p:cNvSpPr>
                  <a:spLocks/>
                </p:cNvSpPr>
                <p:nvPr/>
              </p:nvSpPr>
              <p:spPr bwMode="auto">
                <a:xfrm>
                  <a:off x="894" y="1559"/>
                  <a:ext cx="4" cy="9"/>
                </a:xfrm>
                <a:custGeom>
                  <a:avLst/>
                  <a:gdLst>
                    <a:gd name="T0" fmla="*/ 1 w 2"/>
                    <a:gd name="T1" fmla="*/ 3 h 4"/>
                    <a:gd name="T2" fmla="*/ 2 w 2"/>
                    <a:gd name="T3" fmla="*/ 4 h 4"/>
                    <a:gd name="T4" fmla="*/ 2 w 2"/>
                    <a:gd name="T5" fmla="*/ 2 h 4"/>
                    <a:gd name="T6" fmla="*/ 1 w 2"/>
                    <a:gd name="T7" fmla="*/ 1 h 4"/>
                    <a:gd name="T8" fmla="*/ 1 w 2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4" extrusionOk="0">
                      <a:moveTo>
                        <a:pt x="1" y="3"/>
                      </a:moveTo>
                      <a:cubicBezTo>
                        <a:pt x="1" y="4"/>
                        <a:pt x="1" y="4"/>
                        <a:pt x="2" y="4"/>
                      </a:cubicBezTo>
                      <a:cubicBezTo>
                        <a:pt x="1" y="4"/>
                        <a:pt x="2" y="2"/>
                        <a:pt x="2" y="2"/>
                      </a:cubicBezTo>
                      <a:cubicBezTo>
                        <a:pt x="1" y="2"/>
                        <a:pt x="1" y="0"/>
                        <a:pt x="1" y="1"/>
                      </a:cubicBezTo>
                      <a:cubicBezTo>
                        <a:pt x="0" y="1"/>
                        <a:pt x="1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39" name="Google Shape;1551;p28"/>
                <p:cNvSpPr>
                  <a:spLocks/>
                </p:cNvSpPr>
                <p:nvPr/>
              </p:nvSpPr>
              <p:spPr bwMode="auto">
                <a:xfrm>
                  <a:off x="894" y="1543"/>
                  <a:ext cx="9" cy="11"/>
                </a:xfrm>
                <a:custGeom>
                  <a:avLst/>
                  <a:gdLst>
                    <a:gd name="T0" fmla="*/ 0 w 4"/>
                    <a:gd name="T1" fmla="*/ 2 h 5"/>
                    <a:gd name="T2" fmla="*/ 1 w 4"/>
                    <a:gd name="T3" fmla="*/ 4 h 5"/>
                    <a:gd name="T4" fmla="*/ 2 w 4"/>
                    <a:gd name="T5" fmla="*/ 3 h 5"/>
                    <a:gd name="T6" fmla="*/ 2 w 4"/>
                    <a:gd name="T7" fmla="*/ 5 h 5"/>
                    <a:gd name="T8" fmla="*/ 3 w 4"/>
                    <a:gd name="T9" fmla="*/ 2 h 5"/>
                    <a:gd name="T10" fmla="*/ 4 w 4"/>
                    <a:gd name="T11" fmla="*/ 4 h 5"/>
                    <a:gd name="T12" fmla="*/ 4 w 4"/>
                    <a:gd name="T13" fmla="*/ 0 h 5"/>
                    <a:gd name="T14" fmla="*/ 3 w 4"/>
                    <a:gd name="T15" fmla="*/ 1 h 5"/>
                    <a:gd name="T16" fmla="*/ 3 w 4"/>
                    <a:gd name="T17" fmla="*/ 0 h 5"/>
                    <a:gd name="T18" fmla="*/ 2 w 4"/>
                    <a:gd name="T19" fmla="*/ 1 h 5"/>
                    <a:gd name="T20" fmla="*/ 0 w 4"/>
                    <a:gd name="T21" fmla="*/ 2 h 5"/>
                    <a:gd name="T22" fmla="*/ 0 w 4"/>
                    <a:gd name="T23" fmla="*/ 2 h 5"/>
                    <a:gd name="T24" fmla="*/ 0 w 4"/>
                    <a:gd name="T25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" h="5" extrusionOk="0">
                      <a:moveTo>
                        <a:pt x="0" y="2"/>
                      </a:moveTo>
                      <a:cubicBezTo>
                        <a:pt x="0" y="2"/>
                        <a:pt x="1" y="4"/>
                        <a:pt x="1" y="4"/>
                      </a:cubicBezTo>
                      <a:cubicBezTo>
                        <a:pt x="2" y="4"/>
                        <a:pt x="1" y="3"/>
                        <a:pt x="2" y="3"/>
                      </a:cubicBezTo>
                      <a:cubicBezTo>
                        <a:pt x="2" y="4"/>
                        <a:pt x="3" y="4"/>
                        <a:pt x="2" y="5"/>
                      </a:cubicBezTo>
                      <a:cubicBezTo>
                        <a:pt x="4" y="5"/>
                        <a:pt x="2" y="2"/>
                        <a:pt x="3" y="2"/>
                      </a:cubicBezTo>
                      <a:cubicBezTo>
                        <a:pt x="2" y="2"/>
                        <a:pt x="3" y="4"/>
                        <a:pt x="4" y="4"/>
                      </a:cubicBezTo>
                      <a:cubicBezTo>
                        <a:pt x="4" y="3"/>
                        <a:pt x="4" y="0"/>
                        <a:pt x="4" y="0"/>
                      </a:cubicBezTo>
                      <a:cubicBezTo>
                        <a:pt x="4" y="0"/>
                        <a:pt x="4" y="1"/>
                        <a:pt x="3" y="1"/>
                      </a:cubicBezTo>
                      <a:cubicBezTo>
                        <a:pt x="3" y="1"/>
                        <a:pt x="3" y="1"/>
                        <a:pt x="3" y="0"/>
                      </a:cubicBezTo>
                      <a:cubicBezTo>
                        <a:pt x="2" y="0"/>
                        <a:pt x="2" y="1"/>
                        <a:pt x="2" y="1"/>
                      </a:cubicBezTo>
                      <a:cubicBezTo>
                        <a:pt x="1" y="2"/>
                        <a:pt x="1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40" name="Google Shape;1552;p28"/>
                <p:cNvSpPr>
                  <a:spLocks/>
                </p:cNvSpPr>
                <p:nvPr/>
              </p:nvSpPr>
              <p:spPr bwMode="auto">
                <a:xfrm>
                  <a:off x="901" y="1552"/>
                  <a:ext cx="2" cy="2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 extrusionOk="0">
                      <a:moveTo>
                        <a:pt x="1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1" y="1"/>
                        <a:pt x="0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41" name="Google Shape;1553;p28"/>
                <p:cNvSpPr>
                  <a:spLocks/>
                </p:cNvSpPr>
                <p:nvPr/>
              </p:nvSpPr>
              <p:spPr bwMode="auto">
                <a:xfrm>
                  <a:off x="1491" y="2148"/>
                  <a:ext cx="43" cy="35"/>
                </a:xfrm>
                <a:custGeom>
                  <a:avLst/>
                  <a:gdLst>
                    <a:gd name="T0" fmla="*/ 18 w 19"/>
                    <a:gd name="T1" fmla="*/ 0 h 16"/>
                    <a:gd name="T2" fmla="*/ 17 w 19"/>
                    <a:gd name="T3" fmla="*/ 1 h 16"/>
                    <a:gd name="T4" fmla="*/ 15 w 19"/>
                    <a:gd name="T5" fmla="*/ 3 h 16"/>
                    <a:gd name="T6" fmla="*/ 13 w 19"/>
                    <a:gd name="T7" fmla="*/ 4 h 16"/>
                    <a:gd name="T8" fmla="*/ 5 w 19"/>
                    <a:gd name="T9" fmla="*/ 7 h 16"/>
                    <a:gd name="T10" fmla="*/ 5 w 19"/>
                    <a:gd name="T11" fmla="*/ 9 h 16"/>
                    <a:gd name="T12" fmla="*/ 3 w 19"/>
                    <a:gd name="T13" fmla="*/ 9 h 16"/>
                    <a:gd name="T14" fmla="*/ 2 w 19"/>
                    <a:gd name="T15" fmla="*/ 11 h 16"/>
                    <a:gd name="T16" fmla="*/ 1 w 19"/>
                    <a:gd name="T17" fmla="*/ 11 h 16"/>
                    <a:gd name="T18" fmla="*/ 0 w 19"/>
                    <a:gd name="T19" fmla="*/ 11 h 16"/>
                    <a:gd name="T20" fmla="*/ 1 w 19"/>
                    <a:gd name="T21" fmla="*/ 13 h 16"/>
                    <a:gd name="T22" fmla="*/ 4 w 19"/>
                    <a:gd name="T23" fmla="*/ 15 h 16"/>
                    <a:gd name="T24" fmla="*/ 5 w 19"/>
                    <a:gd name="T25" fmla="*/ 16 h 16"/>
                    <a:gd name="T26" fmla="*/ 6 w 19"/>
                    <a:gd name="T27" fmla="*/ 15 h 16"/>
                    <a:gd name="T28" fmla="*/ 8 w 19"/>
                    <a:gd name="T29" fmla="*/ 16 h 16"/>
                    <a:gd name="T30" fmla="*/ 8 w 19"/>
                    <a:gd name="T31" fmla="*/ 14 h 16"/>
                    <a:gd name="T32" fmla="*/ 11 w 19"/>
                    <a:gd name="T33" fmla="*/ 13 h 16"/>
                    <a:gd name="T34" fmla="*/ 12 w 19"/>
                    <a:gd name="T35" fmla="*/ 11 h 16"/>
                    <a:gd name="T36" fmla="*/ 14 w 19"/>
                    <a:gd name="T37" fmla="*/ 10 h 16"/>
                    <a:gd name="T38" fmla="*/ 16 w 19"/>
                    <a:gd name="T39" fmla="*/ 9 h 16"/>
                    <a:gd name="T40" fmla="*/ 14 w 19"/>
                    <a:gd name="T41" fmla="*/ 7 h 16"/>
                    <a:gd name="T42" fmla="*/ 15 w 19"/>
                    <a:gd name="T43" fmla="*/ 5 h 16"/>
                    <a:gd name="T44" fmla="*/ 17 w 19"/>
                    <a:gd name="T45" fmla="*/ 2 h 16"/>
                    <a:gd name="T46" fmla="*/ 18 w 19"/>
                    <a:gd name="T47" fmla="*/ 1 h 16"/>
                    <a:gd name="T48" fmla="*/ 18 w 19"/>
                    <a:gd name="T49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9" h="16" extrusionOk="0">
                      <a:moveTo>
                        <a:pt x="18" y="0"/>
                      </a:moveTo>
                      <a:cubicBezTo>
                        <a:pt x="18" y="0"/>
                        <a:pt x="17" y="1"/>
                        <a:pt x="17" y="1"/>
                      </a:cubicBezTo>
                      <a:cubicBezTo>
                        <a:pt x="16" y="2"/>
                        <a:pt x="15" y="2"/>
                        <a:pt x="15" y="3"/>
                      </a:cubicBezTo>
                      <a:cubicBezTo>
                        <a:pt x="14" y="3"/>
                        <a:pt x="13" y="4"/>
                        <a:pt x="13" y="4"/>
                      </a:cubicBezTo>
                      <a:cubicBezTo>
                        <a:pt x="10" y="6"/>
                        <a:pt x="7" y="7"/>
                        <a:pt x="5" y="7"/>
                      </a:cubicBezTo>
                      <a:cubicBezTo>
                        <a:pt x="5" y="8"/>
                        <a:pt x="6" y="8"/>
                        <a:pt x="5" y="9"/>
                      </a:cubicBezTo>
                      <a:cubicBezTo>
                        <a:pt x="5" y="10"/>
                        <a:pt x="4" y="9"/>
                        <a:pt x="3" y="9"/>
                      </a:cubicBezTo>
                      <a:cubicBezTo>
                        <a:pt x="2" y="10"/>
                        <a:pt x="2" y="10"/>
                        <a:pt x="2" y="11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1" y="11"/>
                        <a:pt x="0" y="11"/>
                        <a:pt x="0" y="11"/>
                      </a:cubicBezTo>
                      <a:cubicBezTo>
                        <a:pt x="0" y="12"/>
                        <a:pt x="1" y="12"/>
                        <a:pt x="1" y="13"/>
                      </a:cubicBezTo>
                      <a:cubicBezTo>
                        <a:pt x="2" y="15"/>
                        <a:pt x="2" y="15"/>
                        <a:pt x="4" y="15"/>
                      </a:cubicBezTo>
                      <a:cubicBezTo>
                        <a:pt x="5" y="15"/>
                        <a:pt x="4" y="16"/>
                        <a:pt x="5" y="16"/>
                      </a:cubicBezTo>
                      <a:cubicBezTo>
                        <a:pt x="5" y="16"/>
                        <a:pt x="6" y="15"/>
                        <a:pt x="6" y="15"/>
                      </a:cubicBezTo>
                      <a:cubicBezTo>
                        <a:pt x="7" y="15"/>
                        <a:pt x="7" y="16"/>
                        <a:pt x="8" y="16"/>
                      </a:cubicBezTo>
                      <a:cubicBezTo>
                        <a:pt x="8" y="15"/>
                        <a:pt x="8" y="14"/>
                        <a:pt x="8" y="14"/>
                      </a:cubicBezTo>
                      <a:cubicBezTo>
                        <a:pt x="9" y="13"/>
                        <a:pt x="10" y="13"/>
                        <a:pt x="11" y="13"/>
                      </a:cubicBezTo>
                      <a:cubicBezTo>
                        <a:pt x="12" y="12"/>
                        <a:pt x="12" y="12"/>
                        <a:pt x="12" y="11"/>
                      </a:cubicBezTo>
                      <a:cubicBezTo>
                        <a:pt x="13" y="10"/>
                        <a:pt x="12" y="10"/>
                        <a:pt x="14" y="10"/>
                      </a:cubicBezTo>
                      <a:cubicBezTo>
                        <a:pt x="14" y="9"/>
                        <a:pt x="16" y="9"/>
                        <a:pt x="16" y="9"/>
                      </a:cubicBezTo>
                      <a:cubicBezTo>
                        <a:pt x="16" y="8"/>
                        <a:pt x="14" y="7"/>
                        <a:pt x="14" y="7"/>
                      </a:cubicBezTo>
                      <a:cubicBezTo>
                        <a:pt x="14" y="6"/>
                        <a:pt x="15" y="5"/>
                        <a:pt x="15" y="5"/>
                      </a:cubicBezTo>
                      <a:cubicBezTo>
                        <a:pt x="16" y="4"/>
                        <a:pt x="17" y="3"/>
                        <a:pt x="17" y="2"/>
                      </a:cubicBezTo>
                      <a:cubicBezTo>
                        <a:pt x="18" y="2"/>
                        <a:pt x="18" y="1"/>
                        <a:pt x="18" y="1"/>
                      </a:cubicBezTo>
                      <a:cubicBezTo>
                        <a:pt x="18" y="1"/>
                        <a:pt x="19" y="0"/>
                        <a:pt x="18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42" name="Google Shape;1554;p28"/>
                <p:cNvSpPr>
                  <a:spLocks/>
                </p:cNvSpPr>
                <p:nvPr/>
              </p:nvSpPr>
              <p:spPr bwMode="auto">
                <a:xfrm>
                  <a:off x="1164" y="2015"/>
                  <a:ext cx="0" cy="2"/>
                </a:xfrm>
                <a:custGeom>
                  <a:avLst/>
                  <a:gdLst>
                    <a:gd name="T0" fmla="*/ 0 w 120000"/>
                    <a:gd name="T1" fmla="*/ 0 h 1"/>
                    <a:gd name="T2" fmla="*/ 0 w 120000"/>
                    <a:gd name="T3" fmla="*/ 1 h 1"/>
                    <a:gd name="T4" fmla="*/ 0 w 120000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0000" h="1" extrusionOk="0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43" name="Google Shape;1555;p28"/>
                <p:cNvSpPr>
                  <a:spLocks/>
                </p:cNvSpPr>
                <p:nvPr/>
              </p:nvSpPr>
              <p:spPr bwMode="auto">
                <a:xfrm>
                  <a:off x="1137" y="1993"/>
                  <a:ext cx="3" cy="4"/>
                </a:xfrm>
                <a:custGeom>
                  <a:avLst/>
                  <a:gdLst>
                    <a:gd name="T0" fmla="*/ 0 w 1"/>
                    <a:gd name="T1" fmla="*/ 1 h 2"/>
                    <a:gd name="T2" fmla="*/ 1 w 1"/>
                    <a:gd name="T3" fmla="*/ 2 h 2"/>
                    <a:gd name="T4" fmla="*/ 1 w 1"/>
                    <a:gd name="T5" fmla="*/ 0 h 2"/>
                    <a:gd name="T6" fmla="*/ 0 w 1"/>
                    <a:gd name="T7" fmla="*/ 1 h 2"/>
                    <a:gd name="T8" fmla="*/ 0 w 1"/>
                    <a:gd name="T9" fmla="*/ 1 h 2"/>
                    <a:gd name="T10" fmla="*/ 0 w 1"/>
                    <a:gd name="T11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2" extrusionOk="0">
                      <a:moveTo>
                        <a:pt x="0" y="1"/>
                      </a:moveTo>
                      <a:cubicBezTo>
                        <a:pt x="0" y="1"/>
                        <a:pt x="1" y="2"/>
                        <a:pt x="1" y="2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44" name="Google Shape;1556;p28"/>
                <p:cNvSpPr>
                  <a:spLocks/>
                </p:cNvSpPr>
                <p:nvPr/>
              </p:nvSpPr>
              <p:spPr bwMode="auto">
                <a:xfrm>
                  <a:off x="1162" y="2013"/>
                  <a:ext cx="0" cy="2"/>
                </a:xfrm>
                <a:custGeom>
                  <a:avLst/>
                  <a:gdLst>
                    <a:gd name="T0" fmla="*/ 0 w 120000"/>
                    <a:gd name="T1" fmla="*/ 0 h 1"/>
                    <a:gd name="T2" fmla="*/ 0 w 120000"/>
                    <a:gd name="T3" fmla="*/ 1 h 1"/>
                    <a:gd name="T4" fmla="*/ 0 w 120000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0000" h="1" extrusionOk="0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45" name="Google Shape;1557;p28"/>
                <p:cNvSpPr>
                  <a:spLocks/>
                </p:cNvSpPr>
                <p:nvPr/>
              </p:nvSpPr>
              <p:spPr bwMode="auto">
                <a:xfrm>
                  <a:off x="1140" y="1986"/>
                  <a:ext cx="4" cy="9"/>
                </a:xfrm>
                <a:custGeom>
                  <a:avLst/>
                  <a:gdLst>
                    <a:gd name="T0" fmla="*/ 0 w 2"/>
                    <a:gd name="T1" fmla="*/ 1 h 4"/>
                    <a:gd name="T2" fmla="*/ 0 w 2"/>
                    <a:gd name="T3" fmla="*/ 2 h 4"/>
                    <a:gd name="T4" fmla="*/ 0 w 2"/>
                    <a:gd name="T5" fmla="*/ 3 h 4"/>
                    <a:gd name="T6" fmla="*/ 2 w 2"/>
                    <a:gd name="T7" fmla="*/ 4 h 4"/>
                    <a:gd name="T8" fmla="*/ 1 w 2"/>
                    <a:gd name="T9" fmla="*/ 3 h 4"/>
                    <a:gd name="T10" fmla="*/ 1 w 2"/>
                    <a:gd name="T11" fmla="*/ 0 h 4"/>
                    <a:gd name="T12" fmla="*/ 0 w 2"/>
                    <a:gd name="T13" fmla="*/ 1 h 4"/>
                    <a:gd name="T14" fmla="*/ 0 w 2"/>
                    <a:gd name="T1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4" extrusionOk="0">
                      <a:moveTo>
                        <a:pt x="0" y="1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1" y="3"/>
                        <a:pt x="1" y="4"/>
                        <a:pt x="2" y="4"/>
                      </a:cubicBezTo>
                      <a:cubicBezTo>
                        <a:pt x="2" y="4"/>
                        <a:pt x="2" y="3"/>
                        <a:pt x="1" y="3"/>
                      </a:cubicBez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0" y="1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46" name="Google Shape;1558;p28"/>
                <p:cNvSpPr>
                  <a:spLocks/>
                </p:cNvSpPr>
                <p:nvPr/>
              </p:nvSpPr>
              <p:spPr bwMode="auto">
                <a:xfrm>
                  <a:off x="1193" y="2035"/>
                  <a:ext cx="11" cy="4"/>
                </a:xfrm>
                <a:custGeom>
                  <a:avLst/>
                  <a:gdLst>
                    <a:gd name="T0" fmla="*/ 1 w 5"/>
                    <a:gd name="T1" fmla="*/ 1 h 2"/>
                    <a:gd name="T2" fmla="*/ 2 w 5"/>
                    <a:gd name="T3" fmla="*/ 1 h 2"/>
                    <a:gd name="T4" fmla="*/ 0 w 5"/>
                    <a:gd name="T5" fmla="*/ 1 h 2"/>
                    <a:gd name="T6" fmla="*/ 1 w 5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2" extrusionOk="0">
                      <a:moveTo>
                        <a:pt x="1" y="1"/>
                      </a:moveTo>
                      <a:cubicBezTo>
                        <a:pt x="2" y="2"/>
                        <a:pt x="5" y="1"/>
                        <a:pt x="2" y="1"/>
                      </a:cubicBezTo>
                      <a:cubicBezTo>
                        <a:pt x="2" y="1"/>
                        <a:pt x="0" y="0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47" name="Google Shape;1559;p28"/>
                <p:cNvSpPr>
                  <a:spLocks/>
                </p:cNvSpPr>
                <p:nvPr/>
              </p:nvSpPr>
              <p:spPr bwMode="auto">
                <a:xfrm>
                  <a:off x="1144" y="1988"/>
                  <a:ext cx="4" cy="5"/>
                </a:xfrm>
                <a:custGeom>
                  <a:avLst/>
                  <a:gdLst>
                    <a:gd name="T0" fmla="*/ 2 w 2"/>
                    <a:gd name="T1" fmla="*/ 2 h 2"/>
                    <a:gd name="T2" fmla="*/ 1 w 2"/>
                    <a:gd name="T3" fmla="*/ 1 h 2"/>
                    <a:gd name="T4" fmla="*/ 2 w 2"/>
                    <a:gd name="T5" fmla="*/ 2 h 2"/>
                    <a:gd name="T6" fmla="*/ 2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 extrusionOk="0">
                      <a:moveTo>
                        <a:pt x="2" y="2"/>
                      </a:moveTo>
                      <a:cubicBezTo>
                        <a:pt x="2" y="2"/>
                        <a:pt x="2" y="0"/>
                        <a:pt x="1" y="1"/>
                      </a:cubicBezTo>
                      <a:cubicBezTo>
                        <a:pt x="0" y="1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48" name="Google Shape;1560;p28"/>
                <p:cNvSpPr>
                  <a:spLocks/>
                </p:cNvSpPr>
                <p:nvPr/>
              </p:nvSpPr>
              <p:spPr bwMode="auto">
                <a:xfrm>
                  <a:off x="1142" y="1982"/>
                  <a:ext cx="9" cy="6"/>
                </a:xfrm>
                <a:custGeom>
                  <a:avLst/>
                  <a:gdLst>
                    <a:gd name="T0" fmla="*/ 0 w 4"/>
                    <a:gd name="T1" fmla="*/ 2 h 3"/>
                    <a:gd name="T2" fmla="*/ 2 w 4"/>
                    <a:gd name="T3" fmla="*/ 3 h 3"/>
                    <a:gd name="T4" fmla="*/ 1 w 4"/>
                    <a:gd name="T5" fmla="*/ 0 h 3"/>
                    <a:gd name="T6" fmla="*/ 0 w 4"/>
                    <a:gd name="T7" fmla="*/ 0 h 3"/>
                    <a:gd name="T8" fmla="*/ 0 w 4"/>
                    <a:gd name="T9" fmla="*/ 1 h 3"/>
                    <a:gd name="T10" fmla="*/ 0 w 4"/>
                    <a:gd name="T11" fmla="*/ 2 h 3"/>
                    <a:gd name="T12" fmla="*/ 0 w 4"/>
                    <a:gd name="T13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" h="3" extrusionOk="0">
                      <a:moveTo>
                        <a:pt x="0" y="2"/>
                      </a:moveTo>
                      <a:cubicBezTo>
                        <a:pt x="1" y="2"/>
                        <a:pt x="1" y="3"/>
                        <a:pt x="2" y="3"/>
                      </a:cubicBezTo>
                      <a:cubicBezTo>
                        <a:pt x="4" y="2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49" name="Google Shape;1561;p28"/>
                <p:cNvSpPr>
                  <a:spLocks/>
                </p:cNvSpPr>
                <p:nvPr/>
              </p:nvSpPr>
              <p:spPr bwMode="auto">
                <a:xfrm>
                  <a:off x="1144" y="2002"/>
                  <a:ext cx="2" cy="2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0 w 1"/>
                    <a:gd name="T5" fmla="*/ 1 h 1"/>
                    <a:gd name="T6" fmla="*/ 0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 extrusionOk="0">
                      <a:moveTo>
                        <a:pt x="0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1" y="1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50" name="Google Shape;1562;p28"/>
                <p:cNvSpPr>
                  <a:spLocks/>
                </p:cNvSpPr>
                <p:nvPr/>
              </p:nvSpPr>
              <p:spPr bwMode="auto">
                <a:xfrm>
                  <a:off x="1144" y="2000"/>
                  <a:ext cx="2" cy="0"/>
                </a:xfrm>
                <a:custGeom>
                  <a:avLst/>
                  <a:gdLst>
                    <a:gd name="T0" fmla="*/ 1 w 1"/>
                    <a:gd name="T1" fmla="*/ 0 h 120000"/>
                    <a:gd name="T2" fmla="*/ 0 w 1"/>
                    <a:gd name="T3" fmla="*/ 0 h 120000"/>
                    <a:gd name="T4" fmla="*/ 1 w 1"/>
                    <a:gd name="T5" fmla="*/ 0 h 120000"/>
                    <a:gd name="T6" fmla="*/ 1 w 1"/>
                    <a:gd name="T7" fmla="*/ 0 h 1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20000" extrusionOk="0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51" name="Google Shape;1563;p28"/>
                <p:cNvSpPr>
                  <a:spLocks/>
                </p:cNvSpPr>
                <p:nvPr/>
              </p:nvSpPr>
              <p:spPr bwMode="auto">
                <a:xfrm>
                  <a:off x="1162" y="2017"/>
                  <a:ext cx="2" cy="0"/>
                </a:xfrm>
                <a:custGeom>
                  <a:avLst/>
                  <a:gdLst>
                    <a:gd name="T0" fmla="*/ 0 w 1"/>
                    <a:gd name="T1" fmla="*/ 0 h 120000"/>
                    <a:gd name="T2" fmla="*/ 1 w 1"/>
                    <a:gd name="T3" fmla="*/ 0 h 120000"/>
                    <a:gd name="T4" fmla="*/ 0 w 1"/>
                    <a:gd name="T5" fmla="*/ 0 h 120000"/>
                    <a:gd name="T6" fmla="*/ 0 w 1"/>
                    <a:gd name="T7" fmla="*/ 0 h 120000"/>
                    <a:gd name="T8" fmla="*/ 0 w 1"/>
                    <a:gd name="T9" fmla="*/ 0 h 1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20000" extrusionOk="0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52" name="Google Shape;1564;p28"/>
                <p:cNvSpPr>
                  <a:spLocks/>
                </p:cNvSpPr>
                <p:nvPr/>
              </p:nvSpPr>
              <p:spPr bwMode="auto">
                <a:xfrm>
                  <a:off x="1146" y="2000"/>
                  <a:ext cx="0" cy="2"/>
                </a:xfrm>
                <a:custGeom>
                  <a:avLst/>
                  <a:gdLst>
                    <a:gd name="T0" fmla="*/ 0 w 120000"/>
                    <a:gd name="T1" fmla="*/ 1 h 1"/>
                    <a:gd name="T2" fmla="*/ 0 w 120000"/>
                    <a:gd name="T3" fmla="*/ 1 h 1"/>
                    <a:gd name="T4" fmla="*/ 0 w 12000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0000" h="1" extrusionOk="0">
                      <a:moveTo>
                        <a:pt x="0" y="1"/>
                      </a:moveTo>
                      <a:cubicBezTo>
                        <a:pt x="0" y="1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53" name="Google Shape;1565;p28"/>
                <p:cNvSpPr>
                  <a:spLocks/>
                </p:cNvSpPr>
                <p:nvPr/>
              </p:nvSpPr>
              <p:spPr bwMode="auto">
                <a:xfrm>
                  <a:off x="1140" y="1997"/>
                  <a:ext cx="0" cy="3"/>
                </a:xfrm>
                <a:custGeom>
                  <a:avLst/>
                  <a:gdLst>
                    <a:gd name="T0" fmla="*/ 0 w 120000"/>
                    <a:gd name="T1" fmla="*/ 1 h 1"/>
                    <a:gd name="T2" fmla="*/ 0 w 120000"/>
                    <a:gd name="T3" fmla="*/ 0 h 1"/>
                    <a:gd name="T4" fmla="*/ 0 w 120000"/>
                    <a:gd name="T5" fmla="*/ 1 h 1"/>
                    <a:gd name="T6" fmla="*/ 0 w 12000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0000" h="1" extrusionOk="0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54" name="Google Shape;1566;p28"/>
                <p:cNvSpPr>
                  <a:spLocks/>
                </p:cNvSpPr>
                <p:nvPr/>
              </p:nvSpPr>
              <p:spPr bwMode="auto">
                <a:xfrm>
                  <a:off x="1175" y="2026"/>
                  <a:ext cx="15" cy="5"/>
                </a:xfrm>
                <a:custGeom>
                  <a:avLst/>
                  <a:gdLst>
                    <a:gd name="T0" fmla="*/ 1 w 7"/>
                    <a:gd name="T1" fmla="*/ 1 h 2"/>
                    <a:gd name="T2" fmla="*/ 4 w 7"/>
                    <a:gd name="T3" fmla="*/ 2 h 2"/>
                    <a:gd name="T4" fmla="*/ 7 w 7"/>
                    <a:gd name="T5" fmla="*/ 1 h 2"/>
                    <a:gd name="T6" fmla="*/ 5 w 7"/>
                    <a:gd name="T7" fmla="*/ 1 h 2"/>
                    <a:gd name="T8" fmla="*/ 3 w 7"/>
                    <a:gd name="T9" fmla="*/ 0 h 2"/>
                    <a:gd name="T10" fmla="*/ 0 w 7"/>
                    <a:gd name="T11" fmla="*/ 1 h 2"/>
                    <a:gd name="T12" fmla="*/ 1 w 7"/>
                    <a:gd name="T13" fmla="*/ 1 h 2"/>
                    <a:gd name="T14" fmla="*/ 1 w 7"/>
                    <a:gd name="T1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" h="2" extrusionOk="0">
                      <a:moveTo>
                        <a:pt x="1" y="1"/>
                      </a:moveTo>
                      <a:cubicBezTo>
                        <a:pt x="1" y="2"/>
                        <a:pt x="4" y="2"/>
                        <a:pt x="4" y="2"/>
                      </a:cubicBezTo>
                      <a:cubicBezTo>
                        <a:pt x="4" y="2"/>
                        <a:pt x="7" y="2"/>
                        <a:pt x="7" y="1"/>
                      </a:cubicBezTo>
                      <a:cubicBezTo>
                        <a:pt x="6" y="1"/>
                        <a:pt x="5" y="1"/>
                        <a:pt x="5" y="1"/>
                      </a:cubicBezTo>
                      <a:cubicBezTo>
                        <a:pt x="4" y="1"/>
                        <a:pt x="3" y="1"/>
                        <a:pt x="3" y="0"/>
                      </a:cubicBezTo>
                      <a:cubicBezTo>
                        <a:pt x="2" y="0"/>
                        <a:pt x="0" y="0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2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55" name="Google Shape;1567;p28"/>
                <p:cNvSpPr>
                  <a:spLocks/>
                </p:cNvSpPr>
                <p:nvPr/>
              </p:nvSpPr>
              <p:spPr bwMode="auto">
                <a:xfrm>
                  <a:off x="1137" y="1982"/>
                  <a:ext cx="5" cy="4"/>
                </a:xfrm>
                <a:custGeom>
                  <a:avLst/>
                  <a:gdLst>
                    <a:gd name="T0" fmla="*/ 2 w 2"/>
                    <a:gd name="T1" fmla="*/ 0 h 2"/>
                    <a:gd name="T2" fmla="*/ 2 w 2"/>
                    <a:gd name="T3" fmla="*/ 2 h 2"/>
                    <a:gd name="T4" fmla="*/ 2 w 2"/>
                    <a:gd name="T5" fmla="*/ 0 h 2"/>
                    <a:gd name="T6" fmla="*/ 2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 extrusionOk="0">
                      <a:moveTo>
                        <a:pt x="2" y="0"/>
                      </a:moveTo>
                      <a:cubicBezTo>
                        <a:pt x="0" y="0"/>
                        <a:pt x="0" y="2"/>
                        <a:pt x="2" y="2"/>
                      </a:cubicBezTo>
                      <a:cubicBezTo>
                        <a:pt x="1" y="2"/>
                        <a:pt x="2" y="1"/>
                        <a:pt x="2" y="0"/>
                      </a:cubicBezTo>
                      <a:cubicBezTo>
                        <a:pt x="1" y="0"/>
                        <a:pt x="2" y="1"/>
                        <a:pt x="2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56" name="Google Shape;1568;p28"/>
                <p:cNvSpPr>
                  <a:spLocks/>
                </p:cNvSpPr>
                <p:nvPr/>
              </p:nvSpPr>
              <p:spPr bwMode="auto">
                <a:xfrm>
                  <a:off x="1168" y="2028"/>
                  <a:ext cx="7" cy="7"/>
                </a:xfrm>
                <a:custGeom>
                  <a:avLst/>
                  <a:gdLst>
                    <a:gd name="T0" fmla="*/ 2 w 3"/>
                    <a:gd name="T1" fmla="*/ 2 h 3"/>
                    <a:gd name="T2" fmla="*/ 3 w 3"/>
                    <a:gd name="T3" fmla="*/ 1 h 3"/>
                    <a:gd name="T4" fmla="*/ 2 w 3"/>
                    <a:gd name="T5" fmla="*/ 2 h 3"/>
                    <a:gd name="T6" fmla="*/ 2 w 3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 extrusionOk="0">
                      <a:moveTo>
                        <a:pt x="2" y="2"/>
                      </a:moveTo>
                      <a:cubicBezTo>
                        <a:pt x="2" y="2"/>
                        <a:pt x="3" y="1"/>
                        <a:pt x="3" y="1"/>
                      </a:cubicBezTo>
                      <a:cubicBezTo>
                        <a:pt x="1" y="0"/>
                        <a:pt x="0" y="3"/>
                        <a:pt x="2" y="2"/>
                      </a:cubicBezTo>
                      <a:cubicBezTo>
                        <a:pt x="2" y="1"/>
                        <a:pt x="2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57" name="Google Shape;1569;p28"/>
                <p:cNvSpPr>
                  <a:spLocks/>
                </p:cNvSpPr>
                <p:nvPr/>
              </p:nvSpPr>
              <p:spPr bwMode="auto">
                <a:xfrm>
                  <a:off x="1182" y="2035"/>
                  <a:ext cx="4" cy="4"/>
                </a:xfrm>
                <a:custGeom>
                  <a:avLst/>
                  <a:gdLst>
                    <a:gd name="T0" fmla="*/ 2 w 2"/>
                    <a:gd name="T1" fmla="*/ 1 h 2"/>
                    <a:gd name="T2" fmla="*/ 2 w 2"/>
                    <a:gd name="T3" fmla="*/ 2 h 2"/>
                    <a:gd name="T4" fmla="*/ 2 w 2"/>
                    <a:gd name="T5" fmla="*/ 1 h 2"/>
                    <a:gd name="T6" fmla="*/ 2 w 2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 extrusionOk="0">
                      <a:moveTo>
                        <a:pt x="2" y="1"/>
                      </a:moveTo>
                      <a:cubicBezTo>
                        <a:pt x="1" y="0"/>
                        <a:pt x="0" y="2"/>
                        <a:pt x="2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58" name="Google Shape;1570;p28"/>
                <p:cNvSpPr>
                  <a:spLocks/>
                </p:cNvSpPr>
                <p:nvPr/>
              </p:nvSpPr>
              <p:spPr bwMode="auto">
                <a:xfrm>
                  <a:off x="1173" y="2019"/>
                  <a:ext cx="2" cy="3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0 w 1"/>
                    <a:gd name="T5" fmla="*/ 1 h 1"/>
                    <a:gd name="T6" fmla="*/ 0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 extrusionOk="0">
                      <a:moveTo>
                        <a:pt x="0" y="1"/>
                      </a:move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59" name="Google Shape;1571;p28"/>
                <p:cNvSpPr>
                  <a:spLocks/>
                </p:cNvSpPr>
                <p:nvPr/>
              </p:nvSpPr>
              <p:spPr bwMode="auto">
                <a:xfrm>
                  <a:off x="1179" y="2033"/>
                  <a:ext cx="11" cy="4"/>
                </a:xfrm>
                <a:custGeom>
                  <a:avLst/>
                  <a:gdLst>
                    <a:gd name="T0" fmla="*/ 5 w 5"/>
                    <a:gd name="T1" fmla="*/ 1 h 2"/>
                    <a:gd name="T2" fmla="*/ 4 w 5"/>
                    <a:gd name="T3" fmla="*/ 0 h 2"/>
                    <a:gd name="T4" fmla="*/ 3 w 5"/>
                    <a:gd name="T5" fmla="*/ 0 h 2"/>
                    <a:gd name="T6" fmla="*/ 2 w 5"/>
                    <a:gd name="T7" fmla="*/ 0 h 2"/>
                    <a:gd name="T8" fmla="*/ 1 w 5"/>
                    <a:gd name="T9" fmla="*/ 0 h 2"/>
                    <a:gd name="T10" fmla="*/ 1 w 5"/>
                    <a:gd name="T11" fmla="*/ 0 h 2"/>
                    <a:gd name="T12" fmla="*/ 0 w 5"/>
                    <a:gd name="T13" fmla="*/ 0 h 2"/>
                    <a:gd name="T14" fmla="*/ 5 w 5"/>
                    <a:gd name="T15" fmla="*/ 1 h 2"/>
                    <a:gd name="T16" fmla="*/ 5 w 5"/>
                    <a:gd name="T1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2" extrusionOk="0">
                      <a:moveTo>
                        <a:pt x="5" y="1"/>
                      </a:moveTo>
                      <a:cubicBezTo>
                        <a:pt x="5" y="1"/>
                        <a:pt x="4" y="0"/>
                        <a:pt x="4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2"/>
                        <a:pt x="4" y="1"/>
                        <a:pt x="5" y="1"/>
                      </a:cubicBezTo>
                      <a:cubicBezTo>
                        <a:pt x="5" y="1"/>
                        <a:pt x="4" y="1"/>
                        <a:pt x="5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60" name="Google Shape;1572;p28"/>
                <p:cNvSpPr>
                  <a:spLocks/>
                </p:cNvSpPr>
                <p:nvPr/>
              </p:nvSpPr>
              <p:spPr bwMode="auto">
                <a:xfrm>
                  <a:off x="1173" y="2022"/>
                  <a:ext cx="2" cy="4"/>
                </a:xfrm>
                <a:custGeom>
                  <a:avLst/>
                  <a:gdLst>
                    <a:gd name="T0" fmla="*/ 1 w 1"/>
                    <a:gd name="T1" fmla="*/ 1 h 2"/>
                    <a:gd name="T2" fmla="*/ 0 w 1"/>
                    <a:gd name="T3" fmla="*/ 0 h 2"/>
                    <a:gd name="T4" fmla="*/ 1 w 1"/>
                    <a:gd name="T5" fmla="*/ 1 h 2"/>
                    <a:gd name="T6" fmla="*/ 1 w 1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 extrusionOk="0">
                      <a:moveTo>
                        <a:pt x="1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1"/>
                        <a:pt x="1" y="2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61" name="Google Shape;1573;p28"/>
                <p:cNvSpPr>
                  <a:spLocks/>
                </p:cNvSpPr>
                <p:nvPr/>
              </p:nvSpPr>
              <p:spPr bwMode="auto">
                <a:xfrm>
                  <a:off x="1146" y="2002"/>
                  <a:ext cx="2" cy="2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1 h 1"/>
                    <a:gd name="T4" fmla="*/ 0 w 1"/>
                    <a:gd name="T5" fmla="*/ 1 h 1"/>
                    <a:gd name="T6" fmla="*/ 1 w 1"/>
                    <a:gd name="T7" fmla="*/ 1 h 1"/>
                    <a:gd name="T8" fmla="*/ 1 w 1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 extrusionOk="0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0" y="1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0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62" name="Google Shape;1574;p28"/>
                <p:cNvSpPr>
                  <a:spLocks/>
                </p:cNvSpPr>
                <p:nvPr/>
              </p:nvSpPr>
              <p:spPr bwMode="auto">
                <a:xfrm>
                  <a:off x="1171" y="2022"/>
                  <a:ext cx="2" cy="0"/>
                </a:xfrm>
                <a:custGeom>
                  <a:avLst/>
                  <a:gdLst>
                    <a:gd name="T0" fmla="*/ 0 w 1"/>
                    <a:gd name="T1" fmla="*/ 0 h 120000"/>
                    <a:gd name="T2" fmla="*/ 1 w 1"/>
                    <a:gd name="T3" fmla="*/ 0 h 120000"/>
                    <a:gd name="T4" fmla="*/ 0 w 1"/>
                    <a:gd name="T5" fmla="*/ 0 h 1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20000" extrusionOk="0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63" name="Google Shape;1575;p28"/>
                <p:cNvSpPr>
                  <a:spLocks/>
                </p:cNvSpPr>
                <p:nvPr/>
              </p:nvSpPr>
              <p:spPr bwMode="auto">
                <a:xfrm>
                  <a:off x="1153" y="2008"/>
                  <a:ext cx="2" cy="3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0 h 1"/>
                    <a:gd name="T6" fmla="*/ 0 w 1"/>
                    <a:gd name="T7" fmla="*/ 1 h 1"/>
                    <a:gd name="T8" fmla="*/ 0 w 1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 extrusionOk="0">
                      <a:moveTo>
                        <a:pt x="0" y="1"/>
                      </a:move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64" name="Google Shape;1576;p28"/>
                <p:cNvSpPr>
                  <a:spLocks/>
                </p:cNvSpPr>
                <p:nvPr/>
              </p:nvSpPr>
              <p:spPr bwMode="auto">
                <a:xfrm>
                  <a:off x="1148" y="2000"/>
                  <a:ext cx="0" cy="2"/>
                </a:xfrm>
                <a:custGeom>
                  <a:avLst/>
                  <a:gdLst>
                    <a:gd name="T0" fmla="*/ 0 w 120000"/>
                    <a:gd name="T1" fmla="*/ 0 h 1"/>
                    <a:gd name="T2" fmla="*/ 0 w 120000"/>
                    <a:gd name="T3" fmla="*/ 1 h 1"/>
                    <a:gd name="T4" fmla="*/ 0 w 120000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0000" h="1" extrusionOk="0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65" name="Google Shape;1577;p28"/>
                <p:cNvSpPr>
                  <a:spLocks/>
                </p:cNvSpPr>
                <p:nvPr/>
              </p:nvSpPr>
              <p:spPr bwMode="auto">
                <a:xfrm>
                  <a:off x="1148" y="2006"/>
                  <a:ext cx="7" cy="7"/>
                </a:xfrm>
                <a:custGeom>
                  <a:avLst/>
                  <a:gdLst>
                    <a:gd name="T0" fmla="*/ 3 w 3"/>
                    <a:gd name="T1" fmla="*/ 3 h 3"/>
                    <a:gd name="T2" fmla="*/ 0 w 3"/>
                    <a:gd name="T3" fmla="*/ 0 h 3"/>
                    <a:gd name="T4" fmla="*/ 3 w 3"/>
                    <a:gd name="T5" fmla="*/ 3 h 3"/>
                    <a:gd name="T6" fmla="*/ 3 w 3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 extrusionOk="0">
                      <a:moveTo>
                        <a:pt x="3" y="3"/>
                      </a:moveTo>
                      <a:cubicBezTo>
                        <a:pt x="3" y="2"/>
                        <a:pt x="1" y="0"/>
                        <a:pt x="0" y="0"/>
                      </a:cubicBezTo>
                      <a:cubicBezTo>
                        <a:pt x="0" y="1"/>
                        <a:pt x="3" y="3"/>
                        <a:pt x="3" y="3"/>
                      </a:cubicBezTo>
                      <a:cubicBezTo>
                        <a:pt x="3" y="2"/>
                        <a:pt x="2" y="3"/>
                        <a:pt x="3" y="3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66" name="Google Shape;1578;p28"/>
                <p:cNvSpPr>
                  <a:spLocks/>
                </p:cNvSpPr>
                <p:nvPr/>
              </p:nvSpPr>
              <p:spPr bwMode="auto">
                <a:xfrm>
                  <a:off x="1175" y="2022"/>
                  <a:ext cx="11" cy="4"/>
                </a:xfrm>
                <a:custGeom>
                  <a:avLst/>
                  <a:gdLst>
                    <a:gd name="T0" fmla="*/ 4 w 5"/>
                    <a:gd name="T1" fmla="*/ 2 h 2"/>
                    <a:gd name="T2" fmla="*/ 4 w 5"/>
                    <a:gd name="T3" fmla="*/ 1 h 2"/>
                    <a:gd name="T4" fmla="*/ 1 w 5"/>
                    <a:gd name="T5" fmla="*/ 1 h 2"/>
                    <a:gd name="T6" fmla="*/ 1 w 5"/>
                    <a:gd name="T7" fmla="*/ 2 h 2"/>
                    <a:gd name="T8" fmla="*/ 4 w 5"/>
                    <a:gd name="T9" fmla="*/ 2 h 2"/>
                    <a:gd name="T10" fmla="*/ 4 w 5"/>
                    <a:gd name="T11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" h="2" extrusionOk="0">
                      <a:moveTo>
                        <a:pt x="4" y="2"/>
                      </a:moveTo>
                      <a:cubicBezTo>
                        <a:pt x="4" y="2"/>
                        <a:pt x="5" y="2"/>
                        <a:pt x="4" y="1"/>
                      </a:cubicBezTo>
                      <a:cubicBezTo>
                        <a:pt x="3" y="0"/>
                        <a:pt x="1" y="1"/>
                        <a:pt x="1" y="1"/>
                      </a:cubicBezTo>
                      <a:cubicBezTo>
                        <a:pt x="1" y="2"/>
                        <a:pt x="0" y="1"/>
                        <a:pt x="1" y="2"/>
                      </a:cubicBezTo>
                      <a:cubicBezTo>
                        <a:pt x="2" y="2"/>
                        <a:pt x="3" y="2"/>
                        <a:pt x="4" y="2"/>
                      </a:cubicBezTo>
                      <a:cubicBezTo>
                        <a:pt x="4" y="2"/>
                        <a:pt x="2" y="2"/>
                        <a:pt x="4" y="2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67" name="Google Shape;1579;p28"/>
                <p:cNvSpPr>
                  <a:spLocks/>
                </p:cNvSpPr>
                <p:nvPr/>
              </p:nvSpPr>
              <p:spPr bwMode="auto">
                <a:xfrm>
                  <a:off x="1155" y="2013"/>
                  <a:ext cx="4" cy="2"/>
                </a:xfrm>
                <a:custGeom>
                  <a:avLst/>
                  <a:gdLst>
                    <a:gd name="T0" fmla="*/ 1 w 2"/>
                    <a:gd name="T1" fmla="*/ 0 h 1"/>
                    <a:gd name="T2" fmla="*/ 1 w 2"/>
                    <a:gd name="T3" fmla="*/ 1 h 1"/>
                    <a:gd name="T4" fmla="*/ 2 w 2"/>
                    <a:gd name="T5" fmla="*/ 1 h 1"/>
                    <a:gd name="T6" fmla="*/ 1 w 2"/>
                    <a:gd name="T7" fmla="*/ 0 h 1"/>
                    <a:gd name="T8" fmla="*/ 1 w 2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 extrusionOk="0">
                      <a:moveTo>
                        <a:pt x="1" y="0"/>
                      </a:moveTo>
                      <a:cubicBezTo>
                        <a:pt x="1" y="0"/>
                        <a:pt x="0" y="0"/>
                        <a:pt x="1" y="1"/>
                      </a:cubicBez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68" name="Google Shape;1580;p28"/>
                <p:cNvSpPr>
                  <a:spLocks/>
                </p:cNvSpPr>
                <p:nvPr/>
              </p:nvSpPr>
              <p:spPr bwMode="auto">
                <a:xfrm>
                  <a:off x="1140" y="1993"/>
                  <a:ext cx="4" cy="7"/>
                </a:xfrm>
                <a:custGeom>
                  <a:avLst/>
                  <a:gdLst>
                    <a:gd name="T0" fmla="*/ 2 w 2"/>
                    <a:gd name="T1" fmla="*/ 2 h 3"/>
                    <a:gd name="T2" fmla="*/ 0 w 2"/>
                    <a:gd name="T3" fmla="*/ 0 h 3"/>
                    <a:gd name="T4" fmla="*/ 1 w 2"/>
                    <a:gd name="T5" fmla="*/ 2 h 3"/>
                    <a:gd name="T6" fmla="*/ 2 w 2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" extrusionOk="0">
                      <a:moveTo>
                        <a:pt x="2" y="2"/>
                      </a:moveTo>
                      <a:cubicBezTo>
                        <a:pt x="2" y="2"/>
                        <a:pt x="1" y="1"/>
                        <a:pt x="0" y="0"/>
                      </a:cubicBezTo>
                      <a:cubicBezTo>
                        <a:pt x="0" y="1"/>
                        <a:pt x="0" y="2"/>
                        <a:pt x="1" y="2"/>
                      </a:cubicBezTo>
                      <a:cubicBezTo>
                        <a:pt x="1" y="2"/>
                        <a:pt x="2" y="3"/>
                        <a:pt x="2" y="2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69" name="Google Shape;1581;p28"/>
                <p:cNvSpPr>
                  <a:spLocks/>
                </p:cNvSpPr>
                <p:nvPr/>
              </p:nvSpPr>
              <p:spPr bwMode="auto">
                <a:xfrm>
                  <a:off x="1151" y="2004"/>
                  <a:ext cx="2" cy="2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 extrusionOk="0">
                      <a:moveTo>
                        <a:pt x="1" y="1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0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70" name="Google Shape;1582;p28"/>
                <p:cNvSpPr>
                  <a:spLocks/>
                </p:cNvSpPr>
                <p:nvPr/>
              </p:nvSpPr>
              <p:spPr bwMode="auto">
                <a:xfrm>
                  <a:off x="1148" y="2002"/>
                  <a:ext cx="3" cy="4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1 h 2"/>
                    <a:gd name="T4" fmla="*/ 1 w 1"/>
                    <a:gd name="T5" fmla="*/ 2 h 2"/>
                    <a:gd name="T6" fmla="*/ 1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 extrusionOk="0">
                      <a:moveTo>
                        <a:pt x="1" y="2"/>
                      </a:move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2"/>
                      </a:cubicBezTo>
                      <a:cubicBezTo>
                        <a:pt x="1" y="1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71" name="Google Shape;1583;p28"/>
                <p:cNvSpPr>
                  <a:spLocks/>
                </p:cNvSpPr>
                <p:nvPr/>
              </p:nvSpPr>
              <p:spPr bwMode="auto">
                <a:xfrm>
                  <a:off x="1148" y="2000"/>
                  <a:ext cx="3" cy="0"/>
                </a:xfrm>
                <a:custGeom>
                  <a:avLst/>
                  <a:gdLst>
                    <a:gd name="T0" fmla="*/ 1 w 1"/>
                    <a:gd name="T1" fmla="*/ 0 h 120000"/>
                    <a:gd name="T2" fmla="*/ 0 w 1"/>
                    <a:gd name="T3" fmla="*/ 0 h 120000"/>
                    <a:gd name="T4" fmla="*/ 1 w 1"/>
                    <a:gd name="T5" fmla="*/ 0 h 120000"/>
                    <a:gd name="T6" fmla="*/ 1 w 1"/>
                    <a:gd name="T7" fmla="*/ 0 h 120000"/>
                    <a:gd name="T8" fmla="*/ 1 w 1"/>
                    <a:gd name="T9" fmla="*/ 0 h 1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20000" extrusionOk="0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72" name="Google Shape;1584;p28"/>
                <p:cNvSpPr>
                  <a:spLocks/>
                </p:cNvSpPr>
                <p:nvPr/>
              </p:nvSpPr>
              <p:spPr bwMode="auto">
                <a:xfrm>
                  <a:off x="684" y="2181"/>
                  <a:ext cx="4" cy="5"/>
                </a:xfrm>
                <a:custGeom>
                  <a:avLst/>
                  <a:gdLst>
                    <a:gd name="T0" fmla="*/ 1 w 2"/>
                    <a:gd name="T1" fmla="*/ 0 h 2"/>
                    <a:gd name="T2" fmla="*/ 1 w 2"/>
                    <a:gd name="T3" fmla="*/ 1 h 2"/>
                    <a:gd name="T4" fmla="*/ 1 w 2"/>
                    <a:gd name="T5" fmla="*/ 0 h 2"/>
                    <a:gd name="T6" fmla="*/ 1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 extrusionOk="0">
                      <a:moveTo>
                        <a:pt x="1" y="0"/>
                      </a:moveTo>
                      <a:cubicBezTo>
                        <a:pt x="0" y="0"/>
                        <a:pt x="0" y="2"/>
                        <a:pt x="1" y="1"/>
                      </a:cubicBezTo>
                      <a:cubicBezTo>
                        <a:pt x="2" y="1"/>
                        <a:pt x="1" y="1"/>
                        <a:pt x="1" y="0"/>
                      </a:cubicBezTo>
                      <a:cubicBezTo>
                        <a:pt x="1" y="0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73" name="Google Shape;1585;p28"/>
                <p:cNvSpPr>
                  <a:spLocks/>
                </p:cNvSpPr>
                <p:nvPr/>
              </p:nvSpPr>
              <p:spPr bwMode="auto">
                <a:xfrm>
                  <a:off x="812" y="2168"/>
                  <a:ext cx="4" cy="6"/>
                </a:xfrm>
                <a:custGeom>
                  <a:avLst/>
                  <a:gdLst>
                    <a:gd name="T0" fmla="*/ 1 w 2"/>
                    <a:gd name="T1" fmla="*/ 1 h 3"/>
                    <a:gd name="T2" fmla="*/ 1 w 2"/>
                    <a:gd name="T3" fmla="*/ 2 h 3"/>
                    <a:gd name="T4" fmla="*/ 1 w 2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 extrusionOk="0">
                      <a:moveTo>
                        <a:pt x="1" y="1"/>
                      </a:moveTo>
                      <a:cubicBezTo>
                        <a:pt x="1" y="0"/>
                        <a:pt x="0" y="3"/>
                        <a:pt x="1" y="2"/>
                      </a:cubicBezTo>
                      <a:cubicBezTo>
                        <a:pt x="2" y="2"/>
                        <a:pt x="2" y="2"/>
                        <a:pt x="1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74" name="Google Shape;1586;p28"/>
                <p:cNvSpPr>
                  <a:spLocks/>
                </p:cNvSpPr>
                <p:nvPr/>
              </p:nvSpPr>
              <p:spPr bwMode="auto">
                <a:xfrm>
                  <a:off x="903" y="2119"/>
                  <a:ext cx="6" cy="5"/>
                </a:xfrm>
                <a:custGeom>
                  <a:avLst/>
                  <a:gdLst>
                    <a:gd name="T0" fmla="*/ 2 w 3"/>
                    <a:gd name="T1" fmla="*/ 1 h 2"/>
                    <a:gd name="T2" fmla="*/ 1 w 3"/>
                    <a:gd name="T3" fmla="*/ 0 h 2"/>
                    <a:gd name="T4" fmla="*/ 1 w 3"/>
                    <a:gd name="T5" fmla="*/ 2 h 2"/>
                    <a:gd name="T6" fmla="*/ 2 w 3"/>
                    <a:gd name="T7" fmla="*/ 2 h 2"/>
                    <a:gd name="T8" fmla="*/ 2 w 3"/>
                    <a:gd name="T9" fmla="*/ 2 h 2"/>
                    <a:gd name="T10" fmla="*/ 2 w 3"/>
                    <a:gd name="T11" fmla="*/ 1 h 2"/>
                    <a:gd name="T12" fmla="*/ 2 w 3"/>
                    <a:gd name="T13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2" extrusionOk="0">
                      <a:moveTo>
                        <a:pt x="2" y="1"/>
                      </a:moveTo>
                      <a:cubicBezTo>
                        <a:pt x="1" y="2"/>
                        <a:pt x="2" y="0"/>
                        <a:pt x="1" y="0"/>
                      </a:cubicBezTo>
                      <a:cubicBezTo>
                        <a:pt x="1" y="1"/>
                        <a:pt x="0" y="1"/>
                        <a:pt x="1" y="2"/>
                      </a:cubicBezTo>
                      <a:cubicBezTo>
                        <a:pt x="0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2"/>
                        <a:pt x="2" y="2"/>
                        <a:pt x="2" y="1"/>
                      </a:cubicBezTo>
                      <a:cubicBezTo>
                        <a:pt x="2" y="1"/>
                        <a:pt x="2" y="2"/>
                        <a:pt x="2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75" name="Google Shape;1587;p28"/>
                <p:cNvSpPr>
                  <a:spLocks/>
                </p:cNvSpPr>
                <p:nvPr/>
              </p:nvSpPr>
              <p:spPr bwMode="auto">
                <a:xfrm>
                  <a:off x="901" y="2110"/>
                  <a:ext cx="11" cy="9"/>
                </a:xfrm>
                <a:custGeom>
                  <a:avLst/>
                  <a:gdLst>
                    <a:gd name="T0" fmla="*/ 4 w 5"/>
                    <a:gd name="T1" fmla="*/ 2 h 4"/>
                    <a:gd name="T2" fmla="*/ 1 w 5"/>
                    <a:gd name="T3" fmla="*/ 3 h 4"/>
                    <a:gd name="T4" fmla="*/ 2 w 5"/>
                    <a:gd name="T5" fmla="*/ 4 h 4"/>
                    <a:gd name="T6" fmla="*/ 3 w 5"/>
                    <a:gd name="T7" fmla="*/ 3 h 4"/>
                    <a:gd name="T8" fmla="*/ 4 w 5"/>
                    <a:gd name="T9" fmla="*/ 3 h 4"/>
                    <a:gd name="T10" fmla="*/ 4 w 5"/>
                    <a:gd name="T11" fmla="*/ 2 h 4"/>
                    <a:gd name="T12" fmla="*/ 4 w 5"/>
                    <a:gd name="T13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" h="4" extrusionOk="0">
                      <a:moveTo>
                        <a:pt x="4" y="2"/>
                      </a:moveTo>
                      <a:cubicBezTo>
                        <a:pt x="4" y="0"/>
                        <a:pt x="0" y="1"/>
                        <a:pt x="1" y="3"/>
                      </a:cubicBezTo>
                      <a:cubicBezTo>
                        <a:pt x="1" y="3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3" y="3"/>
                      </a:cubicBezTo>
                      <a:cubicBezTo>
                        <a:pt x="3" y="3"/>
                        <a:pt x="4" y="3"/>
                        <a:pt x="4" y="3"/>
                      </a:cubicBezTo>
                      <a:cubicBezTo>
                        <a:pt x="5" y="2"/>
                        <a:pt x="4" y="3"/>
                        <a:pt x="4" y="2"/>
                      </a:cubicBezTo>
                      <a:cubicBezTo>
                        <a:pt x="4" y="1"/>
                        <a:pt x="4" y="2"/>
                        <a:pt x="4" y="2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76" name="Google Shape;1588;p28"/>
                <p:cNvSpPr>
                  <a:spLocks/>
                </p:cNvSpPr>
                <p:nvPr/>
              </p:nvSpPr>
              <p:spPr bwMode="auto">
                <a:xfrm>
                  <a:off x="719" y="2168"/>
                  <a:ext cx="7" cy="6"/>
                </a:xfrm>
                <a:custGeom>
                  <a:avLst/>
                  <a:gdLst>
                    <a:gd name="T0" fmla="*/ 2 w 3"/>
                    <a:gd name="T1" fmla="*/ 0 h 3"/>
                    <a:gd name="T2" fmla="*/ 0 w 3"/>
                    <a:gd name="T3" fmla="*/ 3 h 3"/>
                    <a:gd name="T4" fmla="*/ 1 w 3"/>
                    <a:gd name="T5" fmla="*/ 2 h 3"/>
                    <a:gd name="T6" fmla="*/ 2 w 3"/>
                    <a:gd name="T7" fmla="*/ 0 h 3"/>
                    <a:gd name="T8" fmla="*/ 2 w 3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3" extrusionOk="0">
                      <a:moveTo>
                        <a:pt x="2" y="0"/>
                      </a:moveTo>
                      <a:cubicBezTo>
                        <a:pt x="2" y="1"/>
                        <a:pt x="0" y="1"/>
                        <a:pt x="0" y="3"/>
                      </a:cubicBezTo>
                      <a:cubicBezTo>
                        <a:pt x="1" y="3"/>
                        <a:pt x="1" y="3"/>
                        <a:pt x="1" y="2"/>
                      </a:cubicBezTo>
                      <a:cubicBezTo>
                        <a:pt x="2" y="2"/>
                        <a:pt x="3" y="0"/>
                        <a:pt x="2" y="0"/>
                      </a:cubicBezTo>
                      <a:cubicBezTo>
                        <a:pt x="2" y="1"/>
                        <a:pt x="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77" name="Google Shape;1589;p28"/>
                <p:cNvSpPr>
                  <a:spLocks/>
                </p:cNvSpPr>
                <p:nvPr/>
              </p:nvSpPr>
              <p:spPr bwMode="auto">
                <a:xfrm>
                  <a:off x="697" y="2181"/>
                  <a:ext cx="9" cy="9"/>
                </a:xfrm>
                <a:custGeom>
                  <a:avLst/>
                  <a:gdLst>
                    <a:gd name="T0" fmla="*/ 3 w 4"/>
                    <a:gd name="T1" fmla="*/ 1 h 4"/>
                    <a:gd name="T2" fmla="*/ 3 w 4"/>
                    <a:gd name="T3" fmla="*/ 0 h 4"/>
                    <a:gd name="T4" fmla="*/ 1 w 4"/>
                    <a:gd name="T5" fmla="*/ 2 h 4"/>
                    <a:gd name="T6" fmla="*/ 3 w 4"/>
                    <a:gd name="T7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4" extrusionOk="0">
                      <a:moveTo>
                        <a:pt x="3" y="1"/>
                      </a:moveTo>
                      <a:cubicBezTo>
                        <a:pt x="3" y="1"/>
                        <a:pt x="3" y="0"/>
                        <a:pt x="3" y="0"/>
                      </a:cubicBezTo>
                      <a:cubicBezTo>
                        <a:pt x="3" y="0"/>
                        <a:pt x="0" y="1"/>
                        <a:pt x="1" y="2"/>
                      </a:cubicBezTo>
                      <a:cubicBezTo>
                        <a:pt x="2" y="4"/>
                        <a:pt x="4" y="2"/>
                        <a:pt x="3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78" name="Google Shape;1590;p28"/>
                <p:cNvSpPr>
                  <a:spLocks/>
                </p:cNvSpPr>
                <p:nvPr/>
              </p:nvSpPr>
              <p:spPr bwMode="auto">
                <a:xfrm>
                  <a:off x="710" y="2174"/>
                  <a:ext cx="9" cy="9"/>
                </a:xfrm>
                <a:custGeom>
                  <a:avLst/>
                  <a:gdLst>
                    <a:gd name="T0" fmla="*/ 4 w 4"/>
                    <a:gd name="T1" fmla="*/ 0 h 4"/>
                    <a:gd name="T2" fmla="*/ 3 w 4"/>
                    <a:gd name="T3" fmla="*/ 2 h 4"/>
                    <a:gd name="T4" fmla="*/ 2 w 4"/>
                    <a:gd name="T5" fmla="*/ 3 h 4"/>
                    <a:gd name="T6" fmla="*/ 0 w 4"/>
                    <a:gd name="T7" fmla="*/ 4 h 4"/>
                    <a:gd name="T8" fmla="*/ 3 w 4"/>
                    <a:gd name="T9" fmla="*/ 3 h 4"/>
                    <a:gd name="T10" fmla="*/ 4 w 4"/>
                    <a:gd name="T11" fmla="*/ 1 h 4"/>
                    <a:gd name="T12" fmla="*/ 4 w 4"/>
                    <a:gd name="T13" fmla="*/ 0 h 4"/>
                    <a:gd name="T14" fmla="*/ 4 w 4"/>
                    <a:gd name="T1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" h="4" extrusionOk="0">
                      <a:moveTo>
                        <a:pt x="4" y="0"/>
                      </a:moveTo>
                      <a:cubicBezTo>
                        <a:pt x="3" y="0"/>
                        <a:pt x="3" y="1"/>
                        <a:pt x="3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3"/>
                        <a:pt x="0" y="4"/>
                        <a:pt x="0" y="4"/>
                      </a:cubicBezTo>
                      <a:cubicBezTo>
                        <a:pt x="2" y="4"/>
                        <a:pt x="2" y="4"/>
                        <a:pt x="3" y="3"/>
                      </a:cubicBezTo>
                      <a:cubicBezTo>
                        <a:pt x="4" y="2"/>
                        <a:pt x="4" y="2"/>
                        <a:pt x="4" y="1"/>
                      </a:cubicBezTo>
                      <a:cubicBezTo>
                        <a:pt x="4" y="1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79" name="Google Shape;1591;p28"/>
                <p:cNvSpPr>
                  <a:spLocks/>
                </p:cNvSpPr>
                <p:nvPr/>
              </p:nvSpPr>
              <p:spPr bwMode="auto">
                <a:xfrm>
                  <a:off x="679" y="2174"/>
                  <a:ext cx="7" cy="7"/>
                </a:xfrm>
                <a:custGeom>
                  <a:avLst/>
                  <a:gdLst>
                    <a:gd name="T0" fmla="*/ 1 w 3"/>
                    <a:gd name="T1" fmla="*/ 0 h 3"/>
                    <a:gd name="T2" fmla="*/ 1 w 3"/>
                    <a:gd name="T3" fmla="*/ 1 h 3"/>
                    <a:gd name="T4" fmla="*/ 1 w 3"/>
                    <a:gd name="T5" fmla="*/ 2 h 3"/>
                    <a:gd name="T6" fmla="*/ 1 w 3"/>
                    <a:gd name="T7" fmla="*/ 0 h 3"/>
                    <a:gd name="T8" fmla="*/ 1 w 3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3" extrusionOk="0">
                      <a:moveTo>
                        <a:pt x="1" y="0"/>
                      </a:move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0" y="1"/>
                        <a:pt x="1" y="2"/>
                        <a:pt x="1" y="2"/>
                      </a:cubicBezTo>
                      <a:cubicBezTo>
                        <a:pt x="1" y="3"/>
                        <a:pt x="3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80" name="Google Shape;1592;p28"/>
                <p:cNvSpPr>
                  <a:spLocks/>
                </p:cNvSpPr>
                <p:nvPr/>
              </p:nvSpPr>
              <p:spPr bwMode="auto">
                <a:xfrm>
                  <a:off x="690" y="2177"/>
                  <a:ext cx="7" cy="9"/>
                </a:xfrm>
                <a:custGeom>
                  <a:avLst/>
                  <a:gdLst>
                    <a:gd name="T0" fmla="*/ 3 w 3"/>
                    <a:gd name="T1" fmla="*/ 0 h 4"/>
                    <a:gd name="T2" fmla="*/ 2 w 3"/>
                    <a:gd name="T3" fmla="*/ 0 h 4"/>
                    <a:gd name="T4" fmla="*/ 0 w 3"/>
                    <a:gd name="T5" fmla="*/ 1 h 4"/>
                    <a:gd name="T6" fmla="*/ 1 w 3"/>
                    <a:gd name="T7" fmla="*/ 3 h 4"/>
                    <a:gd name="T8" fmla="*/ 3 w 3"/>
                    <a:gd name="T9" fmla="*/ 0 h 4"/>
                    <a:gd name="T10" fmla="*/ 3 w 3"/>
                    <a:gd name="T1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4" extrusionOk="0">
                      <a:moveTo>
                        <a:pt x="3" y="0"/>
                      </a:move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3" y="1"/>
                        <a:pt x="0" y="2"/>
                        <a:pt x="0" y="1"/>
                      </a:cubicBez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2" y="4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81" name="Google Shape;1593;p28"/>
                <p:cNvSpPr>
                  <a:spLocks/>
                </p:cNvSpPr>
                <p:nvPr/>
              </p:nvSpPr>
              <p:spPr bwMode="auto">
                <a:xfrm>
                  <a:off x="934" y="2115"/>
                  <a:ext cx="2" cy="4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1 h 2"/>
                    <a:gd name="T4" fmla="*/ 0 w 1"/>
                    <a:gd name="T5" fmla="*/ 0 h 2"/>
                    <a:gd name="T6" fmla="*/ 0 w 1"/>
                    <a:gd name="T7" fmla="*/ 0 h 2"/>
                    <a:gd name="T8" fmla="*/ 0 w 1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2" extrusionOk="0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1" y="0"/>
                        <a:pt x="0" y="0"/>
                      </a:cubicBezTo>
                      <a:cubicBezTo>
                        <a:pt x="0" y="1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82" name="Google Shape;1594;p28"/>
                <p:cNvSpPr>
                  <a:spLocks/>
                </p:cNvSpPr>
                <p:nvPr/>
              </p:nvSpPr>
              <p:spPr bwMode="auto">
                <a:xfrm>
                  <a:off x="677" y="2186"/>
                  <a:ext cx="2" cy="4"/>
                </a:xfrm>
                <a:custGeom>
                  <a:avLst/>
                  <a:gdLst>
                    <a:gd name="T0" fmla="*/ 1 w 1"/>
                    <a:gd name="T1" fmla="*/ 0 h 2"/>
                    <a:gd name="T2" fmla="*/ 1 w 1"/>
                    <a:gd name="T3" fmla="*/ 1 h 2"/>
                    <a:gd name="T4" fmla="*/ 1 w 1"/>
                    <a:gd name="T5" fmla="*/ 0 h 2"/>
                    <a:gd name="T6" fmla="*/ 1 w 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 extrusionOk="0">
                      <a:moveTo>
                        <a:pt x="1" y="0"/>
                      </a:moveTo>
                      <a:cubicBezTo>
                        <a:pt x="0" y="0"/>
                        <a:pt x="0" y="2"/>
                        <a:pt x="1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83" name="Google Shape;1595;p28"/>
                <p:cNvSpPr>
                  <a:spLocks/>
                </p:cNvSpPr>
                <p:nvPr/>
              </p:nvSpPr>
              <p:spPr bwMode="auto">
                <a:xfrm>
                  <a:off x="925" y="2097"/>
                  <a:ext cx="20" cy="18"/>
                </a:xfrm>
                <a:custGeom>
                  <a:avLst/>
                  <a:gdLst>
                    <a:gd name="T0" fmla="*/ 8 w 9"/>
                    <a:gd name="T1" fmla="*/ 2 h 8"/>
                    <a:gd name="T2" fmla="*/ 6 w 9"/>
                    <a:gd name="T3" fmla="*/ 2 h 8"/>
                    <a:gd name="T4" fmla="*/ 7 w 9"/>
                    <a:gd name="T5" fmla="*/ 1 h 8"/>
                    <a:gd name="T6" fmla="*/ 6 w 9"/>
                    <a:gd name="T7" fmla="*/ 1 h 8"/>
                    <a:gd name="T8" fmla="*/ 7 w 9"/>
                    <a:gd name="T9" fmla="*/ 0 h 8"/>
                    <a:gd name="T10" fmla="*/ 6 w 9"/>
                    <a:gd name="T11" fmla="*/ 0 h 8"/>
                    <a:gd name="T12" fmla="*/ 6 w 9"/>
                    <a:gd name="T13" fmla="*/ 0 h 8"/>
                    <a:gd name="T14" fmla="*/ 2 w 9"/>
                    <a:gd name="T15" fmla="*/ 1 h 8"/>
                    <a:gd name="T16" fmla="*/ 0 w 9"/>
                    <a:gd name="T17" fmla="*/ 3 h 8"/>
                    <a:gd name="T18" fmla="*/ 0 w 9"/>
                    <a:gd name="T19" fmla="*/ 3 h 8"/>
                    <a:gd name="T20" fmla="*/ 1 w 9"/>
                    <a:gd name="T21" fmla="*/ 5 h 8"/>
                    <a:gd name="T22" fmla="*/ 3 w 9"/>
                    <a:gd name="T23" fmla="*/ 5 h 8"/>
                    <a:gd name="T24" fmla="*/ 3 w 9"/>
                    <a:gd name="T25" fmla="*/ 6 h 8"/>
                    <a:gd name="T26" fmla="*/ 4 w 9"/>
                    <a:gd name="T27" fmla="*/ 6 h 8"/>
                    <a:gd name="T28" fmla="*/ 5 w 9"/>
                    <a:gd name="T29" fmla="*/ 8 h 8"/>
                    <a:gd name="T30" fmla="*/ 6 w 9"/>
                    <a:gd name="T31" fmla="*/ 7 h 8"/>
                    <a:gd name="T32" fmla="*/ 8 w 9"/>
                    <a:gd name="T33" fmla="*/ 5 h 8"/>
                    <a:gd name="T34" fmla="*/ 9 w 9"/>
                    <a:gd name="T35" fmla="*/ 4 h 8"/>
                    <a:gd name="T36" fmla="*/ 9 w 9"/>
                    <a:gd name="T37" fmla="*/ 3 h 8"/>
                    <a:gd name="T38" fmla="*/ 8 w 9"/>
                    <a:gd name="T39" fmla="*/ 2 h 8"/>
                    <a:gd name="T40" fmla="*/ 8 w 9"/>
                    <a:gd name="T41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" h="8" extrusionOk="0">
                      <a:moveTo>
                        <a:pt x="8" y="2"/>
                      </a:moveTo>
                      <a:cubicBezTo>
                        <a:pt x="8" y="2"/>
                        <a:pt x="7" y="3"/>
                        <a:pt x="6" y="2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0"/>
                        <a:pt x="7" y="1"/>
                        <a:pt x="6" y="1"/>
                      </a:cubicBezTo>
                      <a:cubicBezTo>
                        <a:pt x="7" y="1"/>
                        <a:pt x="7" y="0"/>
                        <a:pt x="7" y="0"/>
                      </a:cubicBezTo>
                      <a:cubicBezTo>
                        <a:pt x="7" y="0"/>
                        <a:pt x="6" y="0"/>
                        <a:pt x="6" y="0"/>
                      </a:cubicBezTo>
                      <a:cubicBezTo>
                        <a:pt x="5" y="0"/>
                        <a:pt x="6" y="0"/>
                        <a:pt x="6" y="0"/>
                      </a:cubicBezTo>
                      <a:cubicBezTo>
                        <a:pt x="5" y="0"/>
                        <a:pt x="3" y="1"/>
                        <a:pt x="2" y="1"/>
                      </a:cubicBezTo>
                      <a:cubicBezTo>
                        <a:pt x="2" y="2"/>
                        <a:pt x="1" y="2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4"/>
                        <a:pt x="1" y="5"/>
                        <a:pt x="1" y="5"/>
                      </a:cubicBezTo>
                      <a:cubicBezTo>
                        <a:pt x="1" y="3"/>
                        <a:pt x="2" y="4"/>
                        <a:pt x="3" y="5"/>
                      </a:cubicBezTo>
                      <a:cubicBezTo>
                        <a:pt x="3" y="5"/>
                        <a:pt x="3" y="6"/>
                        <a:pt x="3" y="6"/>
                      </a:cubicBezTo>
                      <a:cubicBezTo>
                        <a:pt x="3" y="6"/>
                        <a:pt x="4" y="6"/>
                        <a:pt x="4" y="6"/>
                      </a:cubicBezTo>
                      <a:cubicBezTo>
                        <a:pt x="5" y="7"/>
                        <a:pt x="5" y="7"/>
                        <a:pt x="5" y="8"/>
                      </a:cubicBezTo>
                      <a:cubicBezTo>
                        <a:pt x="5" y="8"/>
                        <a:pt x="6" y="7"/>
                        <a:pt x="6" y="7"/>
                      </a:cubicBezTo>
                      <a:cubicBezTo>
                        <a:pt x="7" y="6"/>
                        <a:pt x="7" y="6"/>
                        <a:pt x="8" y="5"/>
                      </a:cubicBezTo>
                      <a:cubicBezTo>
                        <a:pt x="8" y="5"/>
                        <a:pt x="8" y="4"/>
                        <a:pt x="9" y="4"/>
                      </a:cubicBezTo>
                      <a:cubicBezTo>
                        <a:pt x="9" y="4"/>
                        <a:pt x="9" y="3"/>
                        <a:pt x="9" y="3"/>
                      </a:cubicBezTo>
                      <a:cubicBezTo>
                        <a:pt x="9" y="2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84" name="Google Shape;1596;p28"/>
                <p:cNvSpPr>
                  <a:spLocks/>
                </p:cNvSpPr>
                <p:nvPr/>
              </p:nvSpPr>
              <p:spPr bwMode="auto">
                <a:xfrm>
                  <a:off x="951" y="2095"/>
                  <a:ext cx="9" cy="9"/>
                </a:xfrm>
                <a:custGeom>
                  <a:avLst/>
                  <a:gdLst>
                    <a:gd name="T0" fmla="*/ 4 w 4"/>
                    <a:gd name="T1" fmla="*/ 2 h 4"/>
                    <a:gd name="T2" fmla="*/ 3 w 4"/>
                    <a:gd name="T3" fmla="*/ 1 h 4"/>
                    <a:gd name="T4" fmla="*/ 0 w 4"/>
                    <a:gd name="T5" fmla="*/ 1 h 4"/>
                    <a:gd name="T6" fmla="*/ 2 w 4"/>
                    <a:gd name="T7" fmla="*/ 3 h 4"/>
                    <a:gd name="T8" fmla="*/ 3 w 4"/>
                    <a:gd name="T9" fmla="*/ 4 h 4"/>
                    <a:gd name="T10" fmla="*/ 4 w 4"/>
                    <a:gd name="T11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4" extrusionOk="0">
                      <a:moveTo>
                        <a:pt x="4" y="2"/>
                      </a:moveTo>
                      <a:cubicBezTo>
                        <a:pt x="3" y="2"/>
                        <a:pt x="3" y="1"/>
                        <a:pt x="3" y="1"/>
                      </a:cubicBezTo>
                      <a:cubicBezTo>
                        <a:pt x="2" y="0"/>
                        <a:pt x="0" y="0"/>
                        <a:pt x="0" y="1"/>
                      </a:cubicBezTo>
                      <a:cubicBezTo>
                        <a:pt x="0" y="2"/>
                        <a:pt x="1" y="2"/>
                        <a:pt x="2" y="3"/>
                      </a:cubicBezTo>
                      <a:cubicBezTo>
                        <a:pt x="2" y="3"/>
                        <a:pt x="3" y="4"/>
                        <a:pt x="3" y="4"/>
                      </a:cubicBezTo>
                      <a:cubicBezTo>
                        <a:pt x="4" y="4"/>
                        <a:pt x="4" y="2"/>
                        <a:pt x="4" y="2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85" name="Google Shape;1597;p28"/>
                <p:cNvSpPr>
                  <a:spLocks/>
                </p:cNvSpPr>
                <p:nvPr/>
              </p:nvSpPr>
              <p:spPr bwMode="auto">
                <a:xfrm>
                  <a:off x="1206" y="1497"/>
                  <a:ext cx="2" cy="2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0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 extrusionOk="0">
                      <a:moveTo>
                        <a:pt x="1" y="0"/>
                      </a:moveTo>
                      <a:cubicBezTo>
                        <a:pt x="0" y="0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86" name="Google Shape;1598;p28"/>
                <p:cNvSpPr>
                  <a:spLocks/>
                </p:cNvSpPr>
                <p:nvPr/>
              </p:nvSpPr>
              <p:spPr bwMode="auto">
                <a:xfrm>
                  <a:off x="1184" y="1625"/>
                  <a:ext cx="2" cy="3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 extrusionOk="0">
                      <a:moveTo>
                        <a:pt x="0" y="0"/>
                      </a:moveTo>
                      <a:cubicBezTo>
                        <a:pt x="0" y="1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87" name="Google Shape;1599;p28"/>
                <p:cNvSpPr>
                  <a:spLocks/>
                </p:cNvSpPr>
                <p:nvPr/>
              </p:nvSpPr>
              <p:spPr bwMode="auto">
                <a:xfrm>
                  <a:off x="1159" y="1643"/>
                  <a:ext cx="3" cy="0"/>
                </a:xfrm>
                <a:custGeom>
                  <a:avLst/>
                  <a:gdLst>
                    <a:gd name="T0" fmla="*/ 0 w 1"/>
                    <a:gd name="T1" fmla="*/ 0 h 120000"/>
                    <a:gd name="T2" fmla="*/ 0 w 1"/>
                    <a:gd name="T3" fmla="*/ 0 h 120000"/>
                    <a:gd name="T4" fmla="*/ 0 w 1"/>
                    <a:gd name="T5" fmla="*/ 0 h 120000"/>
                    <a:gd name="T6" fmla="*/ 0 w 1"/>
                    <a:gd name="T7" fmla="*/ 0 h 1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20000" extrusionOk="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88" name="Google Shape;1600;p28"/>
                <p:cNvSpPr>
                  <a:spLocks/>
                </p:cNvSpPr>
                <p:nvPr/>
              </p:nvSpPr>
              <p:spPr bwMode="auto">
                <a:xfrm>
                  <a:off x="1097" y="1709"/>
                  <a:ext cx="3" cy="3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1 h 1"/>
                    <a:gd name="T4" fmla="*/ 1 w 1"/>
                    <a:gd name="T5" fmla="*/ 0 h 1"/>
                    <a:gd name="T6" fmla="*/ 1 w 1"/>
                    <a:gd name="T7" fmla="*/ 0 h 1"/>
                    <a:gd name="T8" fmla="*/ 1 w 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 extrusionOk="0">
                      <a:moveTo>
                        <a:pt x="1" y="0"/>
                      </a:move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89" name="Google Shape;1601;p28"/>
                <p:cNvSpPr>
                  <a:spLocks/>
                </p:cNvSpPr>
                <p:nvPr/>
              </p:nvSpPr>
              <p:spPr bwMode="auto">
                <a:xfrm>
                  <a:off x="1221" y="1488"/>
                  <a:ext cx="3" cy="2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 extrusionOk="0">
                      <a:moveTo>
                        <a:pt x="0" y="0"/>
                      </a:move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90" name="Google Shape;1602;p28"/>
                <p:cNvSpPr>
                  <a:spLocks/>
                </p:cNvSpPr>
                <p:nvPr/>
              </p:nvSpPr>
              <p:spPr bwMode="auto">
                <a:xfrm>
                  <a:off x="1097" y="1676"/>
                  <a:ext cx="3" cy="5"/>
                </a:xfrm>
                <a:custGeom>
                  <a:avLst/>
                  <a:gdLst>
                    <a:gd name="T0" fmla="*/ 1 w 1"/>
                    <a:gd name="T1" fmla="*/ 1 h 2"/>
                    <a:gd name="T2" fmla="*/ 0 w 1"/>
                    <a:gd name="T3" fmla="*/ 1 h 2"/>
                    <a:gd name="T4" fmla="*/ 1 w 1"/>
                    <a:gd name="T5" fmla="*/ 1 h 2"/>
                    <a:gd name="T6" fmla="*/ 1 w 1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 extrusionOk="0">
                      <a:moveTo>
                        <a:pt x="1" y="1"/>
                      </a:moveTo>
                      <a:cubicBezTo>
                        <a:pt x="1" y="1"/>
                        <a:pt x="0" y="0"/>
                        <a:pt x="0" y="1"/>
                      </a:cubicBezTo>
                      <a:cubicBezTo>
                        <a:pt x="1" y="2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91" name="Google Shape;1603;p28"/>
                <p:cNvSpPr>
                  <a:spLocks/>
                </p:cNvSpPr>
                <p:nvPr/>
              </p:nvSpPr>
              <p:spPr bwMode="auto">
                <a:xfrm>
                  <a:off x="1095" y="1672"/>
                  <a:ext cx="7" cy="4"/>
                </a:xfrm>
                <a:custGeom>
                  <a:avLst/>
                  <a:gdLst>
                    <a:gd name="T0" fmla="*/ 1 w 3"/>
                    <a:gd name="T1" fmla="*/ 2 h 2"/>
                    <a:gd name="T2" fmla="*/ 2 w 3"/>
                    <a:gd name="T3" fmla="*/ 2 h 2"/>
                    <a:gd name="T4" fmla="*/ 3 w 3"/>
                    <a:gd name="T5" fmla="*/ 1 h 2"/>
                    <a:gd name="T6" fmla="*/ 1 w 3"/>
                    <a:gd name="T7" fmla="*/ 1 h 2"/>
                    <a:gd name="T8" fmla="*/ 1 w 3"/>
                    <a:gd name="T9" fmla="*/ 0 h 2"/>
                    <a:gd name="T10" fmla="*/ 1 w 3"/>
                    <a:gd name="T11" fmla="*/ 2 h 2"/>
                    <a:gd name="T12" fmla="*/ 1 w 3"/>
                    <a:gd name="T13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2" extrusionOk="0">
                      <a:moveTo>
                        <a:pt x="1" y="2"/>
                      </a:moveTo>
                      <a:cubicBezTo>
                        <a:pt x="1" y="1"/>
                        <a:pt x="2" y="2"/>
                        <a:pt x="2" y="2"/>
                      </a:cubicBezTo>
                      <a:cubicBezTo>
                        <a:pt x="3" y="2"/>
                        <a:pt x="3" y="1"/>
                        <a:pt x="3" y="1"/>
                      </a:cubicBezTo>
                      <a:cubicBezTo>
                        <a:pt x="2" y="0"/>
                        <a:pt x="2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1"/>
                        <a:pt x="0" y="2"/>
                        <a:pt x="1" y="2"/>
                      </a:cubicBezTo>
                      <a:cubicBezTo>
                        <a:pt x="1" y="1"/>
                        <a:pt x="1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92" name="Google Shape;1604;p28"/>
                <p:cNvSpPr>
                  <a:spLocks/>
                </p:cNvSpPr>
                <p:nvPr/>
              </p:nvSpPr>
              <p:spPr bwMode="auto">
                <a:xfrm>
                  <a:off x="1171" y="1643"/>
                  <a:ext cx="2" cy="4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1 h 2"/>
                    <a:gd name="T4" fmla="*/ 0 w 1"/>
                    <a:gd name="T5" fmla="*/ 2 h 2"/>
                    <a:gd name="T6" fmla="*/ 0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 extrusionOk="0">
                      <a:moveTo>
                        <a:pt x="0" y="2"/>
                      </a:moveTo>
                      <a:cubicBezTo>
                        <a:pt x="1" y="1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93" name="Google Shape;1605;p28"/>
                <p:cNvSpPr>
                  <a:spLocks/>
                </p:cNvSpPr>
                <p:nvPr/>
              </p:nvSpPr>
              <p:spPr bwMode="auto">
                <a:xfrm>
                  <a:off x="1204" y="1499"/>
                  <a:ext cx="2" cy="2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1 h 1"/>
                    <a:gd name="T4" fmla="*/ 1 w 1"/>
                    <a:gd name="T5" fmla="*/ 1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 extrusionOk="0">
                      <a:moveTo>
                        <a:pt x="1" y="1"/>
                      </a:moveTo>
                      <a:cubicBezTo>
                        <a:pt x="1" y="1"/>
                        <a:pt x="1" y="0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94" name="Google Shape;1606;p28"/>
                <p:cNvSpPr>
                  <a:spLocks/>
                </p:cNvSpPr>
                <p:nvPr/>
              </p:nvSpPr>
              <p:spPr bwMode="auto">
                <a:xfrm>
                  <a:off x="1204" y="1503"/>
                  <a:ext cx="2" cy="0"/>
                </a:xfrm>
                <a:custGeom>
                  <a:avLst/>
                  <a:gdLst>
                    <a:gd name="T0" fmla="*/ 0 w 1"/>
                    <a:gd name="T1" fmla="*/ 0 h 120000"/>
                    <a:gd name="T2" fmla="*/ 0 w 1"/>
                    <a:gd name="T3" fmla="*/ 0 h 120000"/>
                    <a:gd name="T4" fmla="*/ 1 w 1"/>
                    <a:gd name="T5" fmla="*/ 0 h 120000"/>
                    <a:gd name="T6" fmla="*/ 0 w 1"/>
                    <a:gd name="T7" fmla="*/ 0 h 120000"/>
                    <a:gd name="T8" fmla="*/ 0 w 1"/>
                    <a:gd name="T9" fmla="*/ 0 h 1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20000" extrusionOk="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95" name="Google Shape;1607;p28"/>
                <p:cNvSpPr>
                  <a:spLocks/>
                </p:cNvSpPr>
                <p:nvPr/>
              </p:nvSpPr>
              <p:spPr bwMode="auto">
                <a:xfrm>
                  <a:off x="1204" y="1501"/>
                  <a:ext cx="2" cy="2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0 h 1"/>
                    <a:gd name="T4" fmla="*/ 1 w 1"/>
                    <a:gd name="T5" fmla="*/ 1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 extrusionOk="0">
                      <a:moveTo>
                        <a:pt x="1" y="1"/>
                      </a:move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96" name="Google Shape;1608;p28"/>
                <p:cNvSpPr>
                  <a:spLocks/>
                </p:cNvSpPr>
                <p:nvPr/>
              </p:nvSpPr>
              <p:spPr bwMode="auto">
                <a:xfrm>
                  <a:off x="1182" y="1650"/>
                  <a:ext cx="2" cy="6"/>
                </a:xfrm>
                <a:custGeom>
                  <a:avLst/>
                  <a:gdLst>
                    <a:gd name="T0" fmla="*/ 0 w 1"/>
                    <a:gd name="T1" fmla="*/ 0 h 3"/>
                    <a:gd name="T2" fmla="*/ 1 w 1"/>
                    <a:gd name="T3" fmla="*/ 0 h 3"/>
                    <a:gd name="T4" fmla="*/ 0 w 1"/>
                    <a:gd name="T5" fmla="*/ 0 h 3"/>
                    <a:gd name="T6" fmla="*/ 0 w 1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3" extrusionOk="0">
                      <a:moveTo>
                        <a:pt x="0" y="0"/>
                      </a:moveTo>
                      <a:cubicBezTo>
                        <a:pt x="0" y="0"/>
                        <a:pt x="0" y="3"/>
                        <a:pt x="1" y="0"/>
                      </a:cubicBez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97" name="Google Shape;1609;p28"/>
                <p:cNvSpPr>
                  <a:spLocks/>
                </p:cNvSpPr>
                <p:nvPr/>
              </p:nvSpPr>
              <p:spPr bwMode="auto">
                <a:xfrm>
                  <a:off x="1179" y="1654"/>
                  <a:ext cx="5" cy="2"/>
                </a:xfrm>
                <a:custGeom>
                  <a:avLst/>
                  <a:gdLst>
                    <a:gd name="T0" fmla="*/ 1 w 2"/>
                    <a:gd name="T1" fmla="*/ 0 h 1"/>
                    <a:gd name="T2" fmla="*/ 1 w 2"/>
                    <a:gd name="T3" fmla="*/ 1 h 1"/>
                    <a:gd name="T4" fmla="*/ 1 w 2"/>
                    <a:gd name="T5" fmla="*/ 0 h 1"/>
                    <a:gd name="T6" fmla="*/ 1 w 2"/>
                    <a:gd name="T7" fmla="*/ 0 h 1"/>
                    <a:gd name="T8" fmla="*/ 1 w 2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 extrusionOk="0">
                      <a:moveTo>
                        <a:pt x="1" y="0"/>
                      </a:moveTo>
                      <a:cubicBezTo>
                        <a:pt x="1" y="0"/>
                        <a:pt x="0" y="1"/>
                        <a:pt x="1" y="1"/>
                      </a:cubicBezTo>
                      <a:cubicBezTo>
                        <a:pt x="1" y="1"/>
                        <a:pt x="2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98" name="Google Shape;1610;p28"/>
                <p:cNvSpPr>
                  <a:spLocks/>
                </p:cNvSpPr>
                <p:nvPr/>
              </p:nvSpPr>
              <p:spPr bwMode="auto">
                <a:xfrm>
                  <a:off x="1166" y="1641"/>
                  <a:ext cx="2" cy="4"/>
                </a:xfrm>
                <a:custGeom>
                  <a:avLst/>
                  <a:gdLst>
                    <a:gd name="T0" fmla="*/ 0 w 1"/>
                    <a:gd name="T1" fmla="*/ 2 h 2"/>
                    <a:gd name="T2" fmla="*/ 1 w 1"/>
                    <a:gd name="T3" fmla="*/ 2 h 2"/>
                    <a:gd name="T4" fmla="*/ 0 w 1"/>
                    <a:gd name="T5" fmla="*/ 2 h 2"/>
                    <a:gd name="T6" fmla="*/ 0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 extrusionOk="0">
                      <a:moveTo>
                        <a:pt x="0" y="2"/>
                      </a:move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1" y="1"/>
                        <a:pt x="0" y="0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799" name="Google Shape;1611;p28"/>
                <p:cNvSpPr>
                  <a:spLocks/>
                </p:cNvSpPr>
                <p:nvPr/>
              </p:nvSpPr>
              <p:spPr bwMode="auto">
                <a:xfrm>
                  <a:off x="1210" y="1492"/>
                  <a:ext cx="3" cy="5"/>
                </a:xfrm>
                <a:custGeom>
                  <a:avLst/>
                  <a:gdLst>
                    <a:gd name="T0" fmla="*/ 0 w 1"/>
                    <a:gd name="T1" fmla="*/ 1 h 2"/>
                    <a:gd name="T2" fmla="*/ 1 w 1"/>
                    <a:gd name="T3" fmla="*/ 2 h 2"/>
                    <a:gd name="T4" fmla="*/ 0 w 1"/>
                    <a:gd name="T5" fmla="*/ 0 h 2"/>
                    <a:gd name="T6" fmla="*/ 0 w 1"/>
                    <a:gd name="T7" fmla="*/ 1 h 2"/>
                    <a:gd name="T8" fmla="*/ 0 w 1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2" extrusionOk="0">
                      <a:moveTo>
                        <a:pt x="0" y="1"/>
                      </a:moveTo>
                      <a:cubicBezTo>
                        <a:pt x="0" y="1"/>
                        <a:pt x="1" y="2"/>
                        <a:pt x="1" y="2"/>
                      </a:cubicBez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1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800" name="Google Shape;1612;p28"/>
                <p:cNvSpPr>
                  <a:spLocks/>
                </p:cNvSpPr>
                <p:nvPr/>
              </p:nvSpPr>
              <p:spPr bwMode="auto">
                <a:xfrm>
                  <a:off x="1221" y="1492"/>
                  <a:ext cx="3" cy="3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0 h 1"/>
                    <a:gd name="T4" fmla="*/ 1 w 1"/>
                    <a:gd name="T5" fmla="*/ 0 h 1"/>
                    <a:gd name="T6" fmla="*/ 1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 extrusionOk="0">
                      <a:moveTo>
                        <a:pt x="1" y="0"/>
                      </a:move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801" name="Google Shape;1613;p28"/>
                <p:cNvSpPr>
                  <a:spLocks/>
                </p:cNvSpPr>
                <p:nvPr/>
              </p:nvSpPr>
              <p:spPr bwMode="auto">
                <a:xfrm>
                  <a:off x="1215" y="1490"/>
                  <a:ext cx="2" cy="0"/>
                </a:xfrm>
                <a:custGeom>
                  <a:avLst/>
                  <a:gdLst>
                    <a:gd name="T0" fmla="*/ 1 w 1"/>
                    <a:gd name="T1" fmla="*/ 0 h 120000"/>
                    <a:gd name="T2" fmla="*/ 0 w 1"/>
                    <a:gd name="T3" fmla="*/ 0 h 120000"/>
                    <a:gd name="T4" fmla="*/ 1 w 1"/>
                    <a:gd name="T5" fmla="*/ 0 h 120000"/>
                    <a:gd name="T6" fmla="*/ 1 w 1"/>
                    <a:gd name="T7" fmla="*/ 0 h 1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20000" extrusionOk="0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802" name="Google Shape;1614;p28"/>
                <p:cNvSpPr>
                  <a:spLocks/>
                </p:cNvSpPr>
                <p:nvPr/>
              </p:nvSpPr>
              <p:spPr bwMode="auto">
                <a:xfrm>
                  <a:off x="1210" y="1495"/>
                  <a:ext cx="3" cy="2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1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 extrusionOk="0">
                      <a:moveTo>
                        <a:pt x="0" y="1"/>
                      </a:moveTo>
                      <a:cubicBezTo>
                        <a:pt x="1" y="1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803" name="Google Shape;1615;p28"/>
                <p:cNvSpPr>
                  <a:spLocks/>
                </p:cNvSpPr>
                <p:nvPr/>
              </p:nvSpPr>
              <p:spPr bwMode="auto">
                <a:xfrm>
                  <a:off x="1221" y="1492"/>
                  <a:ext cx="3" cy="0"/>
                </a:xfrm>
                <a:custGeom>
                  <a:avLst/>
                  <a:gdLst>
                    <a:gd name="T0" fmla="*/ 0 w 1"/>
                    <a:gd name="T1" fmla="*/ 0 h 120000"/>
                    <a:gd name="T2" fmla="*/ 1 w 1"/>
                    <a:gd name="T3" fmla="*/ 0 h 120000"/>
                    <a:gd name="T4" fmla="*/ 0 w 1"/>
                    <a:gd name="T5" fmla="*/ 0 h 1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20000" extrusionOk="0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804" name="Google Shape;1616;p28"/>
                <p:cNvSpPr>
                  <a:spLocks/>
                </p:cNvSpPr>
                <p:nvPr/>
              </p:nvSpPr>
              <p:spPr bwMode="auto">
                <a:xfrm>
                  <a:off x="1159" y="1692"/>
                  <a:ext cx="9" cy="29"/>
                </a:xfrm>
                <a:custGeom>
                  <a:avLst/>
                  <a:gdLst>
                    <a:gd name="T0" fmla="*/ 0 w 4"/>
                    <a:gd name="T1" fmla="*/ 11 h 13"/>
                    <a:gd name="T2" fmla="*/ 1 w 4"/>
                    <a:gd name="T3" fmla="*/ 13 h 13"/>
                    <a:gd name="T4" fmla="*/ 2 w 4"/>
                    <a:gd name="T5" fmla="*/ 13 h 13"/>
                    <a:gd name="T6" fmla="*/ 2 w 4"/>
                    <a:gd name="T7" fmla="*/ 10 h 13"/>
                    <a:gd name="T8" fmla="*/ 4 w 4"/>
                    <a:gd name="T9" fmla="*/ 2 h 13"/>
                    <a:gd name="T10" fmla="*/ 4 w 4"/>
                    <a:gd name="T11" fmla="*/ 1 h 13"/>
                    <a:gd name="T12" fmla="*/ 3 w 4"/>
                    <a:gd name="T13" fmla="*/ 1 h 13"/>
                    <a:gd name="T14" fmla="*/ 3 w 4"/>
                    <a:gd name="T15" fmla="*/ 4 h 13"/>
                    <a:gd name="T16" fmla="*/ 0 w 4"/>
                    <a:gd name="T17" fmla="*/ 11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13" extrusionOk="0">
                      <a:moveTo>
                        <a:pt x="0" y="11"/>
                      </a:moveTo>
                      <a:cubicBezTo>
                        <a:pt x="0" y="11"/>
                        <a:pt x="1" y="13"/>
                        <a:pt x="1" y="13"/>
                      </a:cubicBezTo>
                      <a:cubicBezTo>
                        <a:pt x="1" y="13"/>
                        <a:pt x="1" y="13"/>
                        <a:pt x="2" y="13"/>
                      </a:cubicBezTo>
                      <a:cubicBezTo>
                        <a:pt x="2" y="12"/>
                        <a:pt x="2" y="10"/>
                        <a:pt x="2" y="10"/>
                      </a:cubicBezTo>
                      <a:cubicBezTo>
                        <a:pt x="3" y="7"/>
                        <a:pt x="3" y="5"/>
                        <a:pt x="4" y="2"/>
                      </a:cubicBezTo>
                      <a:cubicBezTo>
                        <a:pt x="4" y="2"/>
                        <a:pt x="4" y="1"/>
                        <a:pt x="4" y="1"/>
                      </a:cubicBezTo>
                      <a:cubicBezTo>
                        <a:pt x="4" y="0"/>
                        <a:pt x="4" y="0"/>
                        <a:pt x="3" y="1"/>
                      </a:cubicBezTo>
                      <a:cubicBezTo>
                        <a:pt x="3" y="2"/>
                        <a:pt x="3" y="3"/>
                        <a:pt x="3" y="4"/>
                      </a:cubicBezTo>
                      <a:cubicBezTo>
                        <a:pt x="2" y="6"/>
                        <a:pt x="0" y="8"/>
                        <a:pt x="0" y="1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805" name="Google Shape;1617;p28"/>
                <p:cNvSpPr>
                  <a:spLocks noChangeArrowheads="1"/>
                </p:cNvSpPr>
                <p:nvPr/>
              </p:nvSpPr>
              <p:spPr bwMode="auto">
                <a:xfrm>
                  <a:off x="1224" y="1490"/>
                  <a:ext cx="1" cy="1"/>
                </a:xfrm>
                <a:prstGeom prst="ellipse">
                  <a:avLst/>
                </a:pr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>
                  <a:lvl1pPr>
                    <a:buClr>
                      <a:srgbClr val="000000"/>
                    </a:buClr>
                    <a:buFont typeface="Arial" panose="020B0604020202020204" pitchFamily="34" charset="0"/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buClr>
                      <a:srgbClr val="000000"/>
                    </a:buClr>
                    <a:buFont typeface="Arial" panose="020B0604020202020204" pitchFamily="34" charset="0"/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buClr>
                      <a:srgbClr val="000000"/>
                    </a:buClr>
                    <a:buFont typeface="Arial" panose="020B0604020202020204" pitchFamily="34" charset="0"/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buClr>
                      <a:srgbClr val="000000"/>
                    </a:buClr>
                    <a:buFont typeface="Arial" panose="020B0604020202020204" pitchFamily="34" charset="0"/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buClr>
                      <a:srgbClr val="000000"/>
                    </a:buClr>
                    <a:buFont typeface="Arial" panose="020B0604020202020204" pitchFamily="34" charset="0"/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Font typeface="Arial" panose="020B0604020202020204" pitchFamily="34" charset="0"/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Font typeface="Arial" panose="020B0604020202020204" pitchFamily="34" charset="0"/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Font typeface="Arial" panose="020B0604020202020204" pitchFamily="34" charset="0"/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Font typeface="Arial" panose="020B0604020202020204" pitchFamily="34" charset="0"/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1800"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45806" name="Google Shape;1618;p28"/>
                <p:cNvSpPr>
                  <a:spLocks/>
                </p:cNvSpPr>
                <p:nvPr/>
              </p:nvSpPr>
              <p:spPr bwMode="auto">
                <a:xfrm>
                  <a:off x="1210" y="1490"/>
                  <a:ext cx="3" cy="2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 extrusionOk="0">
                      <a:moveTo>
                        <a:pt x="1" y="1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807" name="Google Shape;1619;p28"/>
                <p:cNvSpPr>
                  <a:spLocks/>
                </p:cNvSpPr>
                <p:nvPr/>
              </p:nvSpPr>
              <p:spPr bwMode="auto">
                <a:xfrm>
                  <a:off x="1113" y="1734"/>
                  <a:ext cx="0" cy="2"/>
                </a:xfrm>
                <a:custGeom>
                  <a:avLst/>
                  <a:gdLst>
                    <a:gd name="T0" fmla="*/ 0 w 120000"/>
                    <a:gd name="T1" fmla="*/ 1 h 1"/>
                    <a:gd name="T2" fmla="*/ 0 w 120000"/>
                    <a:gd name="T3" fmla="*/ 0 h 1"/>
                    <a:gd name="T4" fmla="*/ 0 w 12000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0000" h="1" extrusionOk="0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808" name="Google Shape;1620;p28"/>
                <p:cNvSpPr>
                  <a:spLocks/>
                </p:cNvSpPr>
                <p:nvPr/>
              </p:nvSpPr>
              <p:spPr bwMode="auto">
                <a:xfrm>
                  <a:off x="1193" y="1665"/>
                  <a:ext cx="2" cy="5"/>
                </a:xfrm>
                <a:custGeom>
                  <a:avLst/>
                  <a:gdLst>
                    <a:gd name="T0" fmla="*/ 0 w 1"/>
                    <a:gd name="T1" fmla="*/ 1 h 2"/>
                    <a:gd name="T2" fmla="*/ 1 w 1"/>
                    <a:gd name="T3" fmla="*/ 2 h 2"/>
                    <a:gd name="T4" fmla="*/ 1 w 1"/>
                    <a:gd name="T5" fmla="*/ 1 h 2"/>
                    <a:gd name="T6" fmla="*/ 0 w 1"/>
                    <a:gd name="T7" fmla="*/ 0 h 2"/>
                    <a:gd name="T8" fmla="*/ 0 w 1"/>
                    <a:gd name="T9" fmla="*/ 1 h 2"/>
                    <a:gd name="T10" fmla="*/ 0 w 1"/>
                    <a:gd name="T11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2" extrusionOk="0">
                      <a:moveTo>
                        <a:pt x="0" y="1"/>
                      </a:moveTo>
                      <a:cubicBezTo>
                        <a:pt x="0" y="1"/>
                        <a:pt x="1" y="1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809" name="Google Shape;1621;p28"/>
                <p:cNvSpPr>
                  <a:spLocks/>
                </p:cNvSpPr>
                <p:nvPr/>
              </p:nvSpPr>
              <p:spPr bwMode="auto">
                <a:xfrm>
                  <a:off x="1179" y="1619"/>
                  <a:ext cx="5" cy="6"/>
                </a:xfrm>
                <a:custGeom>
                  <a:avLst/>
                  <a:gdLst>
                    <a:gd name="T0" fmla="*/ 1 w 2"/>
                    <a:gd name="T1" fmla="*/ 1 h 3"/>
                    <a:gd name="T2" fmla="*/ 1 w 2"/>
                    <a:gd name="T3" fmla="*/ 0 h 3"/>
                    <a:gd name="T4" fmla="*/ 0 w 2"/>
                    <a:gd name="T5" fmla="*/ 0 h 3"/>
                    <a:gd name="T6" fmla="*/ 1 w 2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" extrusionOk="0">
                      <a:moveTo>
                        <a:pt x="1" y="1"/>
                      </a:moveTo>
                      <a:cubicBezTo>
                        <a:pt x="2" y="3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810" name="Google Shape;1622;p28"/>
                <p:cNvSpPr>
                  <a:spLocks/>
                </p:cNvSpPr>
                <p:nvPr/>
              </p:nvSpPr>
              <p:spPr bwMode="auto">
                <a:xfrm>
                  <a:off x="1213" y="1490"/>
                  <a:ext cx="2" cy="0"/>
                </a:xfrm>
                <a:custGeom>
                  <a:avLst/>
                  <a:gdLst>
                    <a:gd name="T0" fmla="*/ 1 w 1"/>
                    <a:gd name="T1" fmla="*/ 0 h 120000"/>
                    <a:gd name="T2" fmla="*/ 0 w 1"/>
                    <a:gd name="T3" fmla="*/ 0 h 120000"/>
                    <a:gd name="T4" fmla="*/ 1 w 1"/>
                    <a:gd name="T5" fmla="*/ 0 h 120000"/>
                    <a:gd name="T6" fmla="*/ 1 w 1"/>
                    <a:gd name="T7" fmla="*/ 0 h 120000"/>
                    <a:gd name="T8" fmla="*/ 1 w 1"/>
                    <a:gd name="T9" fmla="*/ 0 h 1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20000" extrusionOk="0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811" name="Google Shape;1623;p28"/>
                <p:cNvSpPr>
                  <a:spLocks/>
                </p:cNvSpPr>
                <p:nvPr/>
              </p:nvSpPr>
              <p:spPr bwMode="auto">
                <a:xfrm>
                  <a:off x="1213" y="1490"/>
                  <a:ext cx="2" cy="2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 extrusionOk="0">
                      <a:moveTo>
                        <a:pt x="0" y="0"/>
                      </a:moveTo>
                      <a:cubicBezTo>
                        <a:pt x="0" y="1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812" name="Google Shape;1624;p28"/>
                <p:cNvSpPr>
                  <a:spLocks/>
                </p:cNvSpPr>
                <p:nvPr/>
              </p:nvSpPr>
              <p:spPr bwMode="auto">
                <a:xfrm>
                  <a:off x="1208" y="1497"/>
                  <a:ext cx="2" cy="0"/>
                </a:xfrm>
                <a:custGeom>
                  <a:avLst/>
                  <a:gdLst>
                    <a:gd name="T0" fmla="*/ 1 w 1"/>
                    <a:gd name="T1" fmla="*/ 0 h 120000"/>
                    <a:gd name="T2" fmla="*/ 1 w 1"/>
                    <a:gd name="T3" fmla="*/ 0 h 120000"/>
                    <a:gd name="T4" fmla="*/ 1 w 1"/>
                    <a:gd name="T5" fmla="*/ 0 h 120000"/>
                    <a:gd name="T6" fmla="*/ 1 w 1"/>
                    <a:gd name="T7" fmla="*/ 0 h 120000"/>
                    <a:gd name="T8" fmla="*/ 1 w 1"/>
                    <a:gd name="T9" fmla="*/ 0 h 1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20000" extrusionOk="0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813" name="Google Shape;1625;p28"/>
                <p:cNvSpPr>
                  <a:spLocks/>
                </p:cNvSpPr>
                <p:nvPr/>
              </p:nvSpPr>
              <p:spPr bwMode="auto">
                <a:xfrm>
                  <a:off x="1177" y="1557"/>
                  <a:ext cx="2" cy="0"/>
                </a:xfrm>
                <a:custGeom>
                  <a:avLst/>
                  <a:gdLst>
                    <a:gd name="T0" fmla="*/ 0 w 1"/>
                    <a:gd name="T1" fmla="*/ 0 h 120000"/>
                    <a:gd name="T2" fmla="*/ 1 w 1"/>
                    <a:gd name="T3" fmla="*/ 0 h 120000"/>
                    <a:gd name="T4" fmla="*/ 0 w 1"/>
                    <a:gd name="T5" fmla="*/ 0 h 1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20000" extrusionOk="0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814" name="Google Shape;1626;p28"/>
                <p:cNvSpPr>
                  <a:spLocks/>
                </p:cNvSpPr>
                <p:nvPr/>
              </p:nvSpPr>
              <p:spPr bwMode="auto">
                <a:xfrm>
                  <a:off x="1111" y="1727"/>
                  <a:ext cx="2" cy="2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0 w 1"/>
                    <a:gd name="T5" fmla="*/ 1 h 1"/>
                    <a:gd name="T6" fmla="*/ 0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 extrusionOk="0">
                      <a:moveTo>
                        <a:pt x="0" y="1"/>
                      </a:move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815" name="Google Shape;1627;p28"/>
                <p:cNvSpPr>
                  <a:spLocks/>
                </p:cNvSpPr>
                <p:nvPr/>
              </p:nvSpPr>
              <p:spPr bwMode="auto">
                <a:xfrm>
                  <a:off x="1162" y="1670"/>
                  <a:ext cx="4" cy="4"/>
                </a:xfrm>
                <a:custGeom>
                  <a:avLst/>
                  <a:gdLst>
                    <a:gd name="T0" fmla="*/ 2 w 2"/>
                    <a:gd name="T1" fmla="*/ 1 h 2"/>
                    <a:gd name="T2" fmla="*/ 2 w 2"/>
                    <a:gd name="T3" fmla="*/ 0 h 2"/>
                    <a:gd name="T4" fmla="*/ 2 w 2"/>
                    <a:gd name="T5" fmla="*/ 1 h 2"/>
                    <a:gd name="T6" fmla="*/ 2 w 2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 extrusionOk="0">
                      <a:moveTo>
                        <a:pt x="2" y="1"/>
                      </a:moveTo>
                      <a:cubicBezTo>
                        <a:pt x="1" y="1"/>
                        <a:pt x="2" y="0"/>
                        <a:pt x="2" y="0"/>
                      </a:cubicBezTo>
                      <a:cubicBezTo>
                        <a:pt x="0" y="0"/>
                        <a:pt x="2" y="2"/>
                        <a:pt x="2" y="1"/>
                      </a:cubicBezTo>
                      <a:cubicBezTo>
                        <a:pt x="2" y="1"/>
                        <a:pt x="2" y="2"/>
                        <a:pt x="2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816" name="Google Shape;1628;p28"/>
                <p:cNvSpPr>
                  <a:spLocks/>
                </p:cNvSpPr>
                <p:nvPr/>
              </p:nvSpPr>
              <p:spPr bwMode="auto">
                <a:xfrm>
                  <a:off x="1186" y="1641"/>
                  <a:ext cx="2" cy="4"/>
                </a:xfrm>
                <a:custGeom>
                  <a:avLst/>
                  <a:gdLst>
                    <a:gd name="T0" fmla="*/ 1 w 1"/>
                    <a:gd name="T1" fmla="*/ 1 h 2"/>
                    <a:gd name="T2" fmla="*/ 0 w 1"/>
                    <a:gd name="T3" fmla="*/ 1 h 2"/>
                    <a:gd name="T4" fmla="*/ 0 w 1"/>
                    <a:gd name="T5" fmla="*/ 2 h 2"/>
                    <a:gd name="T6" fmla="*/ 1 w 1"/>
                    <a:gd name="T7" fmla="*/ 1 h 2"/>
                    <a:gd name="T8" fmla="*/ 1 w 1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2" extrusionOk="0">
                      <a:moveTo>
                        <a:pt x="1" y="1"/>
                      </a:moveTo>
                      <a:cubicBezTo>
                        <a:pt x="1" y="1"/>
                        <a:pt x="1" y="0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1" y="2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817" name="Google Shape;1629;p28"/>
                <p:cNvSpPr>
                  <a:spLocks/>
                </p:cNvSpPr>
                <p:nvPr/>
              </p:nvSpPr>
              <p:spPr bwMode="auto">
                <a:xfrm>
                  <a:off x="1162" y="1681"/>
                  <a:ext cx="4" cy="2"/>
                </a:xfrm>
                <a:custGeom>
                  <a:avLst/>
                  <a:gdLst>
                    <a:gd name="T0" fmla="*/ 1 w 2"/>
                    <a:gd name="T1" fmla="*/ 1 h 1"/>
                    <a:gd name="T2" fmla="*/ 1 w 2"/>
                    <a:gd name="T3" fmla="*/ 1 h 1"/>
                    <a:gd name="T4" fmla="*/ 1 w 2"/>
                    <a:gd name="T5" fmla="*/ 1 h 1"/>
                    <a:gd name="T6" fmla="*/ 1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 extrusionOk="0">
                      <a:moveTo>
                        <a:pt x="1" y="1"/>
                      </a:moveTo>
                      <a:cubicBezTo>
                        <a:pt x="1" y="0"/>
                        <a:pt x="0" y="1"/>
                        <a:pt x="1" y="1"/>
                      </a:cubicBezTo>
                      <a:cubicBezTo>
                        <a:pt x="2" y="1"/>
                        <a:pt x="1" y="1"/>
                        <a:pt x="1" y="1"/>
                      </a:cubicBezTo>
                      <a:cubicBezTo>
                        <a:pt x="1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818" name="Google Shape;1630;p28"/>
                <p:cNvSpPr>
                  <a:spLocks/>
                </p:cNvSpPr>
                <p:nvPr/>
              </p:nvSpPr>
              <p:spPr bwMode="auto">
                <a:xfrm>
                  <a:off x="1164" y="1667"/>
                  <a:ext cx="2" cy="3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 extrusionOk="0">
                      <a:moveTo>
                        <a:pt x="0" y="1"/>
                      </a:moveTo>
                      <a:cubicBezTo>
                        <a:pt x="0" y="1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819" name="Google Shape;1631;p28"/>
                <p:cNvSpPr>
                  <a:spLocks/>
                </p:cNvSpPr>
                <p:nvPr/>
              </p:nvSpPr>
              <p:spPr bwMode="auto">
                <a:xfrm>
                  <a:off x="1182" y="1674"/>
                  <a:ext cx="15" cy="29"/>
                </a:xfrm>
                <a:custGeom>
                  <a:avLst/>
                  <a:gdLst>
                    <a:gd name="T0" fmla="*/ 1 w 7"/>
                    <a:gd name="T1" fmla="*/ 3 h 13"/>
                    <a:gd name="T2" fmla="*/ 0 w 7"/>
                    <a:gd name="T3" fmla="*/ 5 h 13"/>
                    <a:gd name="T4" fmla="*/ 0 w 7"/>
                    <a:gd name="T5" fmla="*/ 7 h 13"/>
                    <a:gd name="T6" fmla="*/ 0 w 7"/>
                    <a:gd name="T7" fmla="*/ 9 h 13"/>
                    <a:gd name="T8" fmla="*/ 0 w 7"/>
                    <a:gd name="T9" fmla="*/ 10 h 13"/>
                    <a:gd name="T10" fmla="*/ 0 w 7"/>
                    <a:gd name="T11" fmla="*/ 11 h 13"/>
                    <a:gd name="T12" fmla="*/ 1 w 7"/>
                    <a:gd name="T13" fmla="*/ 12 h 13"/>
                    <a:gd name="T14" fmla="*/ 0 w 7"/>
                    <a:gd name="T15" fmla="*/ 13 h 13"/>
                    <a:gd name="T16" fmla="*/ 2 w 7"/>
                    <a:gd name="T17" fmla="*/ 12 h 13"/>
                    <a:gd name="T18" fmla="*/ 2 w 7"/>
                    <a:gd name="T19" fmla="*/ 10 h 13"/>
                    <a:gd name="T20" fmla="*/ 4 w 7"/>
                    <a:gd name="T21" fmla="*/ 9 h 13"/>
                    <a:gd name="T22" fmla="*/ 4 w 7"/>
                    <a:gd name="T23" fmla="*/ 8 h 13"/>
                    <a:gd name="T24" fmla="*/ 5 w 7"/>
                    <a:gd name="T25" fmla="*/ 7 h 13"/>
                    <a:gd name="T26" fmla="*/ 4 w 7"/>
                    <a:gd name="T27" fmla="*/ 6 h 13"/>
                    <a:gd name="T28" fmla="*/ 5 w 7"/>
                    <a:gd name="T29" fmla="*/ 4 h 13"/>
                    <a:gd name="T30" fmla="*/ 5 w 7"/>
                    <a:gd name="T31" fmla="*/ 3 h 13"/>
                    <a:gd name="T32" fmla="*/ 6 w 7"/>
                    <a:gd name="T33" fmla="*/ 2 h 13"/>
                    <a:gd name="T34" fmla="*/ 7 w 7"/>
                    <a:gd name="T35" fmla="*/ 1 h 13"/>
                    <a:gd name="T36" fmla="*/ 6 w 7"/>
                    <a:gd name="T37" fmla="*/ 0 h 13"/>
                    <a:gd name="T38" fmla="*/ 5 w 7"/>
                    <a:gd name="T39" fmla="*/ 1 h 13"/>
                    <a:gd name="T40" fmla="*/ 4 w 7"/>
                    <a:gd name="T41" fmla="*/ 1 h 13"/>
                    <a:gd name="T42" fmla="*/ 4 w 7"/>
                    <a:gd name="T43" fmla="*/ 2 h 13"/>
                    <a:gd name="T44" fmla="*/ 1 w 7"/>
                    <a:gd name="T45" fmla="*/ 3 h 13"/>
                    <a:gd name="T46" fmla="*/ 1 w 7"/>
                    <a:gd name="T47" fmla="*/ 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7" h="13" extrusionOk="0">
                      <a:moveTo>
                        <a:pt x="1" y="3"/>
                      </a:moveTo>
                      <a:cubicBezTo>
                        <a:pt x="1" y="4"/>
                        <a:pt x="1" y="5"/>
                        <a:pt x="0" y="5"/>
                      </a:cubicBezTo>
                      <a:cubicBezTo>
                        <a:pt x="0" y="6"/>
                        <a:pt x="0" y="6"/>
                        <a:pt x="0" y="7"/>
                      </a:cubicBezTo>
                      <a:cubicBezTo>
                        <a:pt x="0" y="8"/>
                        <a:pt x="0" y="9"/>
                        <a:pt x="0" y="9"/>
                      </a:cubicBezTo>
                      <a:cubicBezTo>
                        <a:pt x="0" y="9"/>
                        <a:pt x="0" y="10"/>
                        <a:pt x="0" y="10"/>
                      </a:cubicBezTo>
                      <a:cubicBezTo>
                        <a:pt x="1" y="11"/>
                        <a:pt x="0" y="11"/>
                        <a:pt x="0" y="11"/>
                      </a:cubicBezTo>
                      <a:cubicBezTo>
                        <a:pt x="1" y="11"/>
                        <a:pt x="1" y="11"/>
                        <a:pt x="1" y="12"/>
                      </a:cubicBezTo>
                      <a:cubicBezTo>
                        <a:pt x="1" y="11"/>
                        <a:pt x="0" y="13"/>
                        <a:pt x="0" y="13"/>
                      </a:cubicBezTo>
                      <a:cubicBezTo>
                        <a:pt x="1" y="13"/>
                        <a:pt x="2" y="13"/>
                        <a:pt x="2" y="12"/>
                      </a:cubicBezTo>
                      <a:cubicBezTo>
                        <a:pt x="3" y="12"/>
                        <a:pt x="2" y="11"/>
                        <a:pt x="2" y="10"/>
                      </a:cubicBezTo>
                      <a:cubicBezTo>
                        <a:pt x="3" y="10"/>
                        <a:pt x="4" y="10"/>
                        <a:pt x="4" y="9"/>
                      </a:cubicBezTo>
                      <a:cubicBezTo>
                        <a:pt x="4" y="9"/>
                        <a:pt x="4" y="9"/>
                        <a:pt x="4" y="8"/>
                      </a:cubicBezTo>
                      <a:cubicBezTo>
                        <a:pt x="4" y="8"/>
                        <a:pt x="5" y="7"/>
                        <a:pt x="5" y="7"/>
                      </a:cubicBezTo>
                      <a:cubicBezTo>
                        <a:pt x="5" y="7"/>
                        <a:pt x="4" y="6"/>
                        <a:pt x="4" y="6"/>
                      </a:cubicBezTo>
                      <a:cubicBezTo>
                        <a:pt x="4" y="5"/>
                        <a:pt x="4" y="4"/>
                        <a:pt x="5" y="4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6" y="3"/>
                        <a:pt x="6" y="2"/>
                        <a:pt x="6" y="2"/>
                      </a:cubicBezTo>
                      <a:cubicBezTo>
                        <a:pt x="6" y="1"/>
                        <a:pt x="7" y="2"/>
                        <a:pt x="7" y="1"/>
                      </a:cubicBezTo>
                      <a:cubicBezTo>
                        <a:pt x="7" y="1"/>
                        <a:pt x="5" y="0"/>
                        <a:pt x="6" y="0"/>
                      </a:cubicBezTo>
                      <a:cubicBezTo>
                        <a:pt x="6" y="0"/>
                        <a:pt x="6" y="1"/>
                        <a:pt x="5" y="1"/>
                      </a:cubicBezTo>
                      <a:cubicBezTo>
                        <a:pt x="5" y="2"/>
                        <a:pt x="4" y="1"/>
                        <a:pt x="4" y="1"/>
                      </a:cubicBezTo>
                      <a:cubicBezTo>
                        <a:pt x="4" y="1"/>
                        <a:pt x="4" y="2"/>
                        <a:pt x="4" y="2"/>
                      </a:cubicBezTo>
                      <a:cubicBezTo>
                        <a:pt x="4" y="1"/>
                        <a:pt x="2" y="3"/>
                        <a:pt x="1" y="3"/>
                      </a:cubicBezTo>
                      <a:cubicBezTo>
                        <a:pt x="1" y="4"/>
                        <a:pt x="2" y="3"/>
                        <a:pt x="1" y="3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820" name="Google Shape;1632;p28"/>
                <p:cNvSpPr>
                  <a:spLocks/>
                </p:cNvSpPr>
                <p:nvPr/>
              </p:nvSpPr>
              <p:spPr bwMode="auto">
                <a:xfrm>
                  <a:off x="1168" y="1577"/>
                  <a:ext cx="3" cy="2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  <a:gd name="T6" fmla="*/ 0 w 1"/>
                    <a:gd name="T7" fmla="*/ 1 h 1"/>
                    <a:gd name="T8" fmla="*/ 0 w 1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 extrusionOk="0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821" name="Google Shape;1633;p28"/>
                <p:cNvSpPr>
                  <a:spLocks/>
                </p:cNvSpPr>
                <p:nvPr/>
              </p:nvSpPr>
              <p:spPr bwMode="auto">
                <a:xfrm>
                  <a:off x="1186" y="1645"/>
                  <a:ext cx="2" cy="2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 extrusionOk="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822" name="Google Shape;1634;p28"/>
                <p:cNvSpPr>
                  <a:spLocks/>
                </p:cNvSpPr>
                <p:nvPr/>
              </p:nvSpPr>
              <p:spPr bwMode="auto">
                <a:xfrm>
                  <a:off x="1184" y="1647"/>
                  <a:ext cx="2" cy="3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0 h 1"/>
                    <a:gd name="T4" fmla="*/ 1 w 1"/>
                    <a:gd name="T5" fmla="*/ 0 h 1"/>
                    <a:gd name="T6" fmla="*/ 1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 extrusionOk="0">
                      <a:moveTo>
                        <a:pt x="1" y="0"/>
                      </a:move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823" name="Google Shape;1635;p28"/>
                <p:cNvSpPr>
                  <a:spLocks/>
                </p:cNvSpPr>
                <p:nvPr/>
              </p:nvSpPr>
              <p:spPr bwMode="auto">
                <a:xfrm>
                  <a:off x="1184" y="1641"/>
                  <a:ext cx="4" cy="2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0 w 2"/>
                    <a:gd name="T5" fmla="*/ 1 h 1"/>
                    <a:gd name="T6" fmla="*/ 2 w 2"/>
                    <a:gd name="T7" fmla="*/ 1 h 1"/>
                    <a:gd name="T8" fmla="*/ 1 w 2"/>
                    <a:gd name="T9" fmla="*/ 1 h 1"/>
                    <a:gd name="T10" fmla="*/ 0 w 2"/>
                    <a:gd name="T11" fmla="*/ 0 h 1"/>
                    <a:gd name="T12" fmla="*/ 0 w 2"/>
                    <a:gd name="T1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1" extrusionOk="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0"/>
                        <a:pt x="0" y="1"/>
                      </a:cubicBezTo>
                      <a:cubicBezTo>
                        <a:pt x="0" y="1"/>
                        <a:pt x="1" y="1"/>
                        <a:pt x="2" y="1"/>
                      </a:cubicBezTo>
                      <a:cubicBezTo>
                        <a:pt x="2" y="0"/>
                        <a:pt x="1" y="1"/>
                        <a:pt x="1" y="1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824" name="Google Shape;1636;p28"/>
                <p:cNvSpPr>
                  <a:spLocks/>
                </p:cNvSpPr>
                <p:nvPr/>
              </p:nvSpPr>
              <p:spPr bwMode="auto">
                <a:xfrm>
                  <a:off x="1184" y="1636"/>
                  <a:ext cx="4" cy="3"/>
                </a:xfrm>
                <a:custGeom>
                  <a:avLst/>
                  <a:gdLst>
                    <a:gd name="T0" fmla="*/ 2 w 2"/>
                    <a:gd name="T1" fmla="*/ 1 h 1"/>
                    <a:gd name="T2" fmla="*/ 1 w 2"/>
                    <a:gd name="T3" fmla="*/ 1 h 1"/>
                    <a:gd name="T4" fmla="*/ 2 w 2"/>
                    <a:gd name="T5" fmla="*/ 1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 extrusionOk="0">
                      <a:moveTo>
                        <a:pt x="2" y="1"/>
                      </a:moveTo>
                      <a:cubicBezTo>
                        <a:pt x="2" y="0"/>
                        <a:pt x="0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</p:grpSp>
          <p:grpSp>
            <p:nvGrpSpPr>
              <p:cNvPr id="45354" name="Google Shape;1637;p28"/>
              <p:cNvGrpSpPr>
                <a:grpSpLocks/>
              </p:cNvGrpSpPr>
              <p:nvPr/>
            </p:nvGrpSpPr>
            <p:grpSpPr bwMode="auto">
              <a:xfrm>
                <a:off x="1323982" y="2130559"/>
                <a:ext cx="619128" cy="1384387"/>
                <a:chOff x="834" y="1342"/>
                <a:chExt cx="390" cy="872"/>
              </a:xfrm>
            </p:grpSpPr>
            <p:sp>
              <p:nvSpPr>
                <p:cNvPr id="45425" name="Google Shape;1638;p28"/>
                <p:cNvSpPr>
                  <a:spLocks/>
                </p:cNvSpPr>
                <p:nvPr/>
              </p:nvSpPr>
              <p:spPr bwMode="auto">
                <a:xfrm>
                  <a:off x="1175" y="1388"/>
                  <a:ext cx="2" cy="3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 extrusionOk="0">
                      <a:moveTo>
                        <a:pt x="1" y="1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426" name="Google Shape;1639;p28"/>
                <p:cNvSpPr>
                  <a:spLocks/>
                </p:cNvSpPr>
                <p:nvPr/>
              </p:nvSpPr>
              <p:spPr bwMode="auto">
                <a:xfrm>
                  <a:off x="1106" y="1495"/>
                  <a:ext cx="3" cy="4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2 h 2"/>
                    <a:gd name="T4" fmla="*/ 1 w 1"/>
                    <a:gd name="T5" fmla="*/ 1 h 2"/>
                    <a:gd name="T6" fmla="*/ 0 w 1"/>
                    <a:gd name="T7" fmla="*/ 1 h 2"/>
                    <a:gd name="T8" fmla="*/ 0 w 1"/>
                    <a:gd name="T9" fmla="*/ 2 h 2"/>
                    <a:gd name="T10" fmla="*/ 0 w 1"/>
                    <a:gd name="T11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2" extrusionOk="0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2"/>
                        <a:pt x="1" y="1"/>
                      </a:cubicBezTo>
                      <a:cubicBezTo>
                        <a:pt x="1" y="1"/>
                        <a:pt x="1" y="0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427" name="Google Shape;1640;p28"/>
                <p:cNvSpPr>
                  <a:spLocks/>
                </p:cNvSpPr>
                <p:nvPr/>
              </p:nvSpPr>
              <p:spPr bwMode="auto">
                <a:xfrm>
                  <a:off x="1064" y="1550"/>
                  <a:ext cx="3" cy="2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0 h 1"/>
                    <a:gd name="T4" fmla="*/ 0 w 1"/>
                    <a:gd name="T5" fmla="*/ 1 h 1"/>
                    <a:gd name="T6" fmla="*/ 1 w 1"/>
                    <a:gd name="T7" fmla="*/ 0 h 1"/>
                    <a:gd name="T8" fmla="*/ 1 w 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 extrusionOk="0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1" y="0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428" name="Google Shape;1641;p28"/>
                <p:cNvSpPr>
                  <a:spLocks/>
                </p:cNvSpPr>
                <p:nvPr/>
              </p:nvSpPr>
              <p:spPr bwMode="auto">
                <a:xfrm>
                  <a:off x="1109" y="1477"/>
                  <a:ext cx="2" cy="2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  <a:gd name="T6" fmla="*/ 0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 extrusionOk="0">
                      <a:moveTo>
                        <a:pt x="0" y="1"/>
                      </a:move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429" name="Google Shape;1642;p28"/>
                <p:cNvSpPr>
                  <a:spLocks/>
                </p:cNvSpPr>
                <p:nvPr/>
              </p:nvSpPr>
              <p:spPr bwMode="auto">
                <a:xfrm>
                  <a:off x="1109" y="1453"/>
                  <a:ext cx="4" cy="2"/>
                </a:xfrm>
                <a:custGeom>
                  <a:avLst/>
                  <a:gdLst>
                    <a:gd name="T0" fmla="*/ 1 w 2"/>
                    <a:gd name="T1" fmla="*/ 1 h 1"/>
                    <a:gd name="T2" fmla="*/ 1 w 2"/>
                    <a:gd name="T3" fmla="*/ 0 h 1"/>
                    <a:gd name="T4" fmla="*/ 1 w 2"/>
                    <a:gd name="T5" fmla="*/ 1 h 1"/>
                    <a:gd name="T6" fmla="*/ 1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 extrusionOk="0">
                      <a:moveTo>
                        <a:pt x="1" y="1"/>
                      </a:moveTo>
                      <a:cubicBezTo>
                        <a:pt x="1" y="1"/>
                        <a:pt x="2" y="1"/>
                        <a:pt x="1" y="0"/>
                      </a:cubicBezTo>
                      <a:cubicBezTo>
                        <a:pt x="1" y="0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430" name="Google Shape;1643;p28"/>
                <p:cNvSpPr>
                  <a:spLocks/>
                </p:cNvSpPr>
                <p:nvPr/>
              </p:nvSpPr>
              <p:spPr bwMode="auto">
                <a:xfrm>
                  <a:off x="1111" y="1477"/>
                  <a:ext cx="2" cy="0"/>
                </a:xfrm>
                <a:custGeom>
                  <a:avLst/>
                  <a:gdLst>
                    <a:gd name="T0" fmla="*/ 1 w 1"/>
                    <a:gd name="T1" fmla="*/ 0 h 120000"/>
                    <a:gd name="T2" fmla="*/ 1 w 1"/>
                    <a:gd name="T3" fmla="*/ 0 h 120000"/>
                    <a:gd name="T4" fmla="*/ 1 w 1"/>
                    <a:gd name="T5" fmla="*/ 0 h 1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20000" extrusionOk="0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431" name="Google Shape;1644;p28"/>
                <p:cNvSpPr>
                  <a:spLocks/>
                </p:cNvSpPr>
                <p:nvPr/>
              </p:nvSpPr>
              <p:spPr bwMode="auto">
                <a:xfrm>
                  <a:off x="1109" y="1499"/>
                  <a:ext cx="2" cy="0"/>
                </a:xfrm>
                <a:custGeom>
                  <a:avLst/>
                  <a:gdLst>
                    <a:gd name="T0" fmla="*/ 1 w 1"/>
                    <a:gd name="T1" fmla="*/ 0 h 120000"/>
                    <a:gd name="T2" fmla="*/ 1 w 1"/>
                    <a:gd name="T3" fmla="*/ 0 h 120000"/>
                    <a:gd name="T4" fmla="*/ 0 w 1"/>
                    <a:gd name="T5" fmla="*/ 0 h 120000"/>
                    <a:gd name="T6" fmla="*/ 1 w 1"/>
                    <a:gd name="T7" fmla="*/ 0 h 120000"/>
                    <a:gd name="T8" fmla="*/ 1 w 1"/>
                    <a:gd name="T9" fmla="*/ 0 h 1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20000" extrusionOk="0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432" name="Google Shape;1645;p28"/>
                <p:cNvSpPr>
                  <a:spLocks/>
                </p:cNvSpPr>
                <p:nvPr/>
              </p:nvSpPr>
              <p:spPr bwMode="auto">
                <a:xfrm>
                  <a:off x="1109" y="1501"/>
                  <a:ext cx="2" cy="5"/>
                </a:xfrm>
                <a:custGeom>
                  <a:avLst/>
                  <a:gdLst>
                    <a:gd name="T0" fmla="*/ 0 w 1"/>
                    <a:gd name="T1" fmla="*/ 1 h 2"/>
                    <a:gd name="T2" fmla="*/ 1 w 1"/>
                    <a:gd name="T3" fmla="*/ 0 h 2"/>
                    <a:gd name="T4" fmla="*/ 0 w 1"/>
                    <a:gd name="T5" fmla="*/ 1 h 2"/>
                    <a:gd name="T6" fmla="*/ 0 w 1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 extrusionOk="0">
                      <a:moveTo>
                        <a:pt x="0" y="1"/>
                      </a:moveTo>
                      <a:cubicBezTo>
                        <a:pt x="0" y="2"/>
                        <a:pt x="1" y="1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433" name="Google Shape;1646;p28"/>
                <p:cNvSpPr>
                  <a:spLocks/>
                </p:cNvSpPr>
                <p:nvPr/>
              </p:nvSpPr>
              <p:spPr bwMode="auto">
                <a:xfrm>
                  <a:off x="1084" y="1534"/>
                  <a:ext cx="2" cy="0"/>
                </a:xfrm>
                <a:custGeom>
                  <a:avLst/>
                  <a:gdLst>
                    <a:gd name="T0" fmla="*/ 1 w 1"/>
                    <a:gd name="T1" fmla="*/ 0 h 120000"/>
                    <a:gd name="T2" fmla="*/ 0 w 1"/>
                    <a:gd name="T3" fmla="*/ 0 h 120000"/>
                    <a:gd name="T4" fmla="*/ 1 w 1"/>
                    <a:gd name="T5" fmla="*/ 0 h 120000"/>
                    <a:gd name="T6" fmla="*/ 1 w 1"/>
                    <a:gd name="T7" fmla="*/ 0 h 1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20000" extrusionOk="0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434" name="Google Shape;1647;p28"/>
                <p:cNvSpPr>
                  <a:spLocks/>
                </p:cNvSpPr>
                <p:nvPr/>
              </p:nvSpPr>
              <p:spPr bwMode="auto">
                <a:xfrm>
                  <a:off x="1069" y="1539"/>
                  <a:ext cx="6" cy="4"/>
                </a:xfrm>
                <a:custGeom>
                  <a:avLst/>
                  <a:gdLst>
                    <a:gd name="T0" fmla="*/ 2 w 3"/>
                    <a:gd name="T1" fmla="*/ 2 h 2"/>
                    <a:gd name="T2" fmla="*/ 2 w 3"/>
                    <a:gd name="T3" fmla="*/ 1 h 2"/>
                    <a:gd name="T4" fmla="*/ 0 w 3"/>
                    <a:gd name="T5" fmla="*/ 2 h 2"/>
                    <a:gd name="T6" fmla="*/ 2 w 3"/>
                    <a:gd name="T7" fmla="*/ 2 h 2"/>
                    <a:gd name="T8" fmla="*/ 2 w 3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2" extrusionOk="0">
                      <a:moveTo>
                        <a:pt x="2" y="2"/>
                      </a:moveTo>
                      <a:cubicBezTo>
                        <a:pt x="2" y="1"/>
                        <a:pt x="3" y="0"/>
                        <a:pt x="2" y="1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1" y="2"/>
                        <a:pt x="1" y="1"/>
                        <a:pt x="2" y="2"/>
                      </a:cubicBezTo>
                      <a:cubicBezTo>
                        <a:pt x="2" y="1"/>
                        <a:pt x="2" y="1"/>
                        <a:pt x="2" y="2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435" name="Google Shape;1648;p28"/>
                <p:cNvSpPr>
                  <a:spLocks/>
                </p:cNvSpPr>
                <p:nvPr/>
              </p:nvSpPr>
              <p:spPr bwMode="auto">
                <a:xfrm>
                  <a:off x="1078" y="1543"/>
                  <a:ext cx="2" cy="0"/>
                </a:xfrm>
                <a:custGeom>
                  <a:avLst/>
                  <a:gdLst>
                    <a:gd name="T0" fmla="*/ 0 w 1"/>
                    <a:gd name="T1" fmla="*/ 0 h 120000"/>
                    <a:gd name="T2" fmla="*/ 1 w 1"/>
                    <a:gd name="T3" fmla="*/ 0 h 120000"/>
                    <a:gd name="T4" fmla="*/ 0 w 1"/>
                    <a:gd name="T5" fmla="*/ 0 h 1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20000" extrusionOk="0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436" name="Google Shape;1649;p28"/>
                <p:cNvSpPr>
                  <a:spLocks/>
                </p:cNvSpPr>
                <p:nvPr/>
              </p:nvSpPr>
              <p:spPr bwMode="auto">
                <a:xfrm>
                  <a:off x="1075" y="1543"/>
                  <a:ext cx="3" cy="3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1 w 1"/>
                    <a:gd name="T7" fmla="*/ 0 h 1"/>
                    <a:gd name="T8" fmla="*/ 1 w 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 extrusionOk="0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0"/>
                      </a:cubicBezTo>
                      <a:cubicBezTo>
                        <a:pt x="0" y="0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437" name="Google Shape;1650;p28"/>
                <p:cNvSpPr>
                  <a:spLocks/>
                </p:cNvSpPr>
                <p:nvPr/>
              </p:nvSpPr>
              <p:spPr bwMode="auto">
                <a:xfrm>
                  <a:off x="1084" y="1534"/>
                  <a:ext cx="2" cy="3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 extrusionOk="0">
                      <a:moveTo>
                        <a:pt x="0" y="0"/>
                      </a:moveTo>
                      <a:cubicBezTo>
                        <a:pt x="0" y="0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438" name="Google Shape;1651;p28"/>
                <p:cNvSpPr>
                  <a:spLocks/>
                </p:cNvSpPr>
                <p:nvPr/>
              </p:nvSpPr>
              <p:spPr bwMode="auto">
                <a:xfrm>
                  <a:off x="1067" y="1543"/>
                  <a:ext cx="11" cy="5"/>
                </a:xfrm>
                <a:custGeom>
                  <a:avLst/>
                  <a:gdLst>
                    <a:gd name="T0" fmla="*/ 1 w 5"/>
                    <a:gd name="T1" fmla="*/ 2 h 2"/>
                    <a:gd name="T2" fmla="*/ 2 w 5"/>
                    <a:gd name="T3" fmla="*/ 2 h 2"/>
                    <a:gd name="T4" fmla="*/ 4 w 5"/>
                    <a:gd name="T5" fmla="*/ 2 h 2"/>
                    <a:gd name="T6" fmla="*/ 4 w 5"/>
                    <a:gd name="T7" fmla="*/ 1 h 2"/>
                    <a:gd name="T8" fmla="*/ 4 w 5"/>
                    <a:gd name="T9" fmla="*/ 0 h 2"/>
                    <a:gd name="T10" fmla="*/ 3 w 5"/>
                    <a:gd name="T11" fmla="*/ 0 h 2"/>
                    <a:gd name="T12" fmla="*/ 3 w 5"/>
                    <a:gd name="T13" fmla="*/ 0 h 2"/>
                    <a:gd name="T14" fmla="*/ 1 w 5"/>
                    <a:gd name="T15" fmla="*/ 0 h 2"/>
                    <a:gd name="T16" fmla="*/ 1 w 5"/>
                    <a:gd name="T17" fmla="*/ 2 h 2"/>
                    <a:gd name="T18" fmla="*/ 1 w 5"/>
                    <a:gd name="T1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" h="2" extrusionOk="0">
                      <a:moveTo>
                        <a:pt x="1" y="2"/>
                      </a:moveTo>
                      <a:cubicBezTo>
                        <a:pt x="1" y="2"/>
                        <a:pt x="2" y="2"/>
                        <a:pt x="2" y="2"/>
                      </a:cubicBezTo>
                      <a:cubicBezTo>
                        <a:pt x="3" y="2"/>
                        <a:pt x="4" y="2"/>
                        <a:pt x="4" y="2"/>
                      </a:cubicBezTo>
                      <a:cubicBezTo>
                        <a:pt x="5" y="1"/>
                        <a:pt x="5" y="1"/>
                        <a:pt x="4" y="1"/>
                      </a:cubicBezTo>
                      <a:cubicBezTo>
                        <a:pt x="5" y="1"/>
                        <a:pt x="3" y="0"/>
                        <a:pt x="4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2" y="0"/>
                        <a:pt x="1" y="0"/>
                      </a:cubicBezTo>
                      <a:cubicBezTo>
                        <a:pt x="0" y="1"/>
                        <a:pt x="1" y="1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439" name="Google Shape;1652;p28"/>
                <p:cNvSpPr>
                  <a:spLocks/>
                </p:cNvSpPr>
                <p:nvPr/>
              </p:nvSpPr>
              <p:spPr bwMode="auto">
                <a:xfrm>
                  <a:off x="1080" y="1539"/>
                  <a:ext cx="2" cy="2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 h 1"/>
                    <a:gd name="T4" fmla="*/ 0 w 1"/>
                    <a:gd name="T5" fmla="*/ 0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 extrusionOk="0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440" name="Google Shape;1653;p28"/>
                <p:cNvSpPr>
                  <a:spLocks/>
                </p:cNvSpPr>
                <p:nvPr/>
              </p:nvSpPr>
              <p:spPr bwMode="auto">
                <a:xfrm>
                  <a:off x="1062" y="1546"/>
                  <a:ext cx="5" cy="6"/>
                </a:xfrm>
                <a:custGeom>
                  <a:avLst/>
                  <a:gdLst>
                    <a:gd name="T0" fmla="*/ 0 w 2"/>
                    <a:gd name="T1" fmla="*/ 2 h 3"/>
                    <a:gd name="T2" fmla="*/ 1 w 2"/>
                    <a:gd name="T3" fmla="*/ 1 h 3"/>
                    <a:gd name="T4" fmla="*/ 0 w 2"/>
                    <a:gd name="T5" fmla="*/ 1 h 3"/>
                    <a:gd name="T6" fmla="*/ 0 w 2"/>
                    <a:gd name="T7" fmla="*/ 2 h 3"/>
                    <a:gd name="T8" fmla="*/ 0 w 2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3" extrusionOk="0">
                      <a:moveTo>
                        <a:pt x="0" y="2"/>
                      </a:moveTo>
                      <a:cubicBezTo>
                        <a:pt x="1" y="3"/>
                        <a:pt x="2" y="1"/>
                        <a:pt x="1" y="1"/>
                      </a:cubicBez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441" name="Google Shape;1654;p28"/>
                <p:cNvSpPr>
                  <a:spLocks/>
                </p:cNvSpPr>
                <p:nvPr/>
              </p:nvSpPr>
              <p:spPr bwMode="auto">
                <a:xfrm>
                  <a:off x="1067" y="1550"/>
                  <a:ext cx="2" cy="4"/>
                </a:xfrm>
                <a:custGeom>
                  <a:avLst/>
                  <a:gdLst>
                    <a:gd name="T0" fmla="*/ 0 w 1"/>
                    <a:gd name="T1" fmla="*/ 1 h 2"/>
                    <a:gd name="T2" fmla="*/ 0 w 1"/>
                    <a:gd name="T3" fmla="*/ 1 h 2"/>
                    <a:gd name="T4" fmla="*/ 1 w 1"/>
                    <a:gd name="T5" fmla="*/ 2 h 2"/>
                    <a:gd name="T6" fmla="*/ 1 w 1"/>
                    <a:gd name="T7" fmla="*/ 0 h 2"/>
                    <a:gd name="T8" fmla="*/ 0 w 1"/>
                    <a:gd name="T9" fmla="*/ 0 h 2"/>
                    <a:gd name="T10" fmla="*/ 0 w 1"/>
                    <a:gd name="T11" fmla="*/ 1 h 2"/>
                    <a:gd name="T12" fmla="*/ 0 w 1"/>
                    <a:gd name="T13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" h="2" extrusionOk="0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0" y="1"/>
                      </a:cubicBezTo>
                      <a:cubicBezTo>
                        <a:pt x="0" y="1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442" name="Google Shape;1655;p28"/>
                <p:cNvSpPr>
                  <a:spLocks/>
                </p:cNvSpPr>
                <p:nvPr/>
              </p:nvSpPr>
              <p:spPr bwMode="auto">
                <a:xfrm>
                  <a:off x="1069" y="1548"/>
                  <a:ext cx="2" cy="2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1 h 1"/>
                    <a:gd name="T4" fmla="*/ 1 w 1"/>
                    <a:gd name="T5" fmla="*/ 1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 extrusionOk="0">
                      <a:moveTo>
                        <a:pt x="1" y="1"/>
                      </a:move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443" name="Google Shape;1656;p28"/>
                <p:cNvSpPr>
                  <a:spLocks/>
                </p:cNvSpPr>
                <p:nvPr/>
              </p:nvSpPr>
              <p:spPr bwMode="auto">
                <a:xfrm>
                  <a:off x="1190" y="1371"/>
                  <a:ext cx="14" cy="8"/>
                </a:xfrm>
                <a:custGeom>
                  <a:avLst/>
                  <a:gdLst>
                    <a:gd name="T0" fmla="*/ 0 w 6"/>
                    <a:gd name="T1" fmla="*/ 3 h 4"/>
                    <a:gd name="T2" fmla="*/ 1 w 6"/>
                    <a:gd name="T3" fmla="*/ 3 h 4"/>
                    <a:gd name="T4" fmla="*/ 1 w 6"/>
                    <a:gd name="T5" fmla="*/ 4 h 4"/>
                    <a:gd name="T6" fmla="*/ 4 w 6"/>
                    <a:gd name="T7" fmla="*/ 2 h 4"/>
                    <a:gd name="T8" fmla="*/ 4 w 6"/>
                    <a:gd name="T9" fmla="*/ 0 h 4"/>
                    <a:gd name="T10" fmla="*/ 5 w 6"/>
                    <a:gd name="T11" fmla="*/ 0 h 4"/>
                    <a:gd name="T12" fmla="*/ 4 w 6"/>
                    <a:gd name="T13" fmla="*/ 0 h 4"/>
                    <a:gd name="T14" fmla="*/ 4 w 6"/>
                    <a:gd name="T15" fmla="*/ 1 h 4"/>
                    <a:gd name="T16" fmla="*/ 3 w 6"/>
                    <a:gd name="T17" fmla="*/ 0 h 4"/>
                    <a:gd name="T18" fmla="*/ 4 w 6"/>
                    <a:gd name="T19" fmla="*/ 2 h 4"/>
                    <a:gd name="T20" fmla="*/ 3 w 6"/>
                    <a:gd name="T21" fmla="*/ 1 h 4"/>
                    <a:gd name="T22" fmla="*/ 3 w 6"/>
                    <a:gd name="T23" fmla="*/ 2 h 4"/>
                    <a:gd name="T24" fmla="*/ 3 w 6"/>
                    <a:gd name="T25" fmla="*/ 2 h 4"/>
                    <a:gd name="T26" fmla="*/ 3 w 6"/>
                    <a:gd name="T27" fmla="*/ 2 h 4"/>
                    <a:gd name="T28" fmla="*/ 1 w 6"/>
                    <a:gd name="T29" fmla="*/ 2 h 4"/>
                    <a:gd name="T30" fmla="*/ 0 w 6"/>
                    <a:gd name="T31" fmla="*/ 3 h 4"/>
                    <a:gd name="T32" fmla="*/ 0 w 6"/>
                    <a:gd name="T33" fmla="*/ 3 h 4"/>
                    <a:gd name="T34" fmla="*/ 0 w 6"/>
                    <a:gd name="T3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" h="4" extrusionOk="0">
                      <a:moveTo>
                        <a:pt x="0" y="3"/>
                      </a:move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4"/>
                        <a:pt x="1" y="4"/>
                      </a:cubicBezTo>
                      <a:cubicBezTo>
                        <a:pt x="3" y="4"/>
                        <a:pt x="3" y="4"/>
                        <a:pt x="4" y="2"/>
                      </a:cubicBezTo>
                      <a:cubicBezTo>
                        <a:pt x="5" y="2"/>
                        <a:pt x="6" y="0"/>
                        <a:pt x="4" y="0"/>
                      </a:cubicBezTo>
                      <a:cubicBezTo>
                        <a:pt x="4" y="0"/>
                        <a:pt x="4" y="0"/>
                        <a:pt x="5" y="0"/>
                      </a:cubicBezTo>
                      <a:cubicBezTo>
                        <a:pt x="5" y="1"/>
                        <a:pt x="4" y="1"/>
                        <a:pt x="4" y="0"/>
                      </a:cubicBezTo>
                      <a:cubicBezTo>
                        <a:pt x="4" y="1"/>
                        <a:pt x="5" y="1"/>
                        <a:pt x="4" y="1"/>
                      </a:cubicBezTo>
                      <a:cubicBezTo>
                        <a:pt x="4" y="1"/>
                        <a:pt x="4" y="0"/>
                        <a:pt x="3" y="0"/>
                      </a:cubicBezTo>
                      <a:cubicBezTo>
                        <a:pt x="3" y="1"/>
                        <a:pt x="4" y="1"/>
                        <a:pt x="4" y="2"/>
                      </a:cubicBezTo>
                      <a:cubicBezTo>
                        <a:pt x="4" y="2"/>
                        <a:pt x="3" y="1"/>
                        <a:pt x="3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3"/>
                        <a:pt x="0" y="3"/>
                        <a:pt x="0" y="3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444" name="Google Shape;1657;p28"/>
                <p:cNvSpPr>
                  <a:spLocks/>
                </p:cNvSpPr>
                <p:nvPr/>
              </p:nvSpPr>
              <p:spPr bwMode="auto">
                <a:xfrm>
                  <a:off x="1024" y="1592"/>
                  <a:ext cx="3" cy="2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0 h 1"/>
                    <a:gd name="T4" fmla="*/ 0 w 1"/>
                    <a:gd name="T5" fmla="*/ 1 h 1"/>
                    <a:gd name="T6" fmla="*/ 1 w 1"/>
                    <a:gd name="T7" fmla="*/ 0 h 1"/>
                    <a:gd name="T8" fmla="*/ 1 w 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 extrusionOk="0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1" y="0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445" name="Google Shape;1658;p28"/>
                <p:cNvSpPr>
                  <a:spLocks/>
                </p:cNvSpPr>
                <p:nvPr/>
              </p:nvSpPr>
              <p:spPr bwMode="auto">
                <a:xfrm>
                  <a:off x="1204" y="1364"/>
                  <a:ext cx="4" cy="4"/>
                </a:xfrm>
                <a:custGeom>
                  <a:avLst/>
                  <a:gdLst>
                    <a:gd name="T0" fmla="*/ 2 w 2"/>
                    <a:gd name="T1" fmla="*/ 1 h 2"/>
                    <a:gd name="T2" fmla="*/ 1 w 2"/>
                    <a:gd name="T3" fmla="*/ 1 h 2"/>
                    <a:gd name="T4" fmla="*/ 2 w 2"/>
                    <a:gd name="T5" fmla="*/ 1 h 2"/>
                    <a:gd name="T6" fmla="*/ 2 w 2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 extrusionOk="0">
                      <a:moveTo>
                        <a:pt x="2" y="1"/>
                      </a:moveTo>
                      <a:cubicBezTo>
                        <a:pt x="1" y="1"/>
                        <a:pt x="1" y="0"/>
                        <a:pt x="1" y="1"/>
                      </a:cubicBezTo>
                      <a:cubicBezTo>
                        <a:pt x="0" y="2"/>
                        <a:pt x="1" y="2"/>
                        <a:pt x="2" y="1"/>
                      </a:cubicBezTo>
                      <a:cubicBezTo>
                        <a:pt x="1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446" name="Google Shape;1659;p28"/>
                <p:cNvSpPr>
                  <a:spLocks/>
                </p:cNvSpPr>
                <p:nvPr/>
              </p:nvSpPr>
              <p:spPr bwMode="auto">
                <a:xfrm>
                  <a:off x="1206" y="1364"/>
                  <a:ext cx="2" cy="0"/>
                </a:xfrm>
                <a:custGeom>
                  <a:avLst/>
                  <a:gdLst>
                    <a:gd name="T0" fmla="*/ 0 w 1"/>
                    <a:gd name="T1" fmla="*/ 0 h 120000"/>
                    <a:gd name="T2" fmla="*/ 1 w 1"/>
                    <a:gd name="T3" fmla="*/ 0 h 120000"/>
                    <a:gd name="T4" fmla="*/ 0 w 1"/>
                    <a:gd name="T5" fmla="*/ 0 h 120000"/>
                    <a:gd name="T6" fmla="*/ 0 w 1"/>
                    <a:gd name="T7" fmla="*/ 0 h 1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20000" extrusionOk="0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447" name="Google Shape;1660;p28"/>
                <p:cNvSpPr>
                  <a:spLocks/>
                </p:cNvSpPr>
                <p:nvPr/>
              </p:nvSpPr>
              <p:spPr bwMode="auto">
                <a:xfrm>
                  <a:off x="1213" y="1362"/>
                  <a:ext cx="2" cy="2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0 h 1"/>
                    <a:gd name="T4" fmla="*/ 0 w 1"/>
                    <a:gd name="T5" fmla="*/ 1 h 1"/>
                    <a:gd name="T6" fmla="*/ 0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 extrusionOk="0">
                      <a:moveTo>
                        <a:pt x="0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448" name="Google Shape;1661;p28"/>
                <p:cNvSpPr>
                  <a:spLocks/>
                </p:cNvSpPr>
                <p:nvPr/>
              </p:nvSpPr>
              <p:spPr bwMode="auto">
                <a:xfrm>
                  <a:off x="1022" y="1643"/>
                  <a:ext cx="2" cy="2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1 h 1"/>
                    <a:gd name="T4" fmla="*/ 1 w 1"/>
                    <a:gd name="T5" fmla="*/ 0 h 1"/>
                    <a:gd name="T6" fmla="*/ 1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 extrusionOk="0">
                      <a:moveTo>
                        <a:pt x="1" y="0"/>
                      </a:move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449" name="Google Shape;1662;p28"/>
                <p:cNvSpPr>
                  <a:spLocks/>
                </p:cNvSpPr>
                <p:nvPr/>
              </p:nvSpPr>
              <p:spPr bwMode="auto">
                <a:xfrm>
                  <a:off x="1210" y="1362"/>
                  <a:ext cx="3" cy="2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1 h 1"/>
                    <a:gd name="T4" fmla="*/ 1 w 1"/>
                    <a:gd name="T5" fmla="*/ 1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 extrusionOk="0">
                      <a:moveTo>
                        <a:pt x="1" y="1"/>
                      </a:moveTo>
                      <a:cubicBezTo>
                        <a:pt x="1" y="1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0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450" name="Google Shape;1663;p28"/>
                <p:cNvSpPr>
                  <a:spLocks/>
                </p:cNvSpPr>
                <p:nvPr/>
              </p:nvSpPr>
              <p:spPr bwMode="auto">
                <a:xfrm>
                  <a:off x="1195" y="1382"/>
                  <a:ext cx="4" cy="4"/>
                </a:xfrm>
                <a:custGeom>
                  <a:avLst/>
                  <a:gdLst>
                    <a:gd name="T0" fmla="*/ 0 w 2"/>
                    <a:gd name="T1" fmla="*/ 1 h 2"/>
                    <a:gd name="T2" fmla="*/ 2 w 2"/>
                    <a:gd name="T3" fmla="*/ 1 h 2"/>
                    <a:gd name="T4" fmla="*/ 1 w 2"/>
                    <a:gd name="T5" fmla="*/ 0 h 2"/>
                    <a:gd name="T6" fmla="*/ 1 w 2"/>
                    <a:gd name="T7" fmla="*/ 0 h 2"/>
                    <a:gd name="T8" fmla="*/ 0 w 2"/>
                    <a:gd name="T9" fmla="*/ 0 h 2"/>
                    <a:gd name="T10" fmla="*/ 0 w 2"/>
                    <a:gd name="T11" fmla="*/ 1 h 2"/>
                    <a:gd name="T12" fmla="*/ 0 w 2"/>
                    <a:gd name="T13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2" extrusionOk="0">
                      <a:moveTo>
                        <a:pt x="0" y="1"/>
                      </a:moveTo>
                      <a:cubicBezTo>
                        <a:pt x="1" y="1"/>
                        <a:pt x="2" y="2"/>
                        <a:pt x="2" y="1"/>
                      </a:cubicBezTo>
                      <a:cubicBezTo>
                        <a:pt x="2" y="1"/>
                        <a:pt x="2" y="0"/>
                        <a:pt x="1" y="0"/>
                      </a:cubicBezTo>
                      <a:cubicBezTo>
                        <a:pt x="1" y="0"/>
                        <a:pt x="2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451" name="Google Shape;1664;p28"/>
                <p:cNvSpPr>
                  <a:spLocks/>
                </p:cNvSpPr>
                <p:nvPr/>
              </p:nvSpPr>
              <p:spPr bwMode="auto">
                <a:xfrm>
                  <a:off x="1202" y="1375"/>
                  <a:ext cx="2" cy="2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 extrusionOk="0">
                      <a:moveTo>
                        <a:pt x="1" y="1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452" name="Google Shape;1665;p28"/>
                <p:cNvSpPr>
                  <a:spLocks/>
                </p:cNvSpPr>
                <p:nvPr/>
              </p:nvSpPr>
              <p:spPr bwMode="auto">
                <a:xfrm>
                  <a:off x="1204" y="1373"/>
                  <a:ext cx="4" cy="4"/>
                </a:xfrm>
                <a:custGeom>
                  <a:avLst/>
                  <a:gdLst>
                    <a:gd name="T0" fmla="*/ 2 w 2"/>
                    <a:gd name="T1" fmla="*/ 2 h 2"/>
                    <a:gd name="T2" fmla="*/ 1 w 2"/>
                    <a:gd name="T3" fmla="*/ 0 h 2"/>
                    <a:gd name="T4" fmla="*/ 2 w 2"/>
                    <a:gd name="T5" fmla="*/ 2 h 2"/>
                    <a:gd name="T6" fmla="*/ 2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 extrusionOk="0">
                      <a:moveTo>
                        <a:pt x="2" y="2"/>
                      </a:moveTo>
                      <a:cubicBezTo>
                        <a:pt x="2" y="1"/>
                        <a:pt x="2" y="0"/>
                        <a:pt x="1" y="0"/>
                      </a:cubicBezTo>
                      <a:cubicBezTo>
                        <a:pt x="0" y="0"/>
                        <a:pt x="0" y="2"/>
                        <a:pt x="2" y="2"/>
                      </a:cubicBezTo>
                      <a:cubicBezTo>
                        <a:pt x="2" y="2"/>
                        <a:pt x="1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453" name="Google Shape;1666;p28"/>
                <p:cNvSpPr>
                  <a:spLocks/>
                </p:cNvSpPr>
                <p:nvPr/>
              </p:nvSpPr>
              <p:spPr bwMode="auto">
                <a:xfrm>
                  <a:off x="1202" y="1386"/>
                  <a:ext cx="2" cy="0"/>
                </a:xfrm>
                <a:custGeom>
                  <a:avLst/>
                  <a:gdLst>
                    <a:gd name="T0" fmla="*/ 1 w 1"/>
                    <a:gd name="T1" fmla="*/ 0 h 120000"/>
                    <a:gd name="T2" fmla="*/ 0 w 1"/>
                    <a:gd name="T3" fmla="*/ 0 h 120000"/>
                    <a:gd name="T4" fmla="*/ 1 w 1"/>
                    <a:gd name="T5" fmla="*/ 0 h 120000"/>
                    <a:gd name="T6" fmla="*/ 1 w 1"/>
                    <a:gd name="T7" fmla="*/ 0 h 1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20000" extrusionOk="0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0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454" name="Google Shape;1667;p28"/>
                <p:cNvSpPr>
                  <a:spLocks/>
                </p:cNvSpPr>
                <p:nvPr/>
              </p:nvSpPr>
              <p:spPr bwMode="auto">
                <a:xfrm>
                  <a:off x="1197" y="1377"/>
                  <a:ext cx="9" cy="7"/>
                </a:xfrm>
                <a:custGeom>
                  <a:avLst/>
                  <a:gdLst>
                    <a:gd name="T0" fmla="*/ 3 w 4"/>
                    <a:gd name="T1" fmla="*/ 2 h 3"/>
                    <a:gd name="T2" fmla="*/ 3 w 4"/>
                    <a:gd name="T3" fmla="*/ 0 h 3"/>
                    <a:gd name="T4" fmla="*/ 2 w 4"/>
                    <a:gd name="T5" fmla="*/ 1 h 3"/>
                    <a:gd name="T6" fmla="*/ 1 w 4"/>
                    <a:gd name="T7" fmla="*/ 1 h 3"/>
                    <a:gd name="T8" fmla="*/ 1 w 4"/>
                    <a:gd name="T9" fmla="*/ 2 h 3"/>
                    <a:gd name="T10" fmla="*/ 3 w 4"/>
                    <a:gd name="T11" fmla="*/ 2 h 3"/>
                    <a:gd name="T12" fmla="*/ 3 w 4"/>
                    <a:gd name="T13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" h="3" extrusionOk="0">
                      <a:moveTo>
                        <a:pt x="3" y="2"/>
                      </a:moveTo>
                      <a:cubicBezTo>
                        <a:pt x="3" y="1"/>
                        <a:pt x="4" y="0"/>
                        <a:pt x="3" y="0"/>
                      </a:cubicBezTo>
                      <a:cubicBezTo>
                        <a:pt x="3" y="0"/>
                        <a:pt x="2" y="1"/>
                        <a:pt x="2" y="1"/>
                      </a:cubicBezTo>
                      <a:cubicBezTo>
                        <a:pt x="2" y="0"/>
                        <a:pt x="1" y="0"/>
                        <a:pt x="1" y="1"/>
                      </a:cubicBezTo>
                      <a:cubicBezTo>
                        <a:pt x="0" y="1"/>
                        <a:pt x="1" y="2"/>
                        <a:pt x="1" y="2"/>
                      </a:cubicBezTo>
                      <a:cubicBezTo>
                        <a:pt x="2" y="3"/>
                        <a:pt x="3" y="3"/>
                        <a:pt x="3" y="2"/>
                      </a:cubicBezTo>
                      <a:cubicBezTo>
                        <a:pt x="3" y="1"/>
                        <a:pt x="3" y="2"/>
                        <a:pt x="3" y="2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455" name="Google Shape;1668;p28"/>
                <p:cNvSpPr>
                  <a:spLocks/>
                </p:cNvSpPr>
                <p:nvPr/>
              </p:nvSpPr>
              <p:spPr bwMode="auto">
                <a:xfrm>
                  <a:off x="1022" y="1621"/>
                  <a:ext cx="2" cy="2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1 w 1"/>
                    <a:gd name="T5" fmla="*/ 0 h 1"/>
                    <a:gd name="T6" fmla="*/ 0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 extrusionOk="0">
                      <a:moveTo>
                        <a:pt x="0" y="1"/>
                      </a:move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456" name="Google Shape;1669;p28"/>
                <p:cNvSpPr>
                  <a:spLocks/>
                </p:cNvSpPr>
                <p:nvPr/>
              </p:nvSpPr>
              <p:spPr bwMode="auto">
                <a:xfrm>
                  <a:off x="1020" y="1612"/>
                  <a:ext cx="4" cy="9"/>
                </a:xfrm>
                <a:custGeom>
                  <a:avLst/>
                  <a:gdLst>
                    <a:gd name="T0" fmla="*/ 2 w 2"/>
                    <a:gd name="T1" fmla="*/ 2 h 4"/>
                    <a:gd name="T2" fmla="*/ 1 w 2"/>
                    <a:gd name="T3" fmla="*/ 0 h 4"/>
                    <a:gd name="T4" fmla="*/ 1 w 2"/>
                    <a:gd name="T5" fmla="*/ 2 h 4"/>
                    <a:gd name="T6" fmla="*/ 2 w 2"/>
                    <a:gd name="T7" fmla="*/ 4 h 4"/>
                    <a:gd name="T8" fmla="*/ 2 w 2"/>
                    <a:gd name="T9" fmla="*/ 2 h 4"/>
                    <a:gd name="T10" fmla="*/ 2 w 2"/>
                    <a:gd name="T11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4" extrusionOk="0">
                      <a:moveTo>
                        <a:pt x="2" y="2"/>
                      </a:moveTo>
                      <a:cubicBezTo>
                        <a:pt x="1" y="2"/>
                        <a:pt x="1" y="0"/>
                        <a:pt x="1" y="0"/>
                      </a:cubicBezTo>
                      <a:cubicBezTo>
                        <a:pt x="1" y="1"/>
                        <a:pt x="0" y="2"/>
                        <a:pt x="1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2" y="3"/>
                        <a:pt x="2" y="2"/>
                        <a:pt x="2" y="2"/>
                      </a:cubicBezTo>
                      <a:cubicBezTo>
                        <a:pt x="1" y="2"/>
                        <a:pt x="2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457" name="Google Shape;1670;p28"/>
                <p:cNvSpPr>
                  <a:spLocks/>
                </p:cNvSpPr>
                <p:nvPr/>
              </p:nvSpPr>
              <p:spPr bwMode="auto">
                <a:xfrm>
                  <a:off x="1022" y="1623"/>
                  <a:ext cx="2" cy="2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1 h 1"/>
                    <a:gd name="T4" fmla="*/ 0 w 1"/>
                    <a:gd name="T5" fmla="*/ 1 h 1"/>
                    <a:gd name="T6" fmla="*/ 1 w 1"/>
                    <a:gd name="T7" fmla="*/ 1 h 1"/>
                    <a:gd name="T8" fmla="*/ 1 w 1"/>
                    <a:gd name="T9" fmla="*/ 1 h 1"/>
                    <a:gd name="T10" fmla="*/ 1 w 1"/>
                    <a:gd name="T11" fmla="*/ 1 h 1"/>
                    <a:gd name="T12" fmla="*/ 1 w 1"/>
                    <a:gd name="T13" fmla="*/ 0 h 1"/>
                    <a:gd name="T14" fmla="*/ 1 w 1"/>
                    <a:gd name="T1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1" extrusionOk="0">
                      <a:moveTo>
                        <a:pt x="1" y="0"/>
                      </a:moveTo>
                      <a:cubicBezTo>
                        <a:pt x="1" y="0"/>
                        <a:pt x="0" y="0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458" name="Google Shape;1671;p28"/>
                <p:cNvSpPr>
                  <a:spLocks/>
                </p:cNvSpPr>
                <p:nvPr/>
              </p:nvSpPr>
              <p:spPr bwMode="auto">
                <a:xfrm>
                  <a:off x="1024" y="1583"/>
                  <a:ext cx="3" cy="5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1 h 2"/>
                    <a:gd name="T4" fmla="*/ 0 w 1"/>
                    <a:gd name="T5" fmla="*/ 0 h 2"/>
                    <a:gd name="T6" fmla="*/ 0 w 1"/>
                    <a:gd name="T7" fmla="*/ 2 h 2"/>
                    <a:gd name="T8" fmla="*/ 0 w 1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2" extrusionOk="0">
                      <a:moveTo>
                        <a:pt x="0" y="2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0" y="0"/>
                      </a:cubicBezTo>
                      <a:cubicBezTo>
                        <a:pt x="0" y="0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459" name="Google Shape;1672;p28"/>
                <p:cNvSpPr>
                  <a:spLocks/>
                </p:cNvSpPr>
                <p:nvPr/>
              </p:nvSpPr>
              <p:spPr bwMode="auto">
                <a:xfrm>
                  <a:off x="1020" y="1608"/>
                  <a:ext cx="2" cy="4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2 h 2"/>
                    <a:gd name="T4" fmla="*/ 1 w 1"/>
                    <a:gd name="T5" fmla="*/ 0 h 2"/>
                    <a:gd name="T6" fmla="*/ 1 w 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 extrusionOk="0">
                      <a:moveTo>
                        <a:pt x="1" y="0"/>
                      </a:moveTo>
                      <a:cubicBezTo>
                        <a:pt x="1" y="0"/>
                        <a:pt x="0" y="2"/>
                        <a:pt x="0" y="2"/>
                      </a:cubicBezTo>
                      <a:cubicBezTo>
                        <a:pt x="0" y="2"/>
                        <a:pt x="1" y="0"/>
                        <a:pt x="1" y="0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460" name="Google Shape;1673;p28"/>
                <p:cNvSpPr>
                  <a:spLocks/>
                </p:cNvSpPr>
                <p:nvPr/>
              </p:nvSpPr>
              <p:spPr bwMode="auto">
                <a:xfrm>
                  <a:off x="1011" y="1630"/>
                  <a:ext cx="0" cy="0"/>
                </a:xfrm>
                <a:custGeom>
                  <a:avLst/>
                  <a:gdLst>
                    <a:gd name="T0" fmla="*/ 0 w 120000"/>
                    <a:gd name="T1" fmla="*/ 0 h 120000"/>
                    <a:gd name="T2" fmla="*/ 0 w 120000"/>
                    <a:gd name="T3" fmla="*/ 0 h 120000"/>
                    <a:gd name="T4" fmla="*/ 0 w 120000"/>
                    <a:gd name="T5" fmla="*/ 0 h 1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0000" h="120000" extrusionOk="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461" name="Google Shape;1674;p28"/>
                <p:cNvSpPr>
                  <a:spLocks/>
                </p:cNvSpPr>
                <p:nvPr/>
              </p:nvSpPr>
              <p:spPr bwMode="auto">
                <a:xfrm>
                  <a:off x="1049" y="1559"/>
                  <a:ext cx="2" cy="4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1 h 2"/>
                    <a:gd name="T4" fmla="*/ 1 w 1"/>
                    <a:gd name="T5" fmla="*/ 2 h 2"/>
                    <a:gd name="T6" fmla="*/ 1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 extrusionOk="0">
                      <a:moveTo>
                        <a:pt x="1" y="2"/>
                      </a:moveTo>
                      <a:cubicBezTo>
                        <a:pt x="1" y="1"/>
                        <a:pt x="1" y="0"/>
                        <a:pt x="0" y="1"/>
                      </a:cubicBezTo>
                      <a:cubicBezTo>
                        <a:pt x="0" y="1"/>
                        <a:pt x="0" y="2"/>
                        <a:pt x="1" y="2"/>
                      </a:cubicBezTo>
                      <a:cubicBezTo>
                        <a:pt x="1" y="1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462" name="Google Shape;1675;p28"/>
                <p:cNvSpPr>
                  <a:spLocks/>
                </p:cNvSpPr>
                <p:nvPr/>
              </p:nvSpPr>
              <p:spPr bwMode="auto">
                <a:xfrm>
                  <a:off x="1024" y="1594"/>
                  <a:ext cx="3" cy="0"/>
                </a:xfrm>
                <a:custGeom>
                  <a:avLst/>
                  <a:gdLst>
                    <a:gd name="T0" fmla="*/ 1 w 1"/>
                    <a:gd name="T1" fmla="*/ 0 h 120000"/>
                    <a:gd name="T2" fmla="*/ 0 w 1"/>
                    <a:gd name="T3" fmla="*/ 0 h 120000"/>
                    <a:gd name="T4" fmla="*/ 1 w 1"/>
                    <a:gd name="T5" fmla="*/ 0 h 1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20000" extrusionOk="0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463" name="Google Shape;1676;p28"/>
                <p:cNvSpPr>
                  <a:spLocks/>
                </p:cNvSpPr>
                <p:nvPr/>
              </p:nvSpPr>
              <p:spPr bwMode="auto">
                <a:xfrm>
                  <a:off x="1215" y="1360"/>
                  <a:ext cx="9" cy="6"/>
                </a:xfrm>
                <a:custGeom>
                  <a:avLst/>
                  <a:gdLst>
                    <a:gd name="T0" fmla="*/ 1 w 4"/>
                    <a:gd name="T1" fmla="*/ 2 h 3"/>
                    <a:gd name="T2" fmla="*/ 1 w 4"/>
                    <a:gd name="T3" fmla="*/ 1 h 3"/>
                    <a:gd name="T4" fmla="*/ 2 w 4"/>
                    <a:gd name="T5" fmla="*/ 2 h 3"/>
                    <a:gd name="T6" fmla="*/ 3 w 4"/>
                    <a:gd name="T7" fmla="*/ 1 h 3"/>
                    <a:gd name="T8" fmla="*/ 4 w 4"/>
                    <a:gd name="T9" fmla="*/ 1 h 3"/>
                    <a:gd name="T10" fmla="*/ 3 w 4"/>
                    <a:gd name="T11" fmla="*/ 1 h 3"/>
                    <a:gd name="T12" fmla="*/ 2 w 4"/>
                    <a:gd name="T13" fmla="*/ 0 h 3"/>
                    <a:gd name="T14" fmla="*/ 1 w 4"/>
                    <a:gd name="T15" fmla="*/ 0 h 3"/>
                    <a:gd name="T16" fmla="*/ 2 w 4"/>
                    <a:gd name="T17" fmla="*/ 1 h 3"/>
                    <a:gd name="T18" fmla="*/ 1 w 4"/>
                    <a:gd name="T19" fmla="*/ 1 h 3"/>
                    <a:gd name="T20" fmla="*/ 1 w 4"/>
                    <a:gd name="T21" fmla="*/ 2 h 3"/>
                    <a:gd name="T22" fmla="*/ 1 w 4"/>
                    <a:gd name="T23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" h="3" extrusionOk="0">
                      <a:moveTo>
                        <a:pt x="1" y="2"/>
                      </a:moveTo>
                      <a:cubicBezTo>
                        <a:pt x="1" y="2"/>
                        <a:pt x="1" y="1"/>
                        <a:pt x="1" y="1"/>
                      </a:cubicBezTo>
                      <a:cubicBezTo>
                        <a:pt x="1" y="2"/>
                        <a:pt x="1" y="3"/>
                        <a:pt x="2" y="2"/>
                      </a:cubicBezTo>
                      <a:cubicBezTo>
                        <a:pt x="2" y="2"/>
                        <a:pt x="3" y="2"/>
                        <a:pt x="3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0"/>
                        <a:pt x="3" y="1"/>
                        <a:pt x="3" y="1"/>
                      </a:cubicBezTo>
                      <a:cubicBezTo>
                        <a:pt x="2" y="0"/>
                        <a:pt x="3" y="1"/>
                        <a:pt x="2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0" y="0"/>
                        <a:pt x="2" y="1"/>
                        <a:pt x="2" y="1"/>
                      </a:cubicBezTo>
                      <a:cubicBezTo>
                        <a:pt x="2" y="1"/>
                        <a:pt x="1" y="0"/>
                        <a:pt x="1" y="1"/>
                      </a:cubicBezTo>
                      <a:cubicBezTo>
                        <a:pt x="0" y="1"/>
                        <a:pt x="0" y="2"/>
                        <a:pt x="1" y="2"/>
                      </a:cubicBezTo>
                      <a:cubicBezTo>
                        <a:pt x="1" y="2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464" name="Google Shape;1677;p28"/>
                <p:cNvSpPr>
                  <a:spLocks/>
                </p:cNvSpPr>
                <p:nvPr/>
              </p:nvSpPr>
              <p:spPr bwMode="auto">
                <a:xfrm>
                  <a:off x="1022" y="1592"/>
                  <a:ext cx="2" cy="2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0 h 1"/>
                    <a:gd name="T6" fmla="*/ 0 w 1"/>
                    <a:gd name="T7" fmla="*/ 1 h 1"/>
                    <a:gd name="T8" fmla="*/ 0 w 1"/>
                    <a:gd name="T9" fmla="*/ 1 h 1"/>
                    <a:gd name="T10" fmla="*/ 0 w 1"/>
                    <a:gd name="T11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1" extrusionOk="0">
                      <a:moveTo>
                        <a:pt x="0" y="1"/>
                      </a:moveTo>
                      <a:cubicBezTo>
                        <a:pt x="0" y="1"/>
                        <a:pt x="0" y="1"/>
                        <a:pt x="1" y="0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465" name="Google Shape;1678;p28"/>
                <p:cNvSpPr>
                  <a:spLocks/>
                </p:cNvSpPr>
                <p:nvPr/>
              </p:nvSpPr>
              <p:spPr bwMode="auto">
                <a:xfrm>
                  <a:off x="1221" y="1368"/>
                  <a:ext cx="0" cy="3"/>
                </a:xfrm>
                <a:custGeom>
                  <a:avLst/>
                  <a:gdLst>
                    <a:gd name="T0" fmla="*/ 0 w 120000"/>
                    <a:gd name="T1" fmla="*/ 1 h 1"/>
                    <a:gd name="T2" fmla="*/ 0 w 120000"/>
                    <a:gd name="T3" fmla="*/ 1 h 1"/>
                    <a:gd name="T4" fmla="*/ 0 w 120000"/>
                    <a:gd name="T5" fmla="*/ 0 h 1"/>
                    <a:gd name="T6" fmla="*/ 0 w 120000"/>
                    <a:gd name="T7" fmla="*/ 1 h 1"/>
                    <a:gd name="T8" fmla="*/ 0 w 120000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000" h="1" extrusionOk="0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466" name="Google Shape;1679;p28"/>
                <p:cNvSpPr txBox="1">
                  <a:spLocks noChangeArrowheads="1"/>
                </p:cNvSpPr>
                <p:nvPr/>
              </p:nvSpPr>
              <p:spPr bwMode="auto">
                <a:xfrm>
                  <a:off x="1022" y="1601"/>
                  <a:ext cx="1" cy="1"/>
                </a:xfrm>
                <a:prstGeom prst="rect">
                  <a:avLst/>
                </a:pr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>
                  <a:lvl1pPr>
                    <a:buClr>
                      <a:srgbClr val="000000"/>
                    </a:buClr>
                    <a:buFont typeface="Arial" panose="020B0604020202020204" pitchFamily="34" charset="0"/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buClr>
                      <a:srgbClr val="000000"/>
                    </a:buClr>
                    <a:buFont typeface="Arial" panose="020B0604020202020204" pitchFamily="34" charset="0"/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buClr>
                      <a:srgbClr val="000000"/>
                    </a:buClr>
                    <a:buFont typeface="Arial" panose="020B0604020202020204" pitchFamily="34" charset="0"/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buClr>
                      <a:srgbClr val="000000"/>
                    </a:buClr>
                    <a:buFont typeface="Arial" panose="020B0604020202020204" pitchFamily="34" charset="0"/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buClr>
                      <a:srgbClr val="000000"/>
                    </a:buClr>
                    <a:buFont typeface="Arial" panose="020B0604020202020204" pitchFamily="34" charset="0"/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Font typeface="Arial" panose="020B0604020202020204" pitchFamily="34" charset="0"/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Font typeface="Arial" panose="020B0604020202020204" pitchFamily="34" charset="0"/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Font typeface="Arial" panose="020B0604020202020204" pitchFamily="34" charset="0"/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Font typeface="Arial" panose="020B0604020202020204" pitchFamily="34" charset="0"/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1800"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45467" name="Google Shape;1680;p28"/>
                <p:cNvSpPr>
                  <a:spLocks/>
                </p:cNvSpPr>
                <p:nvPr/>
              </p:nvSpPr>
              <p:spPr bwMode="auto">
                <a:xfrm>
                  <a:off x="1020" y="1592"/>
                  <a:ext cx="4" cy="9"/>
                </a:xfrm>
                <a:custGeom>
                  <a:avLst/>
                  <a:gdLst>
                    <a:gd name="T0" fmla="*/ 1 w 2"/>
                    <a:gd name="T1" fmla="*/ 4 h 4"/>
                    <a:gd name="T2" fmla="*/ 2 w 2"/>
                    <a:gd name="T3" fmla="*/ 2 h 4"/>
                    <a:gd name="T4" fmla="*/ 1 w 2"/>
                    <a:gd name="T5" fmla="*/ 3 h 4"/>
                    <a:gd name="T6" fmla="*/ 0 w 2"/>
                    <a:gd name="T7" fmla="*/ 3 h 4"/>
                    <a:gd name="T8" fmla="*/ 1 w 2"/>
                    <a:gd name="T9" fmla="*/ 4 h 4"/>
                    <a:gd name="T10" fmla="*/ 1 w 2"/>
                    <a:gd name="T11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4" extrusionOk="0">
                      <a:moveTo>
                        <a:pt x="1" y="4"/>
                      </a:moveTo>
                      <a:cubicBezTo>
                        <a:pt x="1" y="4"/>
                        <a:pt x="2" y="3"/>
                        <a:pt x="2" y="2"/>
                      </a:cubicBezTo>
                      <a:cubicBezTo>
                        <a:pt x="2" y="0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0" y="3"/>
                      </a:cubicBezTo>
                      <a:cubicBezTo>
                        <a:pt x="0" y="3"/>
                        <a:pt x="0" y="4"/>
                        <a:pt x="1" y="4"/>
                      </a:cubicBezTo>
                      <a:cubicBezTo>
                        <a:pt x="1" y="4"/>
                        <a:pt x="0" y="4"/>
                        <a:pt x="1" y="4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468" name="Google Shape;1681;p28"/>
                <p:cNvSpPr>
                  <a:spLocks/>
                </p:cNvSpPr>
                <p:nvPr/>
              </p:nvSpPr>
              <p:spPr bwMode="auto">
                <a:xfrm>
                  <a:off x="1175" y="1386"/>
                  <a:ext cx="4" cy="2"/>
                </a:xfrm>
                <a:custGeom>
                  <a:avLst/>
                  <a:gdLst>
                    <a:gd name="T0" fmla="*/ 1 w 2"/>
                    <a:gd name="T1" fmla="*/ 1 h 1"/>
                    <a:gd name="T2" fmla="*/ 1 w 2"/>
                    <a:gd name="T3" fmla="*/ 0 h 1"/>
                    <a:gd name="T4" fmla="*/ 1 w 2"/>
                    <a:gd name="T5" fmla="*/ 1 h 1"/>
                    <a:gd name="T6" fmla="*/ 1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 extrusionOk="0">
                      <a:moveTo>
                        <a:pt x="1" y="1"/>
                      </a:move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ubicBezTo>
                        <a:pt x="2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469" name="Google Shape;1682;p28"/>
                <p:cNvSpPr>
                  <a:spLocks/>
                </p:cNvSpPr>
                <p:nvPr/>
              </p:nvSpPr>
              <p:spPr bwMode="auto">
                <a:xfrm>
                  <a:off x="1184" y="1391"/>
                  <a:ext cx="2" cy="4"/>
                </a:xfrm>
                <a:custGeom>
                  <a:avLst/>
                  <a:gdLst>
                    <a:gd name="T0" fmla="*/ 0 w 1"/>
                    <a:gd name="T1" fmla="*/ 2 h 2"/>
                    <a:gd name="T2" fmla="*/ 1 w 1"/>
                    <a:gd name="T3" fmla="*/ 1 h 2"/>
                    <a:gd name="T4" fmla="*/ 0 w 1"/>
                    <a:gd name="T5" fmla="*/ 0 h 2"/>
                    <a:gd name="T6" fmla="*/ 0 w 1"/>
                    <a:gd name="T7" fmla="*/ 1 h 2"/>
                    <a:gd name="T8" fmla="*/ 0 w 1"/>
                    <a:gd name="T9" fmla="*/ 2 h 2"/>
                    <a:gd name="T10" fmla="*/ 0 w 1"/>
                    <a:gd name="T11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2" extrusionOk="0">
                      <a:moveTo>
                        <a:pt x="0" y="2"/>
                      </a:moveTo>
                      <a:cubicBezTo>
                        <a:pt x="0" y="2"/>
                        <a:pt x="1" y="1"/>
                        <a:pt x="1" y="1"/>
                      </a:cubicBezTo>
                      <a:cubicBezTo>
                        <a:pt x="0" y="1"/>
                        <a:pt x="1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470" name="Google Shape;1683;p28"/>
                <p:cNvSpPr>
                  <a:spLocks/>
                </p:cNvSpPr>
                <p:nvPr/>
              </p:nvSpPr>
              <p:spPr bwMode="auto">
                <a:xfrm>
                  <a:off x="1182" y="1388"/>
                  <a:ext cx="2" cy="3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0 h 1"/>
                    <a:gd name="T4" fmla="*/ 1 w 1"/>
                    <a:gd name="T5" fmla="*/ 1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 extrusionOk="0">
                      <a:moveTo>
                        <a:pt x="1" y="1"/>
                      </a:move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471" name="Google Shape;1684;p28"/>
                <p:cNvSpPr>
                  <a:spLocks/>
                </p:cNvSpPr>
                <p:nvPr/>
              </p:nvSpPr>
              <p:spPr bwMode="auto">
                <a:xfrm>
                  <a:off x="1042" y="1568"/>
                  <a:ext cx="5" cy="2"/>
                </a:xfrm>
                <a:custGeom>
                  <a:avLst/>
                  <a:gdLst>
                    <a:gd name="T0" fmla="*/ 1 w 2"/>
                    <a:gd name="T1" fmla="*/ 1 h 1"/>
                    <a:gd name="T2" fmla="*/ 2 w 2"/>
                    <a:gd name="T3" fmla="*/ 0 h 1"/>
                    <a:gd name="T4" fmla="*/ 0 w 2"/>
                    <a:gd name="T5" fmla="*/ 0 h 1"/>
                    <a:gd name="T6" fmla="*/ 1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 extrusionOk="0">
                      <a:moveTo>
                        <a:pt x="1" y="1"/>
                      </a:moveTo>
                      <a:cubicBezTo>
                        <a:pt x="2" y="1"/>
                        <a:pt x="2" y="1"/>
                        <a:pt x="2" y="0"/>
                      </a:cubicBezTo>
                      <a:cubicBezTo>
                        <a:pt x="2" y="1"/>
                        <a:pt x="1" y="0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472" name="Google Shape;1685;p28"/>
                <p:cNvSpPr>
                  <a:spLocks/>
                </p:cNvSpPr>
                <p:nvPr/>
              </p:nvSpPr>
              <p:spPr bwMode="auto">
                <a:xfrm>
                  <a:off x="1177" y="1386"/>
                  <a:ext cx="7" cy="7"/>
                </a:xfrm>
                <a:custGeom>
                  <a:avLst/>
                  <a:gdLst>
                    <a:gd name="T0" fmla="*/ 2 w 3"/>
                    <a:gd name="T1" fmla="*/ 3 h 3"/>
                    <a:gd name="T2" fmla="*/ 2 w 3"/>
                    <a:gd name="T3" fmla="*/ 1 h 3"/>
                    <a:gd name="T4" fmla="*/ 1 w 3"/>
                    <a:gd name="T5" fmla="*/ 1 h 3"/>
                    <a:gd name="T6" fmla="*/ 2 w 3"/>
                    <a:gd name="T7" fmla="*/ 3 h 3"/>
                    <a:gd name="T8" fmla="*/ 2 w 3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3" extrusionOk="0">
                      <a:moveTo>
                        <a:pt x="2" y="3"/>
                      </a:moveTo>
                      <a:cubicBezTo>
                        <a:pt x="2" y="3"/>
                        <a:pt x="3" y="1"/>
                        <a:pt x="2" y="1"/>
                      </a:cubicBezTo>
                      <a:cubicBezTo>
                        <a:pt x="2" y="1"/>
                        <a:pt x="2" y="0"/>
                        <a:pt x="1" y="1"/>
                      </a:cubicBezTo>
                      <a:cubicBezTo>
                        <a:pt x="0" y="2"/>
                        <a:pt x="1" y="2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473" name="Google Shape;1686;p28"/>
                <p:cNvSpPr>
                  <a:spLocks/>
                </p:cNvSpPr>
                <p:nvPr/>
              </p:nvSpPr>
              <p:spPr bwMode="auto">
                <a:xfrm>
                  <a:off x="1182" y="1393"/>
                  <a:ext cx="0" cy="2"/>
                </a:xfrm>
                <a:custGeom>
                  <a:avLst/>
                  <a:gdLst>
                    <a:gd name="T0" fmla="*/ 0 w 120000"/>
                    <a:gd name="T1" fmla="*/ 1 h 1"/>
                    <a:gd name="T2" fmla="*/ 0 w 120000"/>
                    <a:gd name="T3" fmla="*/ 1 h 1"/>
                    <a:gd name="T4" fmla="*/ 0 w 120000"/>
                    <a:gd name="T5" fmla="*/ 0 h 1"/>
                    <a:gd name="T6" fmla="*/ 0 w 120000"/>
                    <a:gd name="T7" fmla="*/ 1 h 1"/>
                    <a:gd name="T8" fmla="*/ 0 w 120000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000" h="1" extrusionOk="0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474" name="Google Shape;1687;p28"/>
                <p:cNvSpPr>
                  <a:spLocks/>
                </p:cNvSpPr>
                <p:nvPr/>
              </p:nvSpPr>
              <p:spPr bwMode="auto">
                <a:xfrm>
                  <a:off x="1049" y="1561"/>
                  <a:ext cx="2" cy="4"/>
                </a:xfrm>
                <a:custGeom>
                  <a:avLst/>
                  <a:gdLst>
                    <a:gd name="T0" fmla="*/ 1 w 1"/>
                    <a:gd name="T1" fmla="*/ 1 h 2"/>
                    <a:gd name="T2" fmla="*/ 0 w 1"/>
                    <a:gd name="T3" fmla="*/ 2 h 2"/>
                    <a:gd name="T4" fmla="*/ 1 w 1"/>
                    <a:gd name="T5" fmla="*/ 1 h 2"/>
                    <a:gd name="T6" fmla="*/ 1 w 1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 extrusionOk="0">
                      <a:moveTo>
                        <a:pt x="1" y="1"/>
                      </a:move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1"/>
                        <a:pt x="1" y="2"/>
                        <a:pt x="1" y="1"/>
                      </a:cubicBezTo>
                      <a:cubicBezTo>
                        <a:pt x="1" y="1"/>
                        <a:pt x="1" y="2"/>
                        <a:pt x="1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475" name="Google Shape;1688;p28"/>
                <p:cNvSpPr>
                  <a:spLocks/>
                </p:cNvSpPr>
                <p:nvPr/>
              </p:nvSpPr>
              <p:spPr bwMode="auto">
                <a:xfrm>
                  <a:off x="1038" y="1565"/>
                  <a:ext cx="4" cy="3"/>
                </a:xfrm>
                <a:custGeom>
                  <a:avLst/>
                  <a:gdLst>
                    <a:gd name="T0" fmla="*/ 1 w 2"/>
                    <a:gd name="T1" fmla="*/ 1 h 1"/>
                    <a:gd name="T2" fmla="*/ 2 w 2"/>
                    <a:gd name="T3" fmla="*/ 1 h 1"/>
                    <a:gd name="T4" fmla="*/ 2 w 2"/>
                    <a:gd name="T5" fmla="*/ 0 h 1"/>
                    <a:gd name="T6" fmla="*/ 1 w 2"/>
                    <a:gd name="T7" fmla="*/ 1 h 1"/>
                    <a:gd name="T8" fmla="*/ 1 w 2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 extrusionOk="0">
                      <a:moveTo>
                        <a:pt x="1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0"/>
                      </a:cubicBezTo>
                      <a:cubicBezTo>
                        <a:pt x="0" y="0"/>
                        <a:pt x="2" y="1"/>
                        <a:pt x="1" y="1"/>
                      </a:cubicBezTo>
                      <a:cubicBezTo>
                        <a:pt x="2" y="1"/>
                        <a:pt x="2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476" name="Google Shape;1689;p28"/>
                <p:cNvSpPr>
                  <a:spLocks/>
                </p:cNvSpPr>
                <p:nvPr/>
              </p:nvSpPr>
              <p:spPr bwMode="auto">
                <a:xfrm>
                  <a:off x="1024" y="1588"/>
                  <a:ext cx="3" cy="2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0 w 1"/>
                    <a:gd name="T5" fmla="*/ 0 h 1"/>
                    <a:gd name="T6" fmla="*/ 0 w 1"/>
                    <a:gd name="T7" fmla="*/ 1 h 1"/>
                    <a:gd name="T8" fmla="*/ 0 w 1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 extrusionOk="0">
                      <a:moveTo>
                        <a:pt x="0" y="1"/>
                      </a:move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477" name="Google Shape;1690;p28"/>
                <p:cNvSpPr>
                  <a:spLocks/>
                </p:cNvSpPr>
                <p:nvPr/>
              </p:nvSpPr>
              <p:spPr bwMode="auto">
                <a:xfrm>
                  <a:off x="1042" y="1563"/>
                  <a:ext cx="2" cy="2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  <a:gd name="T6" fmla="*/ 0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 extrusionOk="0">
                      <a:moveTo>
                        <a:pt x="0" y="1"/>
                      </a:move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478" name="Google Shape;1691;p28"/>
                <p:cNvSpPr>
                  <a:spLocks/>
                </p:cNvSpPr>
                <p:nvPr/>
              </p:nvSpPr>
              <p:spPr bwMode="auto">
                <a:xfrm>
                  <a:off x="1044" y="1561"/>
                  <a:ext cx="3" cy="2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 extrusionOk="0">
                      <a:moveTo>
                        <a:pt x="0" y="0"/>
                      </a:move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479" name="Google Shape;1692;p28"/>
                <p:cNvSpPr>
                  <a:spLocks noChangeArrowheads="1"/>
                </p:cNvSpPr>
                <p:nvPr/>
              </p:nvSpPr>
              <p:spPr bwMode="auto">
                <a:xfrm>
                  <a:off x="1047" y="1563"/>
                  <a:ext cx="1" cy="2"/>
                </a:xfrm>
                <a:prstGeom prst="ellipse">
                  <a:avLst/>
                </a:pr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>
                  <a:lvl1pPr>
                    <a:buClr>
                      <a:srgbClr val="000000"/>
                    </a:buClr>
                    <a:buFont typeface="Arial" panose="020B0604020202020204" pitchFamily="34" charset="0"/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buClr>
                      <a:srgbClr val="000000"/>
                    </a:buClr>
                    <a:buFont typeface="Arial" panose="020B0604020202020204" pitchFamily="34" charset="0"/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buClr>
                      <a:srgbClr val="000000"/>
                    </a:buClr>
                    <a:buFont typeface="Arial" panose="020B0604020202020204" pitchFamily="34" charset="0"/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buClr>
                      <a:srgbClr val="000000"/>
                    </a:buClr>
                    <a:buFont typeface="Arial" panose="020B0604020202020204" pitchFamily="34" charset="0"/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buClr>
                      <a:srgbClr val="000000"/>
                    </a:buClr>
                    <a:buFont typeface="Arial" panose="020B0604020202020204" pitchFamily="34" charset="0"/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Font typeface="Arial" panose="020B0604020202020204" pitchFamily="34" charset="0"/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Font typeface="Arial" panose="020B0604020202020204" pitchFamily="34" charset="0"/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Font typeface="Arial" panose="020B0604020202020204" pitchFamily="34" charset="0"/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Font typeface="Arial" panose="020B0604020202020204" pitchFamily="34" charset="0"/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1800"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45480" name="Google Shape;1693;p28"/>
                <p:cNvSpPr>
                  <a:spLocks/>
                </p:cNvSpPr>
                <p:nvPr/>
              </p:nvSpPr>
              <p:spPr bwMode="auto">
                <a:xfrm>
                  <a:off x="1111" y="1481"/>
                  <a:ext cx="2" cy="0"/>
                </a:xfrm>
                <a:custGeom>
                  <a:avLst/>
                  <a:gdLst>
                    <a:gd name="T0" fmla="*/ 0 w 1"/>
                    <a:gd name="T1" fmla="*/ 0 h 120000"/>
                    <a:gd name="T2" fmla="*/ 1 w 1"/>
                    <a:gd name="T3" fmla="*/ 0 h 120000"/>
                    <a:gd name="T4" fmla="*/ 0 w 1"/>
                    <a:gd name="T5" fmla="*/ 0 h 1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20000" extrusionOk="0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481" name="Google Shape;1694;p28"/>
                <p:cNvSpPr>
                  <a:spLocks/>
                </p:cNvSpPr>
                <p:nvPr/>
              </p:nvSpPr>
              <p:spPr bwMode="auto">
                <a:xfrm>
                  <a:off x="1089" y="1652"/>
                  <a:ext cx="4" cy="4"/>
                </a:xfrm>
                <a:custGeom>
                  <a:avLst/>
                  <a:gdLst>
                    <a:gd name="T0" fmla="*/ 1 w 2"/>
                    <a:gd name="T1" fmla="*/ 0 h 2"/>
                    <a:gd name="T2" fmla="*/ 2 w 2"/>
                    <a:gd name="T3" fmla="*/ 1 h 2"/>
                    <a:gd name="T4" fmla="*/ 1 w 2"/>
                    <a:gd name="T5" fmla="*/ 0 h 2"/>
                    <a:gd name="T6" fmla="*/ 1 w 2"/>
                    <a:gd name="T7" fmla="*/ 0 h 2"/>
                    <a:gd name="T8" fmla="*/ 1 w 2"/>
                    <a:gd name="T9" fmla="*/ 0 h 2"/>
                    <a:gd name="T10" fmla="*/ 1 w 2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2" extrusionOk="0">
                      <a:moveTo>
                        <a:pt x="1" y="0"/>
                      </a:moveTo>
                      <a:cubicBezTo>
                        <a:pt x="1" y="0"/>
                        <a:pt x="2" y="2"/>
                        <a:pt x="2" y="1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482" name="Google Shape;1695;p28"/>
                <p:cNvSpPr>
                  <a:spLocks/>
                </p:cNvSpPr>
                <p:nvPr/>
              </p:nvSpPr>
              <p:spPr bwMode="auto">
                <a:xfrm>
                  <a:off x="1036" y="1570"/>
                  <a:ext cx="2" cy="2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 extrusionOk="0">
                      <a:moveTo>
                        <a:pt x="1" y="1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483" name="Google Shape;1696;p28"/>
                <p:cNvSpPr>
                  <a:spLocks/>
                </p:cNvSpPr>
                <p:nvPr/>
              </p:nvSpPr>
              <p:spPr bwMode="auto">
                <a:xfrm>
                  <a:off x="1033" y="1568"/>
                  <a:ext cx="3" cy="4"/>
                </a:xfrm>
                <a:custGeom>
                  <a:avLst/>
                  <a:gdLst>
                    <a:gd name="T0" fmla="*/ 1 w 1"/>
                    <a:gd name="T1" fmla="*/ 1 h 2"/>
                    <a:gd name="T2" fmla="*/ 0 w 1"/>
                    <a:gd name="T3" fmla="*/ 1 h 2"/>
                    <a:gd name="T4" fmla="*/ 1 w 1"/>
                    <a:gd name="T5" fmla="*/ 1 h 2"/>
                    <a:gd name="T6" fmla="*/ 1 w 1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 extrusionOk="0">
                      <a:moveTo>
                        <a:pt x="1" y="1"/>
                      </a:move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1" y="2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484" name="Google Shape;1697;p28"/>
                <p:cNvSpPr>
                  <a:spLocks/>
                </p:cNvSpPr>
                <p:nvPr/>
              </p:nvSpPr>
              <p:spPr bwMode="auto">
                <a:xfrm>
                  <a:off x="1024" y="1579"/>
                  <a:ext cx="5" cy="4"/>
                </a:xfrm>
                <a:custGeom>
                  <a:avLst/>
                  <a:gdLst>
                    <a:gd name="T0" fmla="*/ 2 w 2"/>
                    <a:gd name="T1" fmla="*/ 1 h 2"/>
                    <a:gd name="T2" fmla="*/ 2 w 2"/>
                    <a:gd name="T3" fmla="*/ 1 h 2"/>
                    <a:gd name="T4" fmla="*/ 1 w 2"/>
                    <a:gd name="T5" fmla="*/ 0 h 2"/>
                    <a:gd name="T6" fmla="*/ 0 w 2"/>
                    <a:gd name="T7" fmla="*/ 1 h 2"/>
                    <a:gd name="T8" fmla="*/ 0 w 2"/>
                    <a:gd name="T9" fmla="*/ 2 h 2"/>
                    <a:gd name="T10" fmla="*/ 2 w 2"/>
                    <a:gd name="T11" fmla="*/ 1 h 2"/>
                    <a:gd name="T12" fmla="*/ 2 w 2"/>
                    <a:gd name="T13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2" extrusionOk="0"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1" y="2"/>
                        <a:pt x="2" y="1"/>
                      </a:cubicBezTo>
                      <a:cubicBezTo>
                        <a:pt x="2" y="1"/>
                        <a:pt x="1" y="2"/>
                        <a:pt x="2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485" name="Google Shape;1698;p28"/>
                <p:cNvSpPr>
                  <a:spLocks/>
                </p:cNvSpPr>
                <p:nvPr/>
              </p:nvSpPr>
              <p:spPr bwMode="auto">
                <a:xfrm>
                  <a:off x="1188" y="1382"/>
                  <a:ext cx="2" cy="6"/>
                </a:xfrm>
                <a:custGeom>
                  <a:avLst/>
                  <a:gdLst>
                    <a:gd name="T0" fmla="*/ 1 w 1"/>
                    <a:gd name="T1" fmla="*/ 1 h 3"/>
                    <a:gd name="T2" fmla="*/ 0 w 1"/>
                    <a:gd name="T3" fmla="*/ 0 h 3"/>
                    <a:gd name="T4" fmla="*/ 1 w 1"/>
                    <a:gd name="T5" fmla="*/ 1 h 3"/>
                    <a:gd name="T6" fmla="*/ 1 w 1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3" extrusionOk="0">
                      <a:moveTo>
                        <a:pt x="1" y="1"/>
                      </a:moveTo>
                      <a:cubicBezTo>
                        <a:pt x="1" y="3"/>
                        <a:pt x="1" y="0"/>
                        <a:pt x="0" y="0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0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486" name="Google Shape;1699;p28"/>
                <p:cNvSpPr>
                  <a:spLocks/>
                </p:cNvSpPr>
                <p:nvPr/>
              </p:nvSpPr>
              <p:spPr bwMode="auto">
                <a:xfrm>
                  <a:off x="1040" y="1568"/>
                  <a:ext cx="2" cy="4"/>
                </a:xfrm>
                <a:custGeom>
                  <a:avLst/>
                  <a:gdLst>
                    <a:gd name="T0" fmla="*/ 0 w 1"/>
                    <a:gd name="T1" fmla="*/ 1 h 2"/>
                    <a:gd name="T2" fmla="*/ 1 w 1"/>
                    <a:gd name="T3" fmla="*/ 1 h 2"/>
                    <a:gd name="T4" fmla="*/ 0 w 1"/>
                    <a:gd name="T5" fmla="*/ 1 h 2"/>
                    <a:gd name="T6" fmla="*/ 0 w 1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 extrusionOk="0">
                      <a:moveTo>
                        <a:pt x="0" y="1"/>
                      </a:moveTo>
                      <a:cubicBezTo>
                        <a:pt x="1" y="1"/>
                        <a:pt x="1" y="2"/>
                        <a:pt x="1" y="1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487" name="Google Shape;1700;p28"/>
                <p:cNvSpPr>
                  <a:spLocks/>
                </p:cNvSpPr>
                <p:nvPr/>
              </p:nvSpPr>
              <p:spPr bwMode="auto">
                <a:xfrm>
                  <a:off x="1186" y="1382"/>
                  <a:ext cx="2" cy="2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  <a:gd name="T6" fmla="*/ 1 w 1"/>
                    <a:gd name="T7" fmla="*/ 1 h 1"/>
                    <a:gd name="T8" fmla="*/ 1 w 1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 extrusionOk="0">
                      <a:moveTo>
                        <a:pt x="1" y="1"/>
                      </a:move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0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488" name="Google Shape;1701;p28"/>
                <p:cNvSpPr>
                  <a:spLocks/>
                </p:cNvSpPr>
                <p:nvPr/>
              </p:nvSpPr>
              <p:spPr bwMode="auto">
                <a:xfrm>
                  <a:off x="1064" y="1665"/>
                  <a:ext cx="3" cy="0"/>
                </a:xfrm>
                <a:custGeom>
                  <a:avLst/>
                  <a:gdLst>
                    <a:gd name="T0" fmla="*/ 1 w 1"/>
                    <a:gd name="T1" fmla="*/ 0 h 120000"/>
                    <a:gd name="T2" fmla="*/ 0 w 1"/>
                    <a:gd name="T3" fmla="*/ 0 h 120000"/>
                    <a:gd name="T4" fmla="*/ 1 w 1"/>
                    <a:gd name="T5" fmla="*/ 0 h 120000"/>
                    <a:gd name="T6" fmla="*/ 1 w 1"/>
                    <a:gd name="T7" fmla="*/ 0 h 1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20000" extrusionOk="0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489" name="Google Shape;1702;p28"/>
                <p:cNvSpPr>
                  <a:spLocks/>
                </p:cNvSpPr>
                <p:nvPr/>
              </p:nvSpPr>
              <p:spPr bwMode="auto">
                <a:xfrm>
                  <a:off x="1038" y="1568"/>
                  <a:ext cx="2" cy="0"/>
                </a:xfrm>
                <a:custGeom>
                  <a:avLst/>
                  <a:gdLst>
                    <a:gd name="T0" fmla="*/ 1 w 1"/>
                    <a:gd name="T1" fmla="*/ 0 h 120000"/>
                    <a:gd name="T2" fmla="*/ 0 w 1"/>
                    <a:gd name="T3" fmla="*/ 0 h 120000"/>
                    <a:gd name="T4" fmla="*/ 1 w 1"/>
                    <a:gd name="T5" fmla="*/ 0 h 1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20000" extrusionOk="0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490" name="Google Shape;1703;p28"/>
                <p:cNvSpPr>
                  <a:spLocks/>
                </p:cNvSpPr>
                <p:nvPr/>
              </p:nvSpPr>
              <p:spPr bwMode="auto">
                <a:xfrm>
                  <a:off x="1040" y="1568"/>
                  <a:ext cx="0" cy="2"/>
                </a:xfrm>
                <a:custGeom>
                  <a:avLst/>
                  <a:gdLst>
                    <a:gd name="T0" fmla="*/ 0 w 120000"/>
                    <a:gd name="T1" fmla="*/ 0 h 1"/>
                    <a:gd name="T2" fmla="*/ 0 w 120000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20000" h="1" extrusionOk="0">
                      <a:moveTo>
                        <a:pt x="0" y="0"/>
                      </a:move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491" name="Google Shape;1704;p28"/>
                <p:cNvSpPr>
                  <a:spLocks/>
                </p:cNvSpPr>
                <p:nvPr/>
              </p:nvSpPr>
              <p:spPr bwMode="auto">
                <a:xfrm>
                  <a:off x="1102" y="1508"/>
                  <a:ext cx="2" cy="4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2 h 2"/>
                    <a:gd name="T4" fmla="*/ 0 w 1"/>
                    <a:gd name="T5" fmla="*/ 2 h 2"/>
                    <a:gd name="T6" fmla="*/ 0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 extrusionOk="0">
                      <a:moveTo>
                        <a:pt x="0" y="2"/>
                      </a:moveTo>
                      <a:cubicBezTo>
                        <a:pt x="1" y="2"/>
                        <a:pt x="1" y="0"/>
                        <a:pt x="0" y="2"/>
                      </a:cubicBez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1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492" name="Google Shape;1705;p28"/>
                <p:cNvSpPr>
                  <a:spLocks/>
                </p:cNvSpPr>
                <p:nvPr/>
              </p:nvSpPr>
              <p:spPr bwMode="auto">
                <a:xfrm>
                  <a:off x="1175" y="1391"/>
                  <a:ext cx="2" cy="2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 extrusionOk="0">
                      <a:moveTo>
                        <a:pt x="0" y="1"/>
                      </a:moveTo>
                      <a:cubicBezTo>
                        <a:pt x="1" y="1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493" name="Google Shape;1706;p28"/>
                <p:cNvSpPr>
                  <a:spLocks/>
                </p:cNvSpPr>
                <p:nvPr/>
              </p:nvSpPr>
              <p:spPr bwMode="auto">
                <a:xfrm>
                  <a:off x="1168" y="1388"/>
                  <a:ext cx="3" cy="3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  <a:gd name="T6" fmla="*/ 1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 extrusionOk="0">
                      <a:moveTo>
                        <a:pt x="1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494" name="Google Shape;1707;p28"/>
                <p:cNvSpPr>
                  <a:spLocks/>
                </p:cNvSpPr>
                <p:nvPr/>
              </p:nvSpPr>
              <p:spPr bwMode="auto">
                <a:xfrm>
                  <a:off x="1024" y="1623"/>
                  <a:ext cx="5" cy="5"/>
                </a:xfrm>
                <a:custGeom>
                  <a:avLst/>
                  <a:gdLst>
                    <a:gd name="T0" fmla="*/ 0 w 2"/>
                    <a:gd name="T1" fmla="*/ 0 h 2"/>
                    <a:gd name="T2" fmla="*/ 2 w 2"/>
                    <a:gd name="T3" fmla="*/ 2 h 2"/>
                    <a:gd name="T4" fmla="*/ 2 w 2"/>
                    <a:gd name="T5" fmla="*/ 0 h 2"/>
                    <a:gd name="T6" fmla="*/ 1 w 2"/>
                    <a:gd name="T7" fmla="*/ 1 h 2"/>
                    <a:gd name="T8" fmla="*/ 0 w 2"/>
                    <a:gd name="T9" fmla="*/ 0 h 2"/>
                    <a:gd name="T10" fmla="*/ 0 w 2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2" extrusionOk="0">
                      <a:moveTo>
                        <a:pt x="0" y="0"/>
                      </a:moveTo>
                      <a:cubicBezTo>
                        <a:pt x="0" y="1"/>
                        <a:pt x="1" y="2"/>
                        <a:pt x="2" y="2"/>
                      </a:cubicBezTo>
                      <a:cubicBezTo>
                        <a:pt x="2" y="1"/>
                        <a:pt x="2" y="1"/>
                        <a:pt x="2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495" name="Google Shape;1708;p28"/>
                <p:cNvSpPr>
                  <a:spLocks/>
                </p:cNvSpPr>
                <p:nvPr/>
              </p:nvSpPr>
              <p:spPr bwMode="auto">
                <a:xfrm>
                  <a:off x="1164" y="1391"/>
                  <a:ext cx="11" cy="8"/>
                </a:xfrm>
                <a:custGeom>
                  <a:avLst/>
                  <a:gdLst>
                    <a:gd name="T0" fmla="*/ 2 w 5"/>
                    <a:gd name="T1" fmla="*/ 2 h 4"/>
                    <a:gd name="T2" fmla="*/ 2 w 5"/>
                    <a:gd name="T3" fmla="*/ 2 h 4"/>
                    <a:gd name="T4" fmla="*/ 3 w 5"/>
                    <a:gd name="T5" fmla="*/ 3 h 4"/>
                    <a:gd name="T6" fmla="*/ 4 w 5"/>
                    <a:gd name="T7" fmla="*/ 1 h 4"/>
                    <a:gd name="T8" fmla="*/ 3 w 5"/>
                    <a:gd name="T9" fmla="*/ 1 h 4"/>
                    <a:gd name="T10" fmla="*/ 2 w 5"/>
                    <a:gd name="T11" fmla="*/ 2 h 4"/>
                    <a:gd name="T12" fmla="*/ 2 w 5"/>
                    <a:gd name="T13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" h="4" extrusionOk="0">
                      <a:moveTo>
                        <a:pt x="2" y="2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0" y="2"/>
                        <a:pt x="2" y="4"/>
                        <a:pt x="3" y="3"/>
                      </a:cubicBezTo>
                      <a:cubicBezTo>
                        <a:pt x="4" y="3"/>
                        <a:pt x="5" y="2"/>
                        <a:pt x="4" y="1"/>
                      </a:cubicBezTo>
                      <a:cubicBezTo>
                        <a:pt x="4" y="0"/>
                        <a:pt x="4" y="1"/>
                        <a:pt x="3" y="1"/>
                      </a:cubicBezTo>
                      <a:cubicBezTo>
                        <a:pt x="3" y="0"/>
                        <a:pt x="1" y="1"/>
                        <a:pt x="2" y="2"/>
                      </a:cubicBezTo>
                      <a:cubicBezTo>
                        <a:pt x="2" y="2"/>
                        <a:pt x="1" y="1"/>
                        <a:pt x="2" y="2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496" name="Google Shape;1709;p28"/>
                <p:cNvSpPr>
                  <a:spLocks/>
                </p:cNvSpPr>
                <p:nvPr/>
              </p:nvSpPr>
              <p:spPr bwMode="auto">
                <a:xfrm>
                  <a:off x="1171" y="1391"/>
                  <a:ext cx="2" cy="0"/>
                </a:xfrm>
                <a:custGeom>
                  <a:avLst/>
                  <a:gdLst>
                    <a:gd name="T0" fmla="*/ 1 w 1"/>
                    <a:gd name="T1" fmla="*/ 0 h 120000"/>
                    <a:gd name="T2" fmla="*/ 0 w 1"/>
                    <a:gd name="T3" fmla="*/ 0 h 120000"/>
                    <a:gd name="T4" fmla="*/ 1 w 1"/>
                    <a:gd name="T5" fmla="*/ 0 h 120000"/>
                    <a:gd name="T6" fmla="*/ 1 w 1"/>
                    <a:gd name="T7" fmla="*/ 0 h 1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20000" extrusionOk="0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497" name="Google Shape;1710;p28"/>
                <p:cNvSpPr>
                  <a:spLocks/>
                </p:cNvSpPr>
                <p:nvPr/>
              </p:nvSpPr>
              <p:spPr bwMode="auto">
                <a:xfrm>
                  <a:off x="1024" y="1645"/>
                  <a:ext cx="5" cy="2"/>
                </a:xfrm>
                <a:custGeom>
                  <a:avLst/>
                  <a:gdLst>
                    <a:gd name="T0" fmla="*/ 2 w 2"/>
                    <a:gd name="T1" fmla="*/ 1 h 1"/>
                    <a:gd name="T2" fmla="*/ 2 w 2"/>
                    <a:gd name="T3" fmla="*/ 0 h 1"/>
                    <a:gd name="T4" fmla="*/ 1 w 2"/>
                    <a:gd name="T5" fmla="*/ 0 h 1"/>
                    <a:gd name="T6" fmla="*/ 2 w 2"/>
                    <a:gd name="T7" fmla="*/ 1 h 1"/>
                    <a:gd name="T8" fmla="*/ 2 w 2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 extrusionOk="0">
                      <a:moveTo>
                        <a:pt x="2" y="1"/>
                      </a:moveTo>
                      <a:cubicBezTo>
                        <a:pt x="2" y="1"/>
                        <a:pt x="2" y="1"/>
                        <a:pt x="2" y="0"/>
                      </a:cubicBez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0" y="1"/>
                        <a:pt x="1" y="1"/>
                        <a:pt x="2" y="1"/>
                      </a:cubicBezTo>
                      <a:cubicBezTo>
                        <a:pt x="2" y="1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498" name="Google Shape;1711;p28"/>
                <p:cNvSpPr>
                  <a:spLocks/>
                </p:cNvSpPr>
                <p:nvPr/>
              </p:nvSpPr>
              <p:spPr bwMode="auto">
                <a:xfrm>
                  <a:off x="1173" y="1386"/>
                  <a:ext cx="4" cy="7"/>
                </a:xfrm>
                <a:custGeom>
                  <a:avLst/>
                  <a:gdLst>
                    <a:gd name="T0" fmla="*/ 0 w 2"/>
                    <a:gd name="T1" fmla="*/ 1 h 3"/>
                    <a:gd name="T2" fmla="*/ 1 w 2"/>
                    <a:gd name="T3" fmla="*/ 3 h 3"/>
                    <a:gd name="T4" fmla="*/ 2 w 2"/>
                    <a:gd name="T5" fmla="*/ 2 h 3"/>
                    <a:gd name="T6" fmla="*/ 0 w 2"/>
                    <a:gd name="T7" fmla="*/ 1 h 3"/>
                    <a:gd name="T8" fmla="*/ 0 w 2"/>
                    <a:gd name="T9" fmla="*/ 1 h 3"/>
                    <a:gd name="T10" fmla="*/ 0 w 2"/>
                    <a:gd name="T11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3" extrusionOk="0">
                      <a:moveTo>
                        <a:pt x="0" y="1"/>
                      </a:moveTo>
                      <a:cubicBezTo>
                        <a:pt x="0" y="1"/>
                        <a:pt x="0" y="2"/>
                        <a:pt x="1" y="3"/>
                      </a:cubicBezTo>
                      <a:cubicBezTo>
                        <a:pt x="1" y="3"/>
                        <a:pt x="2" y="2"/>
                        <a:pt x="2" y="2"/>
                      </a:cubicBezTo>
                      <a:cubicBezTo>
                        <a:pt x="2" y="2"/>
                        <a:pt x="0" y="1"/>
                        <a:pt x="0" y="1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499" name="Google Shape;1712;p28"/>
                <p:cNvSpPr>
                  <a:spLocks/>
                </p:cNvSpPr>
                <p:nvPr/>
              </p:nvSpPr>
              <p:spPr bwMode="auto">
                <a:xfrm>
                  <a:off x="1173" y="1393"/>
                  <a:ext cx="2" cy="4"/>
                </a:xfrm>
                <a:custGeom>
                  <a:avLst/>
                  <a:gdLst>
                    <a:gd name="T0" fmla="*/ 1 w 1"/>
                    <a:gd name="T1" fmla="*/ 1 h 2"/>
                    <a:gd name="T2" fmla="*/ 0 w 1"/>
                    <a:gd name="T3" fmla="*/ 2 h 2"/>
                    <a:gd name="T4" fmla="*/ 1 w 1"/>
                    <a:gd name="T5" fmla="*/ 0 h 2"/>
                    <a:gd name="T6" fmla="*/ 1 w 1"/>
                    <a:gd name="T7" fmla="*/ 1 h 2"/>
                    <a:gd name="T8" fmla="*/ 1 w 1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2" extrusionOk="0">
                      <a:moveTo>
                        <a:pt x="1" y="1"/>
                      </a:move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500" name="Google Shape;1713;p28"/>
                <p:cNvSpPr>
                  <a:spLocks/>
                </p:cNvSpPr>
                <p:nvPr/>
              </p:nvSpPr>
              <p:spPr bwMode="auto">
                <a:xfrm>
                  <a:off x="1166" y="1391"/>
                  <a:ext cx="0" cy="0"/>
                </a:xfrm>
                <a:custGeom>
                  <a:avLst/>
                  <a:gdLst>
                    <a:gd name="T0" fmla="*/ 0 w 120000"/>
                    <a:gd name="T1" fmla="*/ 0 h 120000"/>
                    <a:gd name="T2" fmla="*/ 0 w 120000"/>
                    <a:gd name="T3" fmla="*/ 0 h 120000"/>
                    <a:gd name="T4" fmla="*/ 0 w 120000"/>
                    <a:gd name="T5" fmla="*/ 0 h 1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0000" h="120000" extrusionOk="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501" name="Google Shape;1714;p28"/>
                <p:cNvSpPr>
                  <a:spLocks/>
                </p:cNvSpPr>
                <p:nvPr/>
              </p:nvSpPr>
              <p:spPr bwMode="auto">
                <a:xfrm>
                  <a:off x="1164" y="1391"/>
                  <a:ext cx="4" cy="4"/>
                </a:xfrm>
                <a:custGeom>
                  <a:avLst/>
                  <a:gdLst>
                    <a:gd name="T0" fmla="*/ 1 w 2"/>
                    <a:gd name="T1" fmla="*/ 2 h 2"/>
                    <a:gd name="T2" fmla="*/ 2 w 2"/>
                    <a:gd name="T3" fmla="*/ 1 h 2"/>
                    <a:gd name="T4" fmla="*/ 1 w 2"/>
                    <a:gd name="T5" fmla="*/ 0 h 2"/>
                    <a:gd name="T6" fmla="*/ 1 w 2"/>
                    <a:gd name="T7" fmla="*/ 2 h 2"/>
                    <a:gd name="T8" fmla="*/ 1 w 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 extrusionOk="0">
                      <a:moveTo>
                        <a:pt x="1" y="2"/>
                      </a:move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2" y="1"/>
                        <a:pt x="2" y="0"/>
                        <a:pt x="1" y="0"/>
                      </a:cubicBezTo>
                      <a:cubicBezTo>
                        <a:pt x="1" y="0"/>
                        <a:pt x="0" y="2"/>
                        <a:pt x="1" y="2"/>
                      </a:cubicBezTo>
                      <a:cubicBezTo>
                        <a:pt x="1" y="1"/>
                        <a:pt x="1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502" name="Google Shape;1715;p28"/>
                <p:cNvSpPr>
                  <a:spLocks/>
                </p:cNvSpPr>
                <p:nvPr/>
              </p:nvSpPr>
              <p:spPr bwMode="auto">
                <a:xfrm>
                  <a:off x="1159" y="1397"/>
                  <a:ext cx="12" cy="9"/>
                </a:xfrm>
                <a:custGeom>
                  <a:avLst/>
                  <a:gdLst>
                    <a:gd name="T0" fmla="*/ 1 w 5"/>
                    <a:gd name="T1" fmla="*/ 3 h 4"/>
                    <a:gd name="T2" fmla="*/ 4 w 5"/>
                    <a:gd name="T3" fmla="*/ 3 h 4"/>
                    <a:gd name="T4" fmla="*/ 4 w 5"/>
                    <a:gd name="T5" fmla="*/ 2 h 4"/>
                    <a:gd name="T6" fmla="*/ 5 w 5"/>
                    <a:gd name="T7" fmla="*/ 1 h 4"/>
                    <a:gd name="T8" fmla="*/ 3 w 5"/>
                    <a:gd name="T9" fmla="*/ 0 h 4"/>
                    <a:gd name="T10" fmla="*/ 3 w 5"/>
                    <a:gd name="T11" fmla="*/ 2 h 4"/>
                    <a:gd name="T12" fmla="*/ 1 w 5"/>
                    <a:gd name="T13" fmla="*/ 2 h 4"/>
                    <a:gd name="T14" fmla="*/ 2 w 5"/>
                    <a:gd name="T15" fmla="*/ 3 h 4"/>
                    <a:gd name="T16" fmla="*/ 1 w 5"/>
                    <a:gd name="T17" fmla="*/ 3 h 4"/>
                    <a:gd name="T18" fmla="*/ 1 w 5"/>
                    <a:gd name="T1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" h="4" extrusionOk="0">
                      <a:moveTo>
                        <a:pt x="1" y="3"/>
                      </a:moveTo>
                      <a:cubicBezTo>
                        <a:pt x="1" y="4"/>
                        <a:pt x="3" y="3"/>
                        <a:pt x="4" y="3"/>
                      </a:cubicBezTo>
                      <a:cubicBezTo>
                        <a:pt x="4" y="3"/>
                        <a:pt x="4" y="2"/>
                        <a:pt x="4" y="2"/>
                      </a:cubicBezTo>
                      <a:cubicBezTo>
                        <a:pt x="4" y="2"/>
                        <a:pt x="5" y="1"/>
                        <a:pt x="5" y="1"/>
                      </a:cubicBez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3" y="1"/>
                        <a:pt x="4" y="1"/>
                        <a:pt x="3" y="2"/>
                      </a:cubicBezTo>
                      <a:cubicBezTo>
                        <a:pt x="3" y="2"/>
                        <a:pt x="2" y="2"/>
                        <a:pt x="1" y="2"/>
                      </a:cubicBezTo>
                      <a:cubicBezTo>
                        <a:pt x="1" y="2"/>
                        <a:pt x="2" y="3"/>
                        <a:pt x="2" y="3"/>
                      </a:cubicBezTo>
                      <a:cubicBezTo>
                        <a:pt x="1" y="3"/>
                        <a:pt x="0" y="2"/>
                        <a:pt x="1" y="3"/>
                      </a:cubicBezTo>
                      <a:cubicBezTo>
                        <a:pt x="1" y="4"/>
                        <a:pt x="1" y="3"/>
                        <a:pt x="1" y="3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503" name="Google Shape;1716;p28"/>
                <p:cNvSpPr>
                  <a:spLocks/>
                </p:cNvSpPr>
                <p:nvPr/>
              </p:nvSpPr>
              <p:spPr bwMode="auto">
                <a:xfrm>
                  <a:off x="1157" y="1404"/>
                  <a:ext cx="2" cy="2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 extrusionOk="0">
                      <a:moveTo>
                        <a:pt x="0" y="1"/>
                      </a:move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504" name="Google Shape;1717;p28"/>
                <p:cNvSpPr>
                  <a:spLocks/>
                </p:cNvSpPr>
                <p:nvPr/>
              </p:nvSpPr>
              <p:spPr bwMode="auto">
                <a:xfrm>
                  <a:off x="1155" y="1419"/>
                  <a:ext cx="2" cy="5"/>
                </a:xfrm>
                <a:custGeom>
                  <a:avLst/>
                  <a:gdLst>
                    <a:gd name="T0" fmla="*/ 1 w 1"/>
                    <a:gd name="T1" fmla="*/ 1 h 2"/>
                    <a:gd name="T2" fmla="*/ 0 w 1"/>
                    <a:gd name="T3" fmla="*/ 1 h 2"/>
                    <a:gd name="T4" fmla="*/ 1 w 1"/>
                    <a:gd name="T5" fmla="*/ 1 h 2"/>
                    <a:gd name="T6" fmla="*/ 1 w 1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 extrusionOk="0">
                      <a:moveTo>
                        <a:pt x="1" y="1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2"/>
                        <a:pt x="1" y="2"/>
                        <a:pt x="1" y="1"/>
                      </a:cubicBezTo>
                      <a:cubicBezTo>
                        <a:pt x="1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505" name="Google Shape;1718;p28"/>
                <p:cNvSpPr>
                  <a:spLocks/>
                </p:cNvSpPr>
                <p:nvPr/>
              </p:nvSpPr>
              <p:spPr bwMode="auto">
                <a:xfrm>
                  <a:off x="1151" y="1404"/>
                  <a:ext cx="11" cy="15"/>
                </a:xfrm>
                <a:custGeom>
                  <a:avLst/>
                  <a:gdLst>
                    <a:gd name="T0" fmla="*/ 0 w 5"/>
                    <a:gd name="T1" fmla="*/ 6 h 7"/>
                    <a:gd name="T2" fmla="*/ 2 w 5"/>
                    <a:gd name="T3" fmla="*/ 6 h 7"/>
                    <a:gd name="T4" fmla="*/ 2 w 5"/>
                    <a:gd name="T5" fmla="*/ 7 h 7"/>
                    <a:gd name="T6" fmla="*/ 3 w 5"/>
                    <a:gd name="T7" fmla="*/ 5 h 7"/>
                    <a:gd name="T8" fmla="*/ 5 w 5"/>
                    <a:gd name="T9" fmla="*/ 5 h 7"/>
                    <a:gd name="T10" fmla="*/ 5 w 5"/>
                    <a:gd name="T11" fmla="*/ 2 h 7"/>
                    <a:gd name="T12" fmla="*/ 4 w 5"/>
                    <a:gd name="T13" fmla="*/ 3 h 7"/>
                    <a:gd name="T14" fmla="*/ 4 w 5"/>
                    <a:gd name="T15" fmla="*/ 1 h 7"/>
                    <a:gd name="T16" fmla="*/ 4 w 5"/>
                    <a:gd name="T17" fmla="*/ 1 h 7"/>
                    <a:gd name="T18" fmla="*/ 4 w 5"/>
                    <a:gd name="T19" fmla="*/ 1 h 7"/>
                    <a:gd name="T20" fmla="*/ 4 w 5"/>
                    <a:gd name="T21" fmla="*/ 0 h 7"/>
                    <a:gd name="T22" fmla="*/ 4 w 5"/>
                    <a:gd name="T23" fmla="*/ 1 h 7"/>
                    <a:gd name="T24" fmla="*/ 4 w 5"/>
                    <a:gd name="T25" fmla="*/ 1 h 7"/>
                    <a:gd name="T26" fmla="*/ 3 w 5"/>
                    <a:gd name="T27" fmla="*/ 0 h 7"/>
                    <a:gd name="T28" fmla="*/ 3 w 5"/>
                    <a:gd name="T29" fmla="*/ 2 h 7"/>
                    <a:gd name="T30" fmla="*/ 2 w 5"/>
                    <a:gd name="T31" fmla="*/ 1 h 7"/>
                    <a:gd name="T32" fmla="*/ 2 w 5"/>
                    <a:gd name="T33" fmla="*/ 1 h 7"/>
                    <a:gd name="T34" fmla="*/ 3 w 5"/>
                    <a:gd name="T35" fmla="*/ 3 h 7"/>
                    <a:gd name="T36" fmla="*/ 2 w 5"/>
                    <a:gd name="T37" fmla="*/ 2 h 7"/>
                    <a:gd name="T38" fmla="*/ 1 w 5"/>
                    <a:gd name="T39" fmla="*/ 3 h 7"/>
                    <a:gd name="T40" fmla="*/ 2 w 5"/>
                    <a:gd name="T41" fmla="*/ 4 h 7"/>
                    <a:gd name="T42" fmla="*/ 1 w 5"/>
                    <a:gd name="T43" fmla="*/ 3 h 7"/>
                    <a:gd name="T44" fmla="*/ 2 w 5"/>
                    <a:gd name="T45" fmla="*/ 4 h 7"/>
                    <a:gd name="T46" fmla="*/ 1 w 5"/>
                    <a:gd name="T47" fmla="*/ 4 h 7"/>
                    <a:gd name="T48" fmla="*/ 2 w 5"/>
                    <a:gd name="T49" fmla="*/ 5 h 7"/>
                    <a:gd name="T50" fmla="*/ 0 w 5"/>
                    <a:gd name="T51" fmla="*/ 6 h 7"/>
                    <a:gd name="T52" fmla="*/ 0 w 5"/>
                    <a:gd name="T53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5" h="7" extrusionOk="0">
                      <a:moveTo>
                        <a:pt x="0" y="6"/>
                      </a:moveTo>
                      <a:cubicBezTo>
                        <a:pt x="2" y="7"/>
                        <a:pt x="1" y="6"/>
                        <a:pt x="2" y="6"/>
                      </a:cubicBezTo>
                      <a:cubicBezTo>
                        <a:pt x="2" y="6"/>
                        <a:pt x="1" y="7"/>
                        <a:pt x="2" y="7"/>
                      </a:cubicBezTo>
                      <a:cubicBezTo>
                        <a:pt x="3" y="6"/>
                        <a:pt x="2" y="5"/>
                        <a:pt x="3" y="5"/>
                      </a:cubicBezTo>
                      <a:cubicBezTo>
                        <a:pt x="3" y="5"/>
                        <a:pt x="4" y="5"/>
                        <a:pt x="5" y="5"/>
                      </a:cubicBezTo>
                      <a:cubicBezTo>
                        <a:pt x="5" y="5"/>
                        <a:pt x="5" y="2"/>
                        <a:pt x="5" y="2"/>
                      </a:cubicBezTo>
                      <a:cubicBezTo>
                        <a:pt x="5" y="2"/>
                        <a:pt x="4" y="3"/>
                        <a:pt x="4" y="3"/>
                      </a:cubicBezTo>
                      <a:cubicBezTo>
                        <a:pt x="4" y="2"/>
                        <a:pt x="5" y="1"/>
                        <a:pt x="4" y="1"/>
                      </a:cubicBezTo>
                      <a:cubicBezTo>
                        <a:pt x="4" y="1"/>
                        <a:pt x="5" y="1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4" y="1"/>
                        <a:pt x="4" y="0"/>
                      </a:cubicBezTo>
                      <a:cubicBezTo>
                        <a:pt x="4" y="0"/>
                        <a:pt x="4" y="1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1"/>
                        <a:pt x="3" y="0"/>
                        <a:pt x="3" y="0"/>
                      </a:cubicBezTo>
                      <a:cubicBezTo>
                        <a:pt x="3" y="1"/>
                        <a:pt x="3" y="2"/>
                        <a:pt x="3" y="2"/>
                      </a:cubicBezTo>
                      <a:cubicBezTo>
                        <a:pt x="3" y="1"/>
                        <a:pt x="3" y="1"/>
                        <a:pt x="2" y="1"/>
                      </a:cubicBezTo>
                      <a:cubicBezTo>
                        <a:pt x="2" y="2"/>
                        <a:pt x="2" y="1"/>
                        <a:pt x="2" y="1"/>
                      </a:cubicBezTo>
                      <a:cubicBezTo>
                        <a:pt x="1" y="2"/>
                        <a:pt x="3" y="2"/>
                        <a:pt x="3" y="3"/>
                      </a:cubicBezTo>
                      <a:cubicBezTo>
                        <a:pt x="3" y="3"/>
                        <a:pt x="2" y="3"/>
                        <a:pt x="2" y="2"/>
                      </a:cubicBezTo>
                      <a:cubicBezTo>
                        <a:pt x="2" y="2"/>
                        <a:pt x="1" y="2"/>
                        <a:pt x="1" y="3"/>
                      </a:cubicBezTo>
                      <a:cubicBezTo>
                        <a:pt x="1" y="3"/>
                        <a:pt x="2" y="3"/>
                        <a:pt x="2" y="4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4"/>
                        <a:pt x="2" y="3"/>
                        <a:pt x="2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5"/>
                        <a:pt x="1" y="4"/>
                        <a:pt x="2" y="5"/>
                      </a:cubicBezTo>
                      <a:cubicBezTo>
                        <a:pt x="2" y="5"/>
                        <a:pt x="0" y="6"/>
                        <a:pt x="0" y="6"/>
                      </a:cubicBezTo>
                      <a:cubicBezTo>
                        <a:pt x="1" y="6"/>
                        <a:pt x="0" y="6"/>
                        <a:pt x="0" y="6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506" name="Google Shape;1719;p28"/>
                <p:cNvSpPr>
                  <a:spLocks/>
                </p:cNvSpPr>
                <p:nvPr/>
              </p:nvSpPr>
              <p:spPr bwMode="auto">
                <a:xfrm>
                  <a:off x="1162" y="1402"/>
                  <a:ext cx="0" cy="2"/>
                </a:xfrm>
                <a:custGeom>
                  <a:avLst/>
                  <a:gdLst>
                    <a:gd name="T0" fmla="*/ 0 w 120000"/>
                    <a:gd name="T1" fmla="*/ 0 h 1"/>
                    <a:gd name="T2" fmla="*/ 0 w 120000"/>
                    <a:gd name="T3" fmla="*/ 0 h 1"/>
                    <a:gd name="T4" fmla="*/ 0 w 120000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0000" h="1" extrusionOk="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507" name="Google Shape;1720;p28"/>
                <p:cNvSpPr>
                  <a:spLocks/>
                </p:cNvSpPr>
                <p:nvPr/>
              </p:nvSpPr>
              <p:spPr bwMode="auto">
                <a:xfrm>
                  <a:off x="1164" y="1397"/>
                  <a:ext cx="2" cy="2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 h 1"/>
                    <a:gd name="T4" fmla="*/ 0 w 1"/>
                    <a:gd name="T5" fmla="*/ 0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 extrusionOk="0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508" name="Google Shape;1721;p28"/>
                <p:cNvSpPr>
                  <a:spLocks/>
                </p:cNvSpPr>
                <p:nvPr/>
              </p:nvSpPr>
              <p:spPr bwMode="auto">
                <a:xfrm>
                  <a:off x="1164" y="1399"/>
                  <a:ext cx="2" cy="3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1 h 1"/>
                    <a:gd name="T10" fmla="*/ 0 w 1"/>
                    <a:gd name="T11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1" extrusionOk="0">
                      <a:moveTo>
                        <a:pt x="0" y="1"/>
                      </a:move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509" name="Google Shape;1722;p28"/>
                <p:cNvSpPr>
                  <a:spLocks/>
                </p:cNvSpPr>
                <p:nvPr/>
              </p:nvSpPr>
              <p:spPr bwMode="auto">
                <a:xfrm>
                  <a:off x="1109" y="1499"/>
                  <a:ext cx="4" cy="9"/>
                </a:xfrm>
                <a:custGeom>
                  <a:avLst/>
                  <a:gdLst>
                    <a:gd name="T0" fmla="*/ 1 w 2"/>
                    <a:gd name="T1" fmla="*/ 0 h 4"/>
                    <a:gd name="T2" fmla="*/ 1 w 2"/>
                    <a:gd name="T3" fmla="*/ 2 h 4"/>
                    <a:gd name="T4" fmla="*/ 0 w 2"/>
                    <a:gd name="T5" fmla="*/ 4 h 4"/>
                    <a:gd name="T6" fmla="*/ 1 w 2"/>
                    <a:gd name="T7" fmla="*/ 0 h 4"/>
                    <a:gd name="T8" fmla="*/ 1 w 2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4" extrusionOk="0">
                      <a:moveTo>
                        <a:pt x="1" y="0"/>
                      </a:moveTo>
                      <a:cubicBezTo>
                        <a:pt x="1" y="0"/>
                        <a:pt x="0" y="2"/>
                        <a:pt x="1" y="2"/>
                      </a:cubicBezTo>
                      <a:cubicBezTo>
                        <a:pt x="1" y="3"/>
                        <a:pt x="0" y="3"/>
                        <a:pt x="0" y="4"/>
                      </a:cubicBezTo>
                      <a:cubicBezTo>
                        <a:pt x="2" y="4"/>
                        <a:pt x="2" y="1"/>
                        <a:pt x="1" y="0"/>
                      </a:cubicBezTo>
                      <a:cubicBezTo>
                        <a:pt x="1" y="0"/>
                        <a:pt x="2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510" name="Google Shape;1723;p28"/>
                <p:cNvSpPr>
                  <a:spLocks/>
                </p:cNvSpPr>
                <p:nvPr/>
              </p:nvSpPr>
              <p:spPr bwMode="auto">
                <a:xfrm>
                  <a:off x="1053" y="1563"/>
                  <a:ext cx="2" cy="2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0 w 1"/>
                    <a:gd name="T5" fmla="*/ 1 h 1"/>
                    <a:gd name="T6" fmla="*/ 0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 extrusionOk="0">
                      <a:moveTo>
                        <a:pt x="0" y="1"/>
                      </a:move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1"/>
                      </a:cubicBezTo>
                      <a:cubicBezTo>
                        <a:pt x="0" y="1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511" name="Google Shape;1724;p28"/>
                <p:cNvSpPr txBox="1">
                  <a:spLocks noChangeArrowheads="1"/>
                </p:cNvSpPr>
                <p:nvPr/>
              </p:nvSpPr>
              <p:spPr bwMode="auto">
                <a:xfrm>
                  <a:off x="1053" y="1565"/>
                  <a:ext cx="1" cy="1"/>
                </a:xfrm>
                <a:prstGeom prst="rect">
                  <a:avLst/>
                </a:pr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>
                  <a:lvl1pPr>
                    <a:buClr>
                      <a:srgbClr val="000000"/>
                    </a:buClr>
                    <a:buFont typeface="Arial" panose="020B0604020202020204" pitchFamily="34" charset="0"/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buClr>
                      <a:srgbClr val="000000"/>
                    </a:buClr>
                    <a:buFont typeface="Arial" panose="020B0604020202020204" pitchFamily="34" charset="0"/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buClr>
                      <a:srgbClr val="000000"/>
                    </a:buClr>
                    <a:buFont typeface="Arial" panose="020B0604020202020204" pitchFamily="34" charset="0"/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buClr>
                      <a:srgbClr val="000000"/>
                    </a:buClr>
                    <a:buFont typeface="Arial" panose="020B0604020202020204" pitchFamily="34" charset="0"/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buClr>
                      <a:srgbClr val="000000"/>
                    </a:buClr>
                    <a:buFont typeface="Arial" panose="020B0604020202020204" pitchFamily="34" charset="0"/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Font typeface="Arial" panose="020B0604020202020204" pitchFamily="34" charset="0"/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Font typeface="Arial" panose="020B0604020202020204" pitchFamily="34" charset="0"/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Font typeface="Arial" panose="020B0604020202020204" pitchFamily="34" charset="0"/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Font typeface="Arial" panose="020B0604020202020204" pitchFamily="34" charset="0"/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1800"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45512" name="Google Shape;1725;p28"/>
                <p:cNvSpPr>
                  <a:spLocks/>
                </p:cNvSpPr>
                <p:nvPr/>
              </p:nvSpPr>
              <p:spPr bwMode="auto">
                <a:xfrm>
                  <a:off x="1027" y="1585"/>
                  <a:ext cx="2" cy="3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1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 extrusionOk="0">
                      <a:moveTo>
                        <a:pt x="1" y="1"/>
                      </a:move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513" name="Google Shape;1726;p28"/>
                <p:cNvSpPr>
                  <a:spLocks/>
                </p:cNvSpPr>
                <p:nvPr/>
              </p:nvSpPr>
              <p:spPr bwMode="auto">
                <a:xfrm>
                  <a:off x="1097" y="1521"/>
                  <a:ext cx="3" cy="2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 h 1"/>
                    <a:gd name="T4" fmla="*/ 0 w 1"/>
                    <a:gd name="T5" fmla="*/ 0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 extrusionOk="0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514" name="Google Shape;1727;p28"/>
                <p:cNvSpPr>
                  <a:spLocks/>
                </p:cNvSpPr>
                <p:nvPr/>
              </p:nvSpPr>
              <p:spPr bwMode="auto">
                <a:xfrm>
                  <a:off x="1080" y="1652"/>
                  <a:ext cx="2" cy="2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1 w 1"/>
                    <a:gd name="T5" fmla="*/ 1 h 1"/>
                    <a:gd name="T6" fmla="*/ 0 w 1"/>
                    <a:gd name="T7" fmla="*/ 1 h 1"/>
                    <a:gd name="T8" fmla="*/ 0 w 1"/>
                    <a:gd name="T9" fmla="*/ 1 h 1"/>
                    <a:gd name="T10" fmla="*/ 0 w 1"/>
                    <a:gd name="T11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1" extrusionOk="0">
                      <a:moveTo>
                        <a:pt x="0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515" name="Google Shape;1728;p28"/>
                <p:cNvSpPr>
                  <a:spLocks/>
                </p:cNvSpPr>
                <p:nvPr/>
              </p:nvSpPr>
              <p:spPr bwMode="auto">
                <a:xfrm>
                  <a:off x="1097" y="1521"/>
                  <a:ext cx="5" cy="2"/>
                </a:xfrm>
                <a:custGeom>
                  <a:avLst/>
                  <a:gdLst>
                    <a:gd name="T0" fmla="*/ 1 w 2"/>
                    <a:gd name="T1" fmla="*/ 0 h 1"/>
                    <a:gd name="T2" fmla="*/ 0 w 2"/>
                    <a:gd name="T3" fmla="*/ 0 h 1"/>
                    <a:gd name="T4" fmla="*/ 1 w 2"/>
                    <a:gd name="T5" fmla="*/ 0 h 1"/>
                    <a:gd name="T6" fmla="*/ 1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 extrusionOk="0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1"/>
                        <a:pt x="2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516" name="Google Shape;1729;p28"/>
                <p:cNvSpPr>
                  <a:spLocks/>
                </p:cNvSpPr>
                <p:nvPr/>
              </p:nvSpPr>
              <p:spPr bwMode="auto">
                <a:xfrm>
                  <a:off x="1027" y="1590"/>
                  <a:ext cx="2" cy="0"/>
                </a:xfrm>
                <a:custGeom>
                  <a:avLst/>
                  <a:gdLst>
                    <a:gd name="T0" fmla="*/ 0 w 1"/>
                    <a:gd name="T1" fmla="*/ 0 h 120000"/>
                    <a:gd name="T2" fmla="*/ 0 w 1"/>
                    <a:gd name="T3" fmla="*/ 0 h 120000"/>
                    <a:gd name="T4" fmla="*/ 0 w 1"/>
                    <a:gd name="T5" fmla="*/ 0 h 1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20000" extrusionOk="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517" name="Google Shape;1730;p28"/>
                <p:cNvSpPr>
                  <a:spLocks/>
                </p:cNvSpPr>
                <p:nvPr/>
              </p:nvSpPr>
              <p:spPr bwMode="auto">
                <a:xfrm>
                  <a:off x="1022" y="1612"/>
                  <a:ext cx="5" cy="4"/>
                </a:xfrm>
                <a:custGeom>
                  <a:avLst/>
                  <a:gdLst>
                    <a:gd name="T0" fmla="*/ 1 w 2"/>
                    <a:gd name="T1" fmla="*/ 1 h 2"/>
                    <a:gd name="T2" fmla="*/ 0 w 2"/>
                    <a:gd name="T3" fmla="*/ 0 h 2"/>
                    <a:gd name="T4" fmla="*/ 1 w 2"/>
                    <a:gd name="T5" fmla="*/ 1 h 2"/>
                    <a:gd name="T6" fmla="*/ 1 w 2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 extrusionOk="0">
                      <a:moveTo>
                        <a:pt x="1" y="1"/>
                      </a:moveTo>
                      <a:cubicBezTo>
                        <a:pt x="1" y="2"/>
                        <a:pt x="2" y="0"/>
                        <a:pt x="0" y="0"/>
                      </a:cubicBezTo>
                      <a:cubicBezTo>
                        <a:pt x="0" y="1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518" name="Google Shape;1731;p28"/>
                <p:cNvSpPr>
                  <a:spLocks/>
                </p:cNvSpPr>
                <p:nvPr/>
              </p:nvSpPr>
              <p:spPr bwMode="auto">
                <a:xfrm>
                  <a:off x="1126" y="1464"/>
                  <a:ext cx="2" cy="0"/>
                </a:xfrm>
                <a:custGeom>
                  <a:avLst/>
                  <a:gdLst>
                    <a:gd name="T0" fmla="*/ 0 w 1"/>
                    <a:gd name="T1" fmla="*/ 0 h 120000"/>
                    <a:gd name="T2" fmla="*/ 0 w 1"/>
                    <a:gd name="T3" fmla="*/ 0 h 120000"/>
                    <a:gd name="T4" fmla="*/ 0 w 1"/>
                    <a:gd name="T5" fmla="*/ 0 h 1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20000" extrusionOk="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519" name="Google Shape;1732;p28"/>
                <p:cNvSpPr>
                  <a:spLocks/>
                </p:cNvSpPr>
                <p:nvPr/>
              </p:nvSpPr>
              <p:spPr bwMode="auto">
                <a:xfrm>
                  <a:off x="1031" y="1621"/>
                  <a:ext cx="5" cy="4"/>
                </a:xfrm>
                <a:custGeom>
                  <a:avLst/>
                  <a:gdLst>
                    <a:gd name="T0" fmla="*/ 1 w 2"/>
                    <a:gd name="T1" fmla="*/ 2 h 2"/>
                    <a:gd name="T2" fmla="*/ 1 w 2"/>
                    <a:gd name="T3" fmla="*/ 1 h 2"/>
                    <a:gd name="T4" fmla="*/ 1 w 2"/>
                    <a:gd name="T5" fmla="*/ 2 h 2"/>
                    <a:gd name="T6" fmla="*/ 1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 extrusionOk="0">
                      <a:moveTo>
                        <a:pt x="1" y="2"/>
                      </a:moveTo>
                      <a:cubicBezTo>
                        <a:pt x="1" y="2"/>
                        <a:pt x="2" y="0"/>
                        <a:pt x="1" y="1"/>
                      </a:cubicBezTo>
                      <a:cubicBezTo>
                        <a:pt x="1" y="1"/>
                        <a:pt x="0" y="1"/>
                        <a:pt x="1" y="2"/>
                      </a:cubicBezTo>
                      <a:cubicBezTo>
                        <a:pt x="1" y="1"/>
                        <a:pt x="0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520" name="Google Shape;1733;p28"/>
                <p:cNvSpPr>
                  <a:spLocks/>
                </p:cNvSpPr>
                <p:nvPr/>
              </p:nvSpPr>
              <p:spPr bwMode="auto">
                <a:xfrm>
                  <a:off x="1146" y="1430"/>
                  <a:ext cx="5" cy="3"/>
                </a:xfrm>
                <a:custGeom>
                  <a:avLst/>
                  <a:gdLst>
                    <a:gd name="T0" fmla="*/ 1 w 2"/>
                    <a:gd name="T1" fmla="*/ 0 h 1"/>
                    <a:gd name="T2" fmla="*/ 0 w 2"/>
                    <a:gd name="T3" fmla="*/ 1 h 1"/>
                    <a:gd name="T4" fmla="*/ 1 w 2"/>
                    <a:gd name="T5" fmla="*/ 1 h 1"/>
                    <a:gd name="T6" fmla="*/ 1 w 2"/>
                    <a:gd name="T7" fmla="*/ 0 h 1"/>
                    <a:gd name="T8" fmla="*/ 1 w 2"/>
                    <a:gd name="T9" fmla="*/ 0 h 1"/>
                    <a:gd name="T10" fmla="*/ 1 w 2"/>
                    <a:gd name="T11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1" extrusionOk="0">
                      <a:moveTo>
                        <a:pt x="1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521" name="Google Shape;1734;p28"/>
                <p:cNvSpPr>
                  <a:spLocks/>
                </p:cNvSpPr>
                <p:nvPr/>
              </p:nvSpPr>
              <p:spPr bwMode="auto">
                <a:xfrm>
                  <a:off x="1137" y="1450"/>
                  <a:ext cx="3" cy="0"/>
                </a:xfrm>
                <a:custGeom>
                  <a:avLst/>
                  <a:gdLst>
                    <a:gd name="T0" fmla="*/ 0 w 1"/>
                    <a:gd name="T1" fmla="*/ 0 h 120000"/>
                    <a:gd name="T2" fmla="*/ 1 w 1"/>
                    <a:gd name="T3" fmla="*/ 0 h 120000"/>
                    <a:gd name="T4" fmla="*/ 0 w 1"/>
                    <a:gd name="T5" fmla="*/ 0 h 120000"/>
                    <a:gd name="T6" fmla="*/ 0 w 1"/>
                    <a:gd name="T7" fmla="*/ 0 h 1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20000" extrusionOk="0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522" name="Google Shape;1735;p28"/>
                <p:cNvSpPr>
                  <a:spLocks/>
                </p:cNvSpPr>
                <p:nvPr/>
              </p:nvSpPr>
              <p:spPr bwMode="auto">
                <a:xfrm>
                  <a:off x="1190" y="1393"/>
                  <a:ext cx="0" cy="0"/>
                </a:xfrm>
                <a:custGeom>
                  <a:avLst/>
                  <a:gdLst>
                    <a:gd name="T0" fmla="*/ 0 w 120000"/>
                    <a:gd name="T1" fmla="*/ 0 h 120000"/>
                    <a:gd name="T2" fmla="*/ 0 w 120000"/>
                    <a:gd name="T3" fmla="*/ 0 h 120000"/>
                    <a:gd name="T4" fmla="*/ 0 w 120000"/>
                    <a:gd name="T5" fmla="*/ 0 h 120000"/>
                    <a:gd name="T6" fmla="*/ 0 w 120000"/>
                    <a:gd name="T7" fmla="*/ 0 h 1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0000" h="120000" extrusionOk="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523" name="Google Shape;1736;p28"/>
                <p:cNvSpPr>
                  <a:spLocks/>
                </p:cNvSpPr>
                <p:nvPr/>
              </p:nvSpPr>
              <p:spPr bwMode="auto">
                <a:xfrm>
                  <a:off x="1095" y="1512"/>
                  <a:ext cx="5" cy="5"/>
                </a:xfrm>
                <a:custGeom>
                  <a:avLst/>
                  <a:gdLst>
                    <a:gd name="T0" fmla="*/ 2 w 2"/>
                    <a:gd name="T1" fmla="*/ 1 h 2"/>
                    <a:gd name="T2" fmla="*/ 1 w 2"/>
                    <a:gd name="T3" fmla="*/ 1 h 2"/>
                    <a:gd name="T4" fmla="*/ 2 w 2"/>
                    <a:gd name="T5" fmla="*/ 0 h 2"/>
                    <a:gd name="T6" fmla="*/ 1 w 2"/>
                    <a:gd name="T7" fmla="*/ 1 h 2"/>
                    <a:gd name="T8" fmla="*/ 0 w 2"/>
                    <a:gd name="T9" fmla="*/ 1 h 2"/>
                    <a:gd name="T10" fmla="*/ 0 w 2"/>
                    <a:gd name="T11" fmla="*/ 2 h 2"/>
                    <a:gd name="T12" fmla="*/ 1 w 2"/>
                    <a:gd name="T13" fmla="*/ 1 h 2"/>
                    <a:gd name="T14" fmla="*/ 1 w 2"/>
                    <a:gd name="T15" fmla="*/ 2 h 2"/>
                    <a:gd name="T16" fmla="*/ 2 w 2"/>
                    <a:gd name="T17" fmla="*/ 1 h 2"/>
                    <a:gd name="T18" fmla="*/ 2 w 2"/>
                    <a:gd name="T1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" h="2" extrusionOk="0">
                      <a:moveTo>
                        <a:pt x="2" y="1"/>
                      </a:moveTo>
                      <a:cubicBezTo>
                        <a:pt x="2" y="1"/>
                        <a:pt x="1" y="1"/>
                        <a:pt x="1" y="1"/>
                      </a:cubicBezTo>
                      <a:cubicBezTo>
                        <a:pt x="1" y="1"/>
                        <a:pt x="2" y="1"/>
                        <a:pt x="2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0" y="1"/>
                        <a:pt x="1" y="0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1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524" name="Google Shape;1737;p28"/>
                <p:cNvSpPr>
                  <a:spLocks/>
                </p:cNvSpPr>
                <p:nvPr/>
              </p:nvSpPr>
              <p:spPr bwMode="auto">
                <a:xfrm>
                  <a:off x="1124" y="1470"/>
                  <a:ext cx="0" cy="0"/>
                </a:xfrm>
                <a:custGeom>
                  <a:avLst/>
                  <a:gdLst>
                    <a:gd name="T0" fmla="*/ 0 w 120000"/>
                    <a:gd name="T1" fmla="*/ 0 h 120000"/>
                    <a:gd name="T2" fmla="*/ 0 w 120000"/>
                    <a:gd name="T3" fmla="*/ 0 h 120000"/>
                    <a:gd name="T4" fmla="*/ 0 w 120000"/>
                    <a:gd name="T5" fmla="*/ 0 h 1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0000" h="120000" extrusionOk="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525" name="Google Shape;1738;p28"/>
                <p:cNvSpPr>
                  <a:spLocks/>
                </p:cNvSpPr>
                <p:nvPr/>
              </p:nvSpPr>
              <p:spPr bwMode="auto">
                <a:xfrm>
                  <a:off x="1153" y="1422"/>
                  <a:ext cx="2" cy="4"/>
                </a:xfrm>
                <a:custGeom>
                  <a:avLst/>
                  <a:gdLst>
                    <a:gd name="T0" fmla="*/ 1 w 1"/>
                    <a:gd name="T1" fmla="*/ 1 h 2"/>
                    <a:gd name="T2" fmla="*/ 0 w 1"/>
                    <a:gd name="T3" fmla="*/ 1 h 2"/>
                    <a:gd name="T4" fmla="*/ 1 w 1"/>
                    <a:gd name="T5" fmla="*/ 1 h 2"/>
                    <a:gd name="T6" fmla="*/ 1 w 1"/>
                    <a:gd name="T7" fmla="*/ 1 h 2"/>
                    <a:gd name="T8" fmla="*/ 1 w 1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2" extrusionOk="0">
                      <a:moveTo>
                        <a:pt x="1" y="1"/>
                      </a:move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1" y="2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526" name="Google Shape;1739;p28"/>
                <p:cNvSpPr>
                  <a:spLocks/>
                </p:cNvSpPr>
                <p:nvPr/>
              </p:nvSpPr>
              <p:spPr bwMode="auto">
                <a:xfrm>
                  <a:off x="1111" y="1497"/>
                  <a:ext cx="2" cy="2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 extrusionOk="0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527" name="Google Shape;1740;p28"/>
                <p:cNvSpPr>
                  <a:spLocks/>
                </p:cNvSpPr>
                <p:nvPr/>
              </p:nvSpPr>
              <p:spPr bwMode="auto">
                <a:xfrm>
                  <a:off x="1060" y="1557"/>
                  <a:ext cx="2" cy="2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0 h 1"/>
                    <a:gd name="T4" fmla="*/ 0 w 1"/>
                    <a:gd name="T5" fmla="*/ 0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 extrusionOk="0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528" name="Google Shape;1741;p28"/>
                <p:cNvSpPr>
                  <a:spLocks/>
                </p:cNvSpPr>
                <p:nvPr/>
              </p:nvSpPr>
              <p:spPr bwMode="auto">
                <a:xfrm>
                  <a:off x="1111" y="1486"/>
                  <a:ext cx="2" cy="2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 h 1"/>
                    <a:gd name="T4" fmla="*/ 0 w 1"/>
                    <a:gd name="T5" fmla="*/ 0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 extrusionOk="0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529" name="Google Shape;1742;p28"/>
                <p:cNvSpPr>
                  <a:spLocks/>
                </p:cNvSpPr>
                <p:nvPr/>
              </p:nvSpPr>
              <p:spPr bwMode="auto">
                <a:xfrm>
                  <a:off x="1027" y="1588"/>
                  <a:ext cx="0" cy="2"/>
                </a:xfrm>
                <a:custGeom>
                  <a:avLst/>
                  <a:gdLst>
                    <a:gd name="T0" fmla="*/ 0 w 120000"/>
                    <a:gd name="T1" fmla="*/ 0 h 1"/>
                    <a:gd name="T2" fmla="*/ 0 w 120000"/>
                    <a:gd name="T3" fmla="*/ 0 h 1"/>
                    <a:gd name="T4" fmla="*/ 0 w 120000"/>
                    <a:gd name="T5" fmla="*/ 0 h 1"/>
                    <a:gd name="T6" fmla="*/ 0 w 120000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0000" h="1" extrusionOk="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530" name="Google Shape;1743;p28"/>
                <p:cNvSpPr>
                  <a:spLocks/>
                </p:cNvSpPr>
                <p:nvPr/>
              </p:nvSpPr>
              <p:spPr bwMode="auto">
                <a:xfrm>
                  <a:off x="1024" y="1596"/>
                  <a:ext cx="3" cy="3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1 h 1"/>
                    <a:gd name="T4" fmla="*/ 1 w 1"/>
                    <a:gd name="T5" fmla="*/ 1 h 1"/>
                    <a:gd name="T6" fmla="*/ 0 w 1"/>
                    <a:gd name="T7" fmla="*/ 1 h 1"/>
                    <a:gd name="T8" fmla="*/ 0 w 1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 extrusionOk="0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0" y="1"/>
                      </a:cubicBezTo>
                      <a:cubicBezTo>
                        <a:pt x="0" y="1"/>
                        <a:pt x="1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531" name="Google Shape;1744;p28"/>
                <p:cNvSpPr>
                  <a:spLocks/>
                </p:cNvSpPr>
                <p:nvPr/>
              </p:nvSpPr>
              <p:spPr bwMode="auto">
                <a:xfrm>
                  <a:off x="1097" y="1519"/>
                  <a:ext cx="3" cy="0"/>
                </a:xfrm>
                <a:custGeom>
                  <a:avLst/>
                  <a:gdLst>
                    <a:gd name="T0" fmla="*/ 0 w 1"/>
                    <a:gd name="T1" fmla="*/ 0 h 120000"/>
                    <a:gd name="T2" fmla="*/ 1 w 1"/>
                    <a:gd name="T3" fmla="*/ 0 h 120000"/>
                    <a:gd name="T4" fmla="*/ 0 w 1"/>
                    <a:gd name="T5" fmla="*/ 0 h 1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20000" extrusionOk="0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532" name="Google Shape;1745;p28"/>
                <p:cNvSpPr>
                  <a:spLocks/>
                </p:cNvSpPr>
                <p:nvPr/>
              </p:nvSpPr>
              <p:spPr bwMode="auto">
                <a:xfrm>
                  <a:off x="1133" y="1501"/>
                  <a:ext cx="0" cy="2"/>
                </a:xfrm>
                <a:custGeom>
                  <a:avLst/>
                  <a:gdLst>
                    <a:gd name="T0" fmla="*/ 0 w 120000"/>
                    <a:gd name="T1" fmla="*/ 0 h 1"/>
                    <a:gd name="T2" fmla="*/ 0 w 120000"/>
                    <a:gd name="T3" fmla="*/ 0 h 1"/>
                    <a:gd name="T4" fmla="*/ 0 w 120000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0000" h="1" extrusionOk="0">
                      <a:moveTo>
                        <a:pt x="0" y="0"/>
                      </a:moveTo>
                      <a:cubicBezTo>
                        <a:pt x="0" y="0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533" name="Google Shape;1746;p28"/>
                <p:cNvSpPr>
                  <a:spLocks/>
                </p:cNvSpPr>
                <p:nvPr/>
              </p:nvSpPr>
              <p:spPr bwMode="auto">
                <a:xfrm>
                  <a:off x="1117" y="1477"/>
                  <a:ext cx="0" cy="2"/>
                </a:xfrm>
                <a:custGeom>
                  <a:avLst/>
                  <a:gdLst>
                    <a:gd name="T0" fmla="*/ 0 w 120000"/>
                    <a:gd name="T1" fmla="*/ 1 h 1"/>
                    <a:gd name="T2" fmla="*/ 0 w 120000"/>
                    <a:gd name="T3" fmla="*/ 0 h 1"/>
                    <a:gd name="T4" fmla="*/ 0 w 120000"/>
                    <a:gd name="T5" fmla="*/ 1 h 1"/>
                    <a:gd name="T6" fmla="*/ 0 w 12000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0000" h="1" extrusionOk="0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534" name="Google Shape;1747;p28"/>
                <p:cNvSpPr>
                  <a:spLocks/>
                </p:cNvSpPr>
                <p:nvPr/>
              </p:nvSpPr>
              <p:spPr bwMode="auto">
                <a:xfrm>
                  <a:off x="1186" y="1388"/>
                  <a:ext cx="2" cy="3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 extrusionOk="0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535" name="Google Shape;1748;p28"/>
                <p:cNvSpPr>
                  <a:spLocks/>
                </p:cNvSpPr>
                <p:nvPr/>
              </p:nvSpPr>
              <p:spPr bwMode="auto">
                <a:xfrm>
                  <a:off x="949" y="1342"/>
                  <a:ext cx="13" cy="6"/>
                </a:xfrm>
                <a:custGeom>
                  <a:avLst/>
                  <a:gdLst>
                    <a:gd name="T0" fmla="*/ 2 w 6"/>
                    <a:gd name="T1" fmla="*/ 2 h 3"/>
                    <a:gd name="T2" fmla="*/ 5 w 6"/>
                    <a:gd name="T3" fmla="*/ 1 h 3"/>
                    <a:gd name="T4" fmla="*/ 4 w 6"/>
                    <a:gd name="T5" fmla="*/ 0 h 3"/>
                    <a:gd name="T6" fmla="*/ 3 w 6"/>
                    <a:gd name="T7" fmla="*/ 1 h 3"/>
                    <a:gd name="T8" fmla="*/ 1 w 6"/>
                    <a:gd name="T9" fmla="*/ 3 h 3"/>
                    <a:gd name="T10" fmla="*/ 2 w 6"/>
                    <a:gd name="T11" fmla="*/ 2 h 3"/>
                    <a:gd name="T12" fmla="*/ 2 w 6"/>
                    <a:gd name="T13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3" extrusionOk="0">
                      <a:moveTo>
                        <a:pt x="2" y="2"/>
                      </a:moveTo>
                      <a:cubicBezTo>
                        <a:pt x="3" y="2"/>
                        <a:pt x="5" y="2"/>
                        <a:pt x="5" y="1"/>
                      </a:cubicBezTo>
                      <a:cubicBezTo>
                        <a:pt x="6" y="0"/>
                        <a:pt x="5" y="0"/>
                        <a:pt x="4" y="0"/>
                      </a:cubicBezTo>
                      <a:cubicBezTo>
                        <a:pt x="4" y="0"/>
                        <a:pt x="3" y="1"/>
                        <a:pt x="3" y="1"/>
                      </a:cubicBezTo>
                      <a:cubicBezTo>
                        <a:pt x="2" y="1"/>
                        <a:pt x="0" y="1"/>
                        <a:pt x="1" y="3"/>
                      </a:cubicBezTo>
                      <a:cubicBezTo>
                        <a:pt x="1" y="3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536" name="Google Shape;1749;p28"/>
                <p:cNvSpPr>
                  <a:spLocks/>
                </p:cNvSpPr>
                <p:nvPr/>
              </p:nvSpPr>
              <p:spPr bwMode="auto">
                <a:xfrm>
                  <a:off x="1111" y="1484"/>
                  <a:ext cx="4" cy="6"/>
                </a:xfrm>
                <a:custGeom>
                  <a:avLst/>
                  <a:gdLst>
                    <a:gd name="T0" fmla="*/ 1 w 2"/>
                    <a:gd name="T1" fmla="*/ 1 h 3"/>
                    <a:gd name="T2" fmla="*/ 1 w 2"/>
                    <a:gd name="T3" fmla="*/ 2 h 3"/>
                    <a:gd name="T4" fmla="*/ 0 w 2"/>
                    <a:gd name="T5" fmla="*/ 3 h 3"/>
                    <a:gd name="T6" fmla="*/ 2 w 2"/>
                    <a:gd name="T7" fmla="*/ 1 h 3"/>
                    <a:gd name="T8" fmla="*/ 1 w 2"/>
                    <a:gd name="T9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3" extrusionOk="0">
                      <a:moveTo>
                        <a:pt x="1" y="1"/>
                      </a:move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2"/>
                        <a:pt x="0" y="2"/>
                        <a:pt x="0" y="3"/>
                      </a:cubicBezTo>
                      <a:cubicBezTo>
                        <a:pt x="1" y="3"/>
                        <a:pt x="2" y="2"/>
                        <a:pt x="2" y="1"/>
                      </a:cubicBezTo>
                      <a:cubicBezTo>
                        <a:pt x="2" y="1"/>
                        <a:pt x="1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537" name="Google Shape;1750;p28"/>
                <p:cNvSpPr>
                  <a:spLocks/>
                </p:cNvSpPr>
                <p:nvPr/>
              </p:nvSpPr>
              <p:spPr bwMode="auto">
                <a:xfrm>
                  <a:off x="1111" y="1490"/>
                  <a:ext cx="6" cy="5"/>
                </a:xfrm>
                <a:custGeom>
                  <a:avLst/>
                  <a:gdLst>
                    <a:gd name="T0" fmla="*/ 1 w 3"/>
                    <a:gd name="T1" fmla="*/ 0 h 2"/>
                    <a:gd name="T2" fmla="*/ 0 w 3"/>
                    <a:gd name="T3" fmla="*/ 1 h 2"/>
                    <a:gd name="T4" fmla="*/ 1 w 3"/>
                    <a:gd name="T5" fmla="*/ 1 h 2"/>
                    <a:gd name="T6" fmla="*/ 1 w 3"/>
                    <a:gd name="T7" fmla="*/ 2 h 2"/>
                    <a:gd name="T8" fmla="*/ 2 w 3"/>
                    <a:gd name="T9" fmla="*/ 1 h 2"/>
                    <a:gd name="T10" fmla="*/ 3 w 3"/>
                    <a:gd name="T11" fmla="*/ 0 h 2"/>
                    <a:gd name="T12" fmla="*/ 2 w 3"/>
                    <a:gd name="T13" fmla="*/ 0 h 2"/>
                    <a:gd name="T14" fmla="*/ 1 w 3"/>
                    <a:gd name="T15" fmla="*/ 0 h 2"/>
                    <a:gd name="T16" fmla="*/ 1 w 3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2" extrusionOk="0">
                      <a:moveTo>
                        <a:pt x="1" y="0"/>
                      </a:move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2" y="1"/>
                        <a:pt x="2" y="1"/>
                      </a:cubicBezTo>
                      <a:cubicBezTo>
                        <a:pt x="2" y="1"/>
                        <a:pt x="3" y="0"/>
                        <a:pt x="3" y="0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2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538" name="Google Shape;1751;p28"/>
                <p:cNvSpPr>
                  <a:spLocks/>
                </p:cNvSpPr>
                <p:nvPr/>
              </p:nvSpPr>
              <p:spPr bwMode="auto">
                <a:xfrm>
                  <a:off x="1219" y="1379"/>
                  <a:ext cx="0" cy="3"/>
                </a:xfrm>
                <a:custGeom>
                  <a:avLst/>
                  <a:gdLst>
                    <a:gd name="T0" fmla="*/ 0 w 120000"/>
                    <a:gd name="T1" fmla="*/ 1 h 1"/>
                    <a:gd name="T2" fmla="*/ 0 w 120000"/>
                    <a:gd name="T3" fmla="*/ 0 h 1"/>
                    <a:gd name="T4" fmla="*/ 0 w 120000"/>
                    <a:gd name="T5" fmla="*/ 1 h 1"/>
                    <a:gd name="T6" fmla="*/ 0 w 12000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0000" h="1" extrusionOk="0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539" name="Google Shape;1752;p28"/>
                <p:cNvSpPr>
                  <a:spLocks/>
                </p:cNvSpPr>
                <p:nvPr/>
              </p:nvSpPr>
              <p:spPr bwMode="auto">
                <a:xfrm>
                  <a:off x="1115" y="1484"/>
                  <a:ext cx="2" cy="2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1 h 1"/>
                    <a:gd name="T4" fmla="*/ 1 w 1"/>
                    <a:gd name="T5" fmla="*/ 0 h 1"/>
                    <a:gd name="T6" fmla="*/ 1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 extrusionOk="0">
                      <a:moveTo>
                        <a:pt x="1" y="0"/>
                      </a:moveTo>
                      <a:cubicBezTo>
                        <a:pt x="0" y="0"/>
                        <a:pt x="0" y="0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540" name="Google Shape;1753;p28"/>
                <p:cNvSpPr>
                  <a:spLocks/>
                </p:cNvSpPr>
                <p:nvPr/>
              </p:nvSpPr>
              <p:spPr bwMode="auto">
                <a:xfrm>
                  <a:off x="1113" y="1481"/>
                  <a:ext cx="2" cy="3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  <a:gd name="T6" fmla="*/ 1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 extrusionOk="0">
                      <a:moveTo>
                        <a:pt x="1" y="0"/>
                      </a:move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541" name="Google Shape;1754;p28"/>
                <p:cNvSpPr>
                  <a:spLocks/>
                </p:cNvSpPr>
                <p:nvPr/>
              </p:nvSpPr>
              <p:spPr bwMode="auto">
                <a:xfrm>
                  <a:off x="1111" y="1495"/>
                  <a:ext cx="4" cy="2"/>
                </a:xfrm>
                <a:custGeom>
                  <a:avLst/>
                  <a:gdLst>
                    <a:gd name="T0" fmla="*/ 0 w 2"/>
                    <a:gd name="T1" fmla="*/ 1 h 1"/>
                    <a:gd name="T2" fmla="*/ 1 w 2"/>
                    <a:gd name="T3" fmla="*/ 0 h 1"/>
                    <a:gd name="T4" fmla="*/ 0 w 2"/>
                    <a:gd name="T5" fmla="*/ 1 h 1"/>
                    <a:gd name="T6" fmla="*/ 0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 extrusionOk="0">
                      <a:moveTo>
                        <a:pt x="0" y="1"/>
                      </a:moveTo>
                      <a:cubicBezTo>
                        <a:pt x="1" y="1"/>
                        <a:pt x="2" y="0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1" y="1"/>
                        <a:pt x="1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542" name="Google Shape;1755;p28"/>
                <p:cNvSpPr>
                  <a:spLocks/>
                </p:cNvSpPr>
                <p:nvPr/>
              </p:nvSpPr>
              <p:spPr bwMode="auto">
                <a:xfrm>
                  <a:off x="1115" y="1450"/>
                  <a:ext cx="2" cy="0"/>
                </a:xfrm>
                <a:custGeom>
                  <a:avLst/>
                  <a:gdLst>
                    <a:gd name="T0" fmla="*/ 1 w 1"/>
                    <a:gd name="T1" fmla="*/ 0 h 120000"/>
                    <a:gd name="T2" fmla="*/ 1 w 1"/>
                    <a:gd name="T3" fmla="*/ 0 h 120000"/>
                    <a:gd name="T4" fmla="*/ 0 w 1"/>
                    <a:gd name="T5" fmla="*/ 0 h 120000"/>
                    <a:gd name="T6" fmla="*/ 1 w 1"/>
                    <a:gd name="T7" fmla="*/ 0 h 120000"/>
                    <a:gd name="T8" fmla="*/ 1 w 1"/>
                    <a:gd name="T9" fmla="*/ 0 h 1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20000" extrusionOk="0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0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543" name="Google Shape;1756;p28"/>
                <p:cNvSpPr>
                  <a:spLocks/>
                </p:cNvSpPr>
                <p:nvPr/>
              </p:nvSpPr>
              <p:spPr bwMode="auto">
                <a:xfrm>
                  <a:off x="1115" y="1477"/>
                  <a:ext cx="0" cy="2"/>
                </a:xfrm>
                <a:custGeom>
                  <a:avLst/>
                  <a:gdLst>
                    <a:gd name="T0" fmla="*/ 0 w 120000"/>
                    <a:gd name="T1" fmla="*/ 0 h 1"/>
                    <a:gd name="T2" fmla="*/ 0 w 120000"/>
                    <a:gd name="T3" fmla="*/ 0 h 1"/>
                    <a:gd name="T4" fmla="*/ 0 w 120000"/>
                    <a:gd name="T5" fmla="*/ 0 h 1"/>
                    <a:gd name="T6" fmla="*/ 0 w 120000"/>
                    <a:gd name="T7" fmla="*/ 0 h 1"/>
                    <a:gd name="T8" fmla="*/ 0 w 120000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000" h="1" extrusionOk="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544" name="Google Shape;1757;p28"/>
                <p:cNvSpPr>
                  <a:spLocks/>
                </p:cNvSpPr>
                <p:nvPr/>
              </p:nvSpPr>
              <p:spPr bwMode="auto">
                <a:xfrm>
                  <a:off x="1113" y="1477"/>
                  <a:ext cx="2" cy="0"/>
                </a:xfrm>
                <a:custGeom>
                  <a:avLst/>
                  <a:gdLst>
                    <a:gd name="T0" fmla="*/ 1 w 1"/>
                    <a:gd name="T1" fmla="*/ 0 h 120000"/>
                    <a:gd name="T2" fmla="*/ 1 w 1"/>
                    <a:gd name="T3" fmla="*/ 0 h 120000"/>
                    <a:gd name="T4" fmla="*/ 1 w 1"/>
                    <a:gd name="T5" fmla="*/ 0 h 120000"/>
                    <a:gd name="T6" fmla="*/ 1 w 1"/>
                    <a:gd name="T7" fmla="*/ 0 h 1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20000" extrusionOk="0">
                      <a:moveTo>
                        <a:pt x="1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545" name="Google Shape;1758;p28"/>
                <p:cNvSpPr>
                  <a:spLocks/>
                </p:cNvSpPr>
                <p:nvPr/>
              </p:nvSpPr>
              <p:spPr bwMode="auto">
                <a:xfrm>
                  <a:off x="1151" y="1419"/>
                  <a:ext cx="2" cy="3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 extrusionOk="0">
                      <a:moveTo>
                        <a:pt x="1" y="1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1" y="1"/>
                        <a:pt x="0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546" name="Google Shape;1759;p28"/>
                <p:cNvSpPr>
                  <a:spLocks/>
                </p:cNvSpPr>
                <p:nvPr/>
              </p:nvSpPr>
              <p:spPr bwMode="auto">
                <a:xfrm>
                  <a:off x="1135" y="1419"/>
                  <a:ext cx="0" cy="3"/>
                </a:xfrm>
                <a:custGeom>
                  <a:avLst/>
                  <a:gdLst>
                    <a:gd name="T0" fmla="*/ 0 w 120000"/>
                    <a:gd name="T1" fmla="*/ 0 h 1"/>
                    <a:gd name="T2" fmla="*/ 0 w 120000"/>
                    <a:gd name="T3" fmla="*/ 1 h 1"/>
                    <a:gd name="T4" fmla="*/ 0 w 120000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0000" h="1" extrusionOk="0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547" name="Google Shape;1760;p28"/>
                <p:cNvSpPr>
                  <a:spLocks/>
                </p:cNvSpPr>
                <p:nvPr/>
              </p:nvSpPr>
              <p:spPr bwMode="auto">
                <a:xfrm>
                  <a:off x="1131" y="1419"/>
                  <a:ext cx="9" cy="14"/>
                </a:xfrm>
                <a:custGeom>
                  <a:avLst/>
                  <a:gdLst>
                    <a:gd name="T0" fmla="*/ 0 w 4"/>
                    <a:gd name="T1" fmla="*/ 4 h 6"/>
                    <a:gd name="T2" fmla="*/ 3 w 4"/>
                    <a:gd name="T3" fmla="*/ 3 h 6"/>
                    <a:gd name="T4" fmla="*/ 2 w 4"/>
                    <a:gd name="T5" fmla="*/ 4 h 6"/>
                    <a:gd name="T6" fmla="*/ 2 w 4"/>
                    <a:gd name="T7" fmla="*/ 4 h 6"/>
                    <a:gd name="T8" fmla="*/ 1 w 4"/>
                    <a:gd name="T9" fmla="*/ 4 h 6"/>
                    <a:gd name="T10" fmla="*/ 1 w 4"/>
                    <a:gd name="T11" fmla="*/ 5 h 6"/>
                    <a:gd name="T12" fmla="*/ 2 w 4"/>
                    <a:gd name="T13" fmla="*/ 5 h 6"/>
                    <a:gd name="T14" fmla="*/ 4 w 4"/>
                    <a:gd name="T15" fmla="*/ 4 h 6"/>
                    <a:gd name="T16" fmla="*/ 4 w 4"/>
                    <a:gd name="T17" fmla="*/ 2 h 6"/>
                    <a:gd name="T18" fmla="*/ 3 w 4"/>
                    <a:gd name="T19" fmla="*/ 0 h 6"/>
                    <a:gd name="T20" fmla="*/ 3 w 4"/>
                    <a:gd name="T21" fmla="*/ 1 h 6"/>
                    <a:gd name="T22" fmla="*/ 2 w 4"/>
                    <a:gd name="T23" fmla="*/ 1 h 6"/>
                    <a:gd name="T24" fmla="*/ 1 w 4"/>
                    <a:gd name="T25" fmla="*/ 3 h 6"/>
                    <a:gd name="T26" fmla="*/ 1 w 4"/>
                    <a:gd name="T27" fmla="*/ 2 h 6"/>
                    <a:gd name="T28" fmla="*/ 1 w 4"/>
                    <a:gd name="T29" fmla="*/ 2 h 6"/>
                    <a:gd name="T30" fmla="*/ 1 w 4"/>
                    <a:gd name="T31" fmla="*/ 2 h 6"/>
                    <a:gd name="T32" fmla="*/ 0 w 4"/>
                    <a:gd name="T33" fmla="*/ 4 h 6"/>
                    <a:gd name="T34" fmla="*/ 0 w 4"/>
                    <a:gd name="T35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" h="6" extrusionOk="0">
                      <a:moveTo>
                        <a:pt x="0" y="4"/>
                      </a:moveTo>
                      <a:cubicBezTo>
                        <a:pt x="1" y="5"/>
                        <a:pt x="2" y="3"/>
                        <a:pt x="3" y="3"/>
                      </a:cubicBezTo>
                      <a:cubicBezTo>
                        <a:pt x="4" y="3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5"/>
                        <a:pt x="2" y="5"/>
                        <a:pt x="1" y="4"/>
                      </a:cubicBezTo>
                      <a:cubicBezTo>
                        <a:pt x="1" y="5"/>
                        <a:pt x="1" y="4"/>
                        <a:pt x="1" y="5"/>
                      </a:cubicBezTo>
                      <a:cubicBezTo>
                        <a:pt x="1" y="5"/>
                        <a:pt x="3" y="6"/>
                        <a:pt x="2" y="5"/>
                      </a:cubicBezTo>
                      <a:cubicBezTo>
                        <a:pt x="2" y="5"/>
                        <a:pt x="4" y="4"/>
                        <a:pt x="4" y="4"/>
                      </a:cubicBezTo>
                      <a:cubicBezTo>
                        <a:pt x="4" y="3"/>
                        <a:pt x="4" y="2"/>
                        <a:pt x="4" y="2"/>
                      </a:cubicBezTo>
                      <a:cubicBezTo>
                        <a:pt x="4" y="1"/>
                        <a:pt x="3" y="1"/>
                        <a:pt x="3" y="0"/>
                      </a:cubicBezTo>
                      <a:cubicBezTo>
                        <a:pt x="3" y="0"/>
                        <a:pt x="3" y="0"/>
                        <a:pt x="3" y="1"/>
                      </a:cubicBezTo>
                      <a:cubicBezTo>
                        <a:pt x="3" y="2"/>
                        <a:pt x="3" y="2"/>
                        <a:pt x="2" y="1"/>
                      </a:cubicBezTo>
                      <a:cubicBezTo>
                        <a:pt x="2" y="2"/>
                        <a:pt x="2" y="3"/>
                        <a:pt x="1" y="3"/>
                      </a:cubicBezTo>
                      <a:cubicBezTo>
                        <a:pt x="1" y="2"/>
                        <a:pt x="2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0" y="4"/>
                        <a:pt x="0" y="4"/>
                      </a:cubicBezTo>
                      <a:cubicBezTo>
                        <a:pt x="1" y="4"/>
                        <a:pt x="0" y="4"/>
                        <a:pt x="0" y="4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548" name="Google Shape;1761;p28"/>
                <p:cNvSpPr>
                  <a:spLocks/>
                </p:cNvSpPr>
                <p:nvPr/>
              </p:nvSpPr>
              <p:spPr bwMode="auto">
                <a:xfrm>
                  <a:off x="1117" y="1430"/>
                  <a:ext cx="20" cy="18"/>
                </a:xfrm>
                <a:custGeom>
                  <a:avLst/>
                  <a:gdLst>
                    <a:gd name="T0" fmla="*/ 0 w 9"/>
                    <a:gd name="T1" fmla="*/ 7 h 8"/>
                    <a:gd name="T2" fmla="*/ 1 w 9"/>
                    <a:gd name="T3" fmla="*/ 6 h 8"/>
                    <a:gd name="T4" fmla="*/ 2 w 9"/>
                    <a:gd name="T5" fmla="*/ 5 h 8"/>
                    <a:gd name="T6" fmla="*/ 3 w 9"/>
                    <a:gd name="T7" fmla="*/ 5 h 8"/>
                    <a:gd name="T8" fmla="*/ 4 w 9"/>
                    <a:gd name="T9" fmla="*/ 5 h 8"/>
                    <a:gd name="T10" fmla="*/ 5 w 9"/>
                    <a:gd name="T11" fmla="*/ 4 h 8"/>
                    <a:gd name="T12" fmla="*/ 7 w 9"/>
                    <a:gd name="T13" fmla="*/ 3 h 8"/>
                    <a:gd name="T14" fmla="*/ 9 w 9"/>
                    <a:gd name="T15" fmla="*/ 1 h 8"/>
                    <a:gd name="T16" fmla="*/ 9 w 9"/>
                    <a:gd name="T17" fmla="*/ 1 h 8"/>
                    <a:gd name="T18" fmla="*/ 8 w 9"/>
                    <a:gd name="T19" fmla="*/ 2 h 8"/>
                    <a:gd name="T20" fmla="*/ 8 w 9"/>
                    <a:gd name="T21" fmla="*/ 1 h 8"/>
                    <a:gd name="T22" fmla="*/ 7 w 9"/>
                    <a:gd name="T23" fmla="*/ 1 h 8"/>
                    <a:gd name="T24" fmla="*/ 6 w 9"/>
                    <a:gd name="T25" fmla="*/ 3 h 8"/>
                    <a:gd name="T26" fmla="*/ 6 w 9"/>
                    <a:gd name="T27" fmla="*/ 2 h 8"/>
                    <a:gd name="T28" fmla="*/ 5 w 9"/>
                    <a:gd name="T29" fmla="*/ 3 h 8"/>
                    <a:gd name="T30" fmla="*/ 4 w 9"/>
                    <a:gd name="T31" fmla="*/ 2 h 8"/>
                    <a:gd name="T32" fmla="*/ 4 w 9"/>
                    <a:gd name="T33" fmla="*/ 3 h 8"/>
                    <a:gd name="T34" fmla="*/ 3 w 9"/>
                    <a:gd name="T35" fmla="*/ 3 h 8"/>
                    <a:gd name="T36" fmla="*/ 3 w 9"/>
                    <a:gd name="T37" fmla="*/ 3 h 8"/>
                    <a:gd name="T38" fmla="*/ 1 w 9"/>
                    <a:gd name="T39" fmla="*/ 5 h 8"/>
                    <a:gd name="T40" fmla="*/ 1 w 9"/>
                    <a:gd name="T41" fmla="*/ 5 h 8"/>
                    <a:gd name="T42" fmla="*/ 0 w 9"/>
                    <a:gd name="T43" fmla="*/ 8 h 8"/>
                    <a:gd name="T44" fmla="*/ 0 w 9"/>
                    <a:gd name="T45" fmla="*/ 7 h 8"/>
                    <a:gd name="T46" fmla="*/ 0 w 9"/>
                    <a:gd name="T4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9" h="8" extrusionOk="0">
                      <a:moveTo>
                        <a:pt x="0" y="7"/>
                      </a:moveTo>
                      <a:cubicBezTo>
                        <a:pt x="0" y="7"/>
                        <a:pt x="1" y="7"/>
                        <a:pt x="1" y="6"/>
                      </a:cubicBezTo>
                      <a:cubicBezTo>
                        <a:pt x="1" y="6"/>
                        <a:pt x="2" y="5"/>
                        <a:pt x="2" y="5"/>
                      </a:cubicBezTo>
                      <a:cubicBezTo>
                        <a:pt x="2" y="6"/>
                        <a:pt x="2" y="5"/>
                        <a:pt x="3" y="5"/>
                      </a:cubicBezTo>
                      <a:cubicBezTo>
                        <a:pt x="3" y="5"/>
                        <a:pt x="3" y="5"/>
                        <a:pt x="4" y="5"/>
                      </a:cubicBezTo>
                      <a:cubicBezTo>
                        <a:pt x="4" y="5"/>
                        <a:pt x="4" y="4"/>
                        <a:pt x="5" y="4"/>
                      </a:cubicBezTo>
                      <a:cubicBezTo>
                        <a:pt x="5" y="3"/>
                        <a:pt x="8" y="4"/>
                        <a:pt x="7" y="3"/>
                      </a:cubicBezTo>
                      <a:cubicBezTo>
                        <a:pt x="8" y="3"/>
                        <a:pt x="9" y="2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8" y="1"/>
                        <a:pt x="8" y="1"/>
                        <a:pt x="8" y="2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1"/>
                        <a:pt x="7" y="1"/>
                        <a:pt x="7" y="1"/>
                      </a:cubicBezTo>
                      <a:cubicBezTo>
                        <a:pt x="8" y="0"/>
                        <a:pt x="6" y="3"/>
                        <a:pt x="6" y="3"/>
                      </a:cubicBezTo>
                      <a:cubicBezTo>
                        <a:pt x="6" y="3"/>
                        <a:pt x="6" y="2"/>
                        <a:pt x="6" y="2"/>
                      </a:cubicBezTo>
                      <a:cubicBezTo>
                        <a:pt x="5" y="2"/>
                        <a:pt x="5" y="3"/>
                        <a:pt x="5" y="3"/>
                      </a:cubicBezTo>
                      <a:cubicBezTo>
                        <a:pt x="5" y="2"/>
                        <a:pt x="5" y="2"/>
                        <a:pt x="4" y="2"/>
                      </a:cubicBezTo>
                      <a:cubicBezTo>
                        <a:pt x="4" y="2"/>
                        <a:pt x="4" y="3"/>
                        <a:pt x="4" y="3"/>
                      </a:cubicBezTo>
                      <a:cubicBezTo>
                        <a:pt x="4" y="3"/>
                        <a:pt x="4" y="2"/>
                        <a:pt x="3" y="3"/>
                      </a:cubicBezTo>
                      <a:cubicBezTo>
                        <a:pt x="2" y="3"/>
                        <a:pt x="3" y="3"/>
                        <a:pt x="3" y="3"/>
                      </a:cubicBezTo>
                      <a:cubicBezTo>
                        <a:pt x="3" y="4"/>
                        <a:pt x="2" y="5"/>
                        <a:pt x="1" y="5"/>
                      </a:cubicBezTo>
                      <a:cubicBezTo>
                        <a:pt x="1" y="4"/>
                        <a:pt x="1" y="5"/>
                        <a:pt x="1" y="5"/>
                      </a:cubicBezTo>
                      <a:cubicBezTo>
                        <a:pt x="0" y="6"/>
                        <a:pt x="0" y="7"/>
                        <a:pt x="0" y="8"/>
                      </a:cubicBezTo>
                      <a:cubicBezTo>
                        <a:pt x="0" y="8"/>
                        <a:pt x="0" y="7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549" name="Google Shape;1762;p28"/>
                <p:cNvSpPr>
                  <a:spLocks/>
                </p:cNvSpPr>
                <p:nvPr/>
              </p:nvSpPr>
              <p:spPr bwMode="auto">
                <a:xfrm>
                  <a:off x="1135" y="1437"/>
                  <a:ext cx="2" cy="2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 h 1"/>
                    <a:gd name="T4" fmla="*/ 0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 extrusionOk="0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550" name="Google Shape;1763;p28"/>
                <p:cNvSpPr>
                  <a:spLocks/>
                </p:cNvSpPr>
                <p:nvPr/>
              </p:nvSpPr>
              <p:spPr bwMode="auto">
                <a:xfrm>
                  <a:off x="1148" y="1419"/>
                  <a:ext cx="3" cy="0"/>
                </a:xfrm>
                <a:custGeom>
                  <a:avLst/>
                  <a:gdLst>
                    <a:gd name="T0" fmla="*/ 1 w 1"/>
                    <a:gd name="T1" fmla="*/ 0 h 120000"/>
                    <a:gd name="T2" fmla="*/ 0 w 1"/>
                    <a:gd name="T3" fmla="*/ 0 h 120000"/>
                    <a:gd name="T4" fmla="*/ 1 w 1"/>
                    <a:gd name="T5" fmla="*/ 0 h 120000"/>
                    <a:gd name="T6" fmla="*/ 1 w 1"/>
                    <a:gd name="T7" fmla="*/ 0 h 1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20000" extrusionOk="0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551" name="Google Shape;1764;p28"/>
                <p:cNvSpPr>
                  <a:spLocks/>
                </p:cNvSpPr>
                <p:nvPr/>
              </p:nvSpPr>
              <p:spPr bwMode="auto">
                <a:xfrm>
                  <a:off x="1131" y="1455"/>
                  <a:ext cx="2" cy="4"/>
                </a:xfrm>
                <a:custGeom>
                  <a:avLst/>
                  <a:gdLst>
                    <a:gd name="T0" fmla="*/ 0 w 1"/>
                    <a:gd name="T1" fmla="*/ 1 h 2"/>
                    <a:gd name="T2" fmla="*/ 1 w 1"/>
                    <a:gd name="T3" fmla="*/ 0 h 2"/>
                    <a:gd name="T4" fmla="*/ 0 w 1"/>
                    <a:gd name="T5" fmla="*/ 1 h 2"/>
                    <a:gd name="T6" fmla="*/ 0 w 1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 extrusionOk="0">
                      <a:moveTo>
                        <a:pt x="0" y="1"/>
                      </a:moveTo>
                      <a:cubicBezTo>
                        <a:pt x="0" y="1"/>
                        <a:pt x="1" y="2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552" name="Google Shape;1765;p28"/>
                <p:cNvSpPr>
                  <a:spLocks/>
                </p:cNvSpPr>
                <p:nvPr/>
              </p:nvSpPr>
              <p:spPr bwMode="auto">
                <a:xfrm>
                  <a:off x="1157" y="1417"/>
                  <a:ext cx="0" cy="2"/>
                </a:xfrm>
                <a:custGeom>
                  <a:avLst/>
                  <a:gdLst>
                    <a:gd name="T0" fmla="*/ 0 w 120000"/>
                    <a:gd name="T1" fmla="*/ 0 h 1"/>
                    <a:gd name="T2" fmla="*/ 0 w 120000"/>
                    <a:gd name="T3" fmla="*/ 0 h 1"/>
                    <a:gd name="T4" fmla="*/ 0 w 120000"/>
                    <a:gd name="T5" fmla="*/ 1 h 1"/>
                    <a:gd name="T6" fmla="*/ 0 w 120000"/>
                    <a:gd name="T7" fmla="*/ 0 h 1"/>
                    <a:gd name="T8" fmla="*/ 0 w 120000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000" h="1" extrusionOk="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553" name="Google Shape;1766;p28"/>
                <p:cNvSpPr>
                  <a:spLocks/>
                </p:cNvSpPr>
                <p:nvPr/>
              </p:nvSpPr>
              <p:spPr bwMode="auto">
                <a:xfrm>
                  <a:off x="1115" y="1479"/>
                  <a:ext cx="2" cy="5"/>
                </a:xfrm>
                <a:custGeom>
                  <a:avLst/>
                  <a:gdLst>
                    <a:gd name="T0" fmla="*/ 1 w 1"/>
                    <a:gd name="T1" fmla="*/ 0 h 2"/>
                    <a:gd name="T2" fmla="*/ 1 w 1"/>
                    <a:gd name="T3" fmla="*/ 0 h 2"/>
                    <a:gd name="T4" fmla="*/ 1 w 1"/>
                    <a:gd name="T5" fmla="*/ 1 h 2"/>
                    <a:gd name="T6" fmla="*/ 1 w 1"/>
                    <a:gd name="T7" fmla="*/ 0 h 2"/>
                    <a:gd name="T8" fmla="*/ 1 w 1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2" extrusionOk="0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1" y="2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554" name="Google Shape;1767;p28"/>
                <p:cNvSpPr>
                  <a:spLocks/>
                </p:cNvSpPr>
                <p:nvPr/>
              </p:nvSpPr>
              <p:spPr bwMode="auto">
                <a:xfrm>
                  <a:off x="1140" y="1413"/>
                  <a:ext cx="6" cy="9"/>
                </a:xfrm>
                <a:custGeom>
                  <a:avLst/>
                  <a:gdLst>
                    <a:gd name="T0" fmla="*/ 1 w 3"/>
                    <a:gd name="T1" fmla="*/ 4 h 4"/>
                    <a:gd name="T2" fmla="*/ 2 w 3"/>
                    <a:gd name="T3" fmla="*/ 3 h 4"/>
                    <a:gd name="T4" fmla="*/ 3 w 3"/>
                    <a:gd name="T5" fmla="*/ 2 h 4"/>
                    <a:gd name="T6" fmla="*/ 3 w 3"/>
                    <a:gd name="T7" fmla="*/ 0 h 4"/>
                    <a:gd name="T8" fmla="*/ 1 w 3"/>
                    <a:gd name="T9" fmla="*/ 1 h 4"/>
                    <a:gd name="T10" fmla="*/ 0 w 3"/>
                    <a:gd name="T11" fmla="*/ 2 h 4"/>
                    <a:gd name="T12" fmla="*/ 1 w 3"/>
                    <a:gd name="T13" fmla="*/ 4 h 4"/>
                    <a:gd name="T14" fmla="*/ 1 w 3"/>
                    <a:gd name="T1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4" extrusionOk="0">
                      <a:moveTo>
                        <a:pt x="1" y="4"/>
                      </a:moveTo>
                      <a:cubicBezTo>
                        <a:pt x="0" y="3"/>
                        <a:pt x="1" y="3"/>
                        <a:pt x="2" y="3"/>
                      </a:cubicBezTo>
                      <a:cubicBezTo>
                        <a:pt x="2" y="2"/>
                        <a:pt x="2" y="2"/>
                        <a:pt x="3" y="2"/>
                      </a:cubicBezTo>
                      <a:cubicBezTo>
                        <a:pt x="3" y="1"/>
                        <a:pt x="3" y="0"/>
                        <a:pt x="3" y="0"/>
                      </a:cubicBezTo>
                      <a:cubicBezTo>
                        <a:pt x="2" y="0"/>
                        <a:pt x="2" y="0"/>
                        <a:pt x="1" y="1"/>
                      </a:cubicBezTo>
                      <a:cubicBezTo>
                        <a:pt x="1" y="2"/>
                        <a:pt x="1" y="2"/>
                        <a:pt x="0" y="2"/>
                      </a:cubicBezTo>
                      <a:cubicBezTo>
                        <a:pt x="0" y="3"/>
                        <a:pt x="0" y="4"/>
                        <a:pt x="1" y="4"/>
                      </a:cubicBezTo>
                      <a:cubicBezTo>
                        <a:pt x="1" y="4"/>
                        <a:pt x="0" y="4"/>
                        <a:pt x="1" y="4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555" name="Google Shape;1768;p28"/>
                <p:cNvSpPr>
                  <a:spLocks/>
                </p:cNvSpPr>
                <p:nvPr/>
              </p:nvSpPr>
              <p:spPr bwMode="auto">
                <a:xfrm>
                  <a:off x="1146" y="1419"/>
                  <a:ext cx="5" cy="3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 extrusionOk="0">
                      <a:moveTo>
                        <a:pt x="2" y="1"/>
                      </a:moveTo>
                      <a:cubicBezTo>
                        <a:pt x="2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ubicBezTo>
                        <a:pt x="2" y="1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556" name="Google Shape;1769;p28"/>
                <p:cNvSpPr>
                  <a:spLocks/>
                </p:cNvSpPr>
                <p:nvPr/>
              </p:nvSpPr>
              <p:spPr bwMode="auto">
                <a:xfrm>
                  <a:off x="1126" y="1459"/>
                  <a:ext cx="2" cy="2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  <a:gd name="T6" fmla="*/ 0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 extrusionOk="0">
                      <a:moveTo>
                        <a:pt x="0" y="1"/>
                      </a:move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1" y="1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557" name="Google Shape;1770;p28"/>
                <p:cNvSpPr>
                  <a:spLocks/>
                </p:cNvSpPr>
                <p:nvPr/>
              </p:nvSpPr>
              <p:spPr bwMode="auto">
                <a:xfrm>
                  <a:off x="1117" y="1475"/>
                  <a:ext cx="3" cy="2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0 h 1"/>
                    <a:gd name="T4" fmla="*/ 1 w 1"/>
                    <a:gd name="T5" fmla="*/ 0 h 1"/>
                    <a:gd name="T6" fmla="*/ 1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 extrusionOk="0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558" name="Google Shape;1771;p28"/>
                <p:cNvSpPr>
                  <a:spLocks noChangeArrowheads="1"/>
                </p:cNvSpPr>
                <p:nvPr/>
              </p:nvSpPr>
              <p:spPr bwMode="auto">
                <a:xfrm>
                  <a:off x="1120" y="1475"/>
                  <a:ext cx="1" cy="1"/>
                </a:xfrm>
                <a:prstGeom prst="ellipse">
                  <a:avLst/>
                </a:pr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>
                  <a:lvl1pPr>
                    <a:buClr>
                      <a:srgbClr val="000000"/>
                    </a:buClr>
                    <a:buFont typeface="Arial" panose="020B0604020202020204" pitchFamily="34" charset="0"/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1pPr>
                  <a:lvl2pPr marL="742950" indent="-285750">
                    <a:buClr>
                      <a:srgbClr val="000000"/>
                    </a:buClr>
                    <a:buFont typeface="Arial" panose="020B0604020202020204" pitchFamily="34" charset="0"/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2pPr>
                  <a:lvl3pPr marL="1143000" indent="-228600">
                    <a:buClr>
                      <a:srgbClr val="000000"/>
                    </a:buClr>
                    <a:buFont typeface="Arial" panose="020B0604020202020204" pitchFamily="34" charset="0"/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3pPr>
                  <a:lvl4pPr marL="1600200" indent="-228600">
                    <a:buClr>
                      <a:srgbClr val="000000"/>
                    </a:buClr>
                    <a:buFont typeface="Arial" panose="020B0604020202020204" pitchFamily="34" charset="0"/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4pPr>
                  <a:lvl5pPr marL="2057400" indent="-228600">
                    <a:buClr>
                      <a:srgbClr val="000000"/>
                    </a:buClr>
                    <a:buFont typeface="Arial" panose="020B0604020202020204" pitchFamily="34" charset="0"/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Font typeface="Arial" panose="020B0604020202020204" pitchFamily="34" charset="0"/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Font typeface="Arial" panose="020B0604020202020204" pitchFamily="34" charset="0"/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Font typeface="Arial" panose="020B0604020202020204" pitchFamily="34" charset="0"/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Font typeface="Arial" panose="020B0604020202020204" pitchFamily="34" charset="0"/>
                    <a:defRPr sz="14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1800"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45559" name="Google Shape;1772;p28"/>
                <p:cNvSpPr>
                  <a:spLocks/>
                </p:cNvSpPr>
                <p:nvPr/>
              </p:nvSpPr>
              <p:spPr bwMode="auto">
                <a:xfrm>
                  <a:off x="1126" y="1464"/>
                  <a:ext cx="0" cy="2"/>
                </a:xfrm>
                <a:custGeom>
                  <a:avLst/>
                  <a:gdLst>
                    <a:gd name="T0" fmla="*/ 0 w 120000"/>
                    <a:gd name="T1" fmla="*/ 0 h 1"/>
                    <a:gd name="T2" fmla="*/ 0 w 120000"/>
                    <a:gd name="T3" fmla="*/ 1 h 1"/>
                    <a:gd name="T4" fmla="*/ 0 w 120000"/>
                    <a:gd name="T5" fmla="*/ 0 h 1"/>
                    <a:gd name="T6" fmla="*/ 0 w 120000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0000" h="1" extrusionOk="0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560" name="Google Shape;1773;p28"/>
                <p:cNvSpPr>
                  <a:spLocks/>
                </p:cNvSpPr>
                <p:nvPr/>
              </p:nvSpPr>
              <p:spPr bwMode="auto">
                <a:xfrm>
                  <a:off x="1117" y="1475"/>
                  <a:ext cx="3" cy="2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  <a:gd name="T6" fmla="*/ 1 w 1"/>
                    <a:gd name="T7" fmla="*/ 1 h 1"/>
                    <a:gd name="T8" fmla="*/ 1 w 1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 extrusionOk="0">
                      <a:moveTo>
                        <a:pt x="1" y="1"/>
                      </a:move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561" name="Google Shape;1774;p28"/>
                <p:cNvSpPr>
                  <a:spLocks/>
                </p:cNvSpPr>
                <p:nvPr/>
              </p:nvSpPr>
              <p:spPr bwMode="auto">
                <a:xfrm>
                  <a:off x="1122" y="1468"/>
                  <a:ext cx="2" cy="2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 extrusionOk="0">
                      <a:moveTo>
                        <a:pt x="0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562" name="Google Shape;1775;p28"/>
                <p:cNvSpPr>
                  <a:spLocks/>
                </p:cNvSpPr>
                <p:nvPr/>
              </p:nvSpPr>
              <p:spPr bwMode="auto">
                <a:xfrm>
                  <a:off x="1000" y="1783"/>
                  <a:ext cx="5" cy="2"/>
                </a:xfrm>
                <a:custGeom>
                  <a:avLst/>
                  <a:gdLst>
                    <a:gd name="T0" fmla="*/ 1 w 2"/>
                    <a:gd name="T1" fmla="*/ 1 h 1"/>
                    <a:gd name="T2" fmla="*/ 2 w 2"/>
                    <a:gd name="T3" fmla="*/ 0 h 1"/>
                    <a:gd name="T4" fmla="*/ 1 w 2"/>
                    <a:gd name="T5" fmla="*/ 1 h 1"/>
                    <a:gd name="T6" fmla="*/ 1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 extrusionOk="0">
                      <a:moveTo>
                        <a:pt x="1" y="1"/>
                      </a:moveTo>
                      <a:cubicBezTo>
                        <a:pt x="1" y="1"/>
                        <a:pt x="2" y="1"/>
                        <a:pt x="2" y="0"/>
                      </a:cubicBezTo>
                      <a:cubicBezTo>
                        <a:pt x="2" y="0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563" name="Google Shape;1776;p28"/>
                <p:cNvSpPr>
                  <a:spLocks/>
                </p:cNvSpPr>
                <p:nvPr/>
              </p:nvSpPr>
              <p:spPr bwMode="auto">
                <a:xfrm>
                  <a:off x="998" y="1785"/>
                  <a:ext cx="4" cy="4"/>
                </a:xfrm>
                <a:custGeom>
                  <a:avLst/>
                  <a:gdLst>
                    <a:gd name="T0" fmla="*/ 2 w 2"/>
                    <a:gd name="T1" fmla="*/ 1 h 2"/>
                    <a:gd name="T2" fmla="*/ 0 w 2"/>
                    <a:gd name="T3" fmla="*/ 2 h 2"/>
                    <a:gd name="T4" fmla="*/ 2 w 2"/>
                    <a:gd name="T5" fmla="*/ 1 h 2"/>
                    <a:gd name="T6" fmla="*/ 2 w 2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 extrusionOk="0">
                      <a:moveTo>
                        <a:pt x="2" y="1"/>
                      </a:moveTo>
                      <a:cubicBezTo>
                        <a:pt x="2" y="0"/>
                        <a:pt x="0" y="1"/>
                        <a:pt x="0" y="2"/>
                      </a:cubicBezTo>
                      <a:cubicBezTo>
                        <a:pt x="1" y="2"/>
                        <a:pt x="2" y="2"/>
                        <a:pt x="2" y="1"/>
                      </a:cubicBezTo>
                      <a:cubicBezTo>
                        <a:pt x="2" y="1"/>
                        <a:pt x="2" y="2"/>
                        <a:pt x="2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564" name="Google Shape;1777;p28"/>
                <p:cNvSpPr>
                  <a:spLocks/>
                </p:cNvSpPr>
                <p:nvPr/>
              </p:nvSpPr>
              <p:spPr bwMode="auto">
                <a:xfrm>
                  <a:off x="982" y="1814"/>
                  <a:ext cx="9" cy="8"/>
                </a:xfrm>
                <a:custGeom>
                  <a:avLst/>
                  <a:gdLst>
                    <a:gd name="T0" fmla="*/ 1 w 4"/>
                    <a:gd name="T1" fmla="*/ 2 h 4"/>
                    <a:gd name="T2" fmla="*/ 2 w 4"/>
                    <a:gd name="T3" fmla="*/ 3 h 4"/>
                    <a:gd name="T4" fmla="*/ 4 w 4"/>
                    <a:gd name="T5" fmla="*/ 3 h 4"/>
                    <a:gd name="T6" fmla="*/ 3 w 4"/>
                    <a:gd name="T7" fmla="*/ 2 h 4"/>
                    <a:gd name="T8" fmla="*/ 0 w 4"/>
                    <a:gd name="T9" fmla="*/ 2 h 4"/>
                    <a:gd name="T10" fmla="*/ 1 w 4"/>
                    <a:gd name="T11" fmla="*/ 2 h 4"/>
                    <a:gd name="T12" fmla="*/ 1 w 4"/>
                    <a:gd name="T13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" h="4" extrusionOk="0">
                      <a:moveTo>
                        <a:pt x="1" y="2"/>
                      </a:moveTo>
                      <a:cubicBezTo>
                        <a:pt x="2" y="2"/>
                        <a:pt x="1" y="3"/>
                        <a:pt x="2" y="3"/>
                      </a:cubicBezTo>
                      <a:cubicBezTo>
                        <a:pt x="3" y="4"/>
                        <a:pt x="4" y="3"/>
                        <a:pt x="4" y="3"/>
                      </a:cubicBezTo>
                      <a:cubicBezTo>
                        <a:pt x="4" y="3"/>
                        <a:pt x="3" y="3"/>
                        <a:pt x="3" y="2"/>
                      </a:cubicBezTo>
                      <a:cubicBezTo>
                        <a:pt x="2" y="2"/>
                        <a:pt x="1" y="0"/>
                        <a:pt x="0" y="2"/>
                      </a:cubicBez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565" name="Google Shape;1778;p28"/>
                <p:cNvSpPr>
                  <a:spLocks/>
                </p:cNvSpPr>
                <p:nvPr/>
              </p:nvSpPr>
              <p:spPr bwMode="auto">
                <a:xfrm>
                  <a:off x="978" y="1820"/>
                  <a:ext cx="4" cy="2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0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 extrusionOk="0">
                      <a:moveTo>
                        <a:pt x="0" y="1"/>
                      </a:move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2" y="1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566" name="Google Shape;1779;p28"/>
                <p:cNvSpPr>
                  <a:spLocks/>
                </p:cNvSpPr>
                <p:nvPr/>
              </p:nvSpPr>
              <p:spPr bwMode="auto">
                <a:xfrm>
                  <a:off x="978" y="1818"/>
                  <a:ext cx="9" cy="7"/>
                </a:xfrm>
                <a:custGeom>
                  <a:avLst/>
                  <a:gdLst>
                    <a:gd name="T0" fmla="*/ 1 w 4"/>
                    <a:gd name="T1" fmla="*/ 1 h 3"/>
                    <a:gd name="T2" fmla="*/ 3 w 4"/>
                    <a:gd name="T3" fmla="*/ 1 h 3"/>
                    <a:gd name="T4" fmla="*/ 1 w 4"/>
                    <a:gd name="T5" fmla="*/ 0 h 3"/>
                    <a:gd name="T6" fmla="*/ 1 w 4"/>
                    <a:gd name="T7" fmla="*/ 1 h 3"/>
                    <a:gd name="T8" fmla="*/ 1 w 4"/>
                    <a:gd name="T9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3" extrusionOk="0">
                      <a:moveTo>
                        <a:pt x="1" y="1"/>
                      </a:moveTo>
                      <a:cubicBezTo>
                        <a:pt x="2" y="1"/>
                        <a:pt x="4" y="3"/>
                        <a:pt x="3" y="1"/>
                      </a:cubicBezTo>
                      <a:cubicBezTo>
                        <a:pt x="3" y="0"/>
                        <a:pt x="1" y="0"/>
                        <a:pt x="1" y="0"/>
                      </a:cubicBezTo>
                      <a:cubicBezTo>
                        <a:pt x="0" y="0"/>
                        <a:pt x="1" y="0"/>
                        <a:pt x="1" y="1"/>
                      </a:cubicBezTo>
                      <a:cubicBezTo>
                        <a:pt x="1" y="1"/>
                        <a:pt x="1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567" name="Google Shape;1780;p28"/>
                <p:cNvSpPr>
                  <a:spLocks/>
                </p:cNvSpPr>
                <p:nvPr/>
              </p:nvSpPr>
              <p:spPr bwMode="auto">
                <a:xfrm>
                  <a:off x="1022" y="1778"/>
                  <a:ext cx="2" cy="2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1 h 1"/>
                    <a:gd name="T4" fmla="*/ 1 w 1"/>
                    <a:gd name="T5" fmla="*/ 0 h 1"/>
                    <a:gd name="T6" fmla="*/ 1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 extrusionOk="0">
                      <a:moveTo>
                        <a:pt x="1" y="0"/>
                      </a:moveTo>
                      <a:cubicBezTo>
                        <a:pt x="1" y="0"/>
                        <a:pt x="0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568" name="Google Shape;1781;p28"/>
                <p:cNvSpPr>
                  <a:spLocks/>
                </p:cNvSpPr>
                <p:nvPr/>
              </p:nvSpPr>
              <p:spPr bwMode="auto">
                <a:xfrm>
                  <a:off x="1020" y="1778"/>
                  <a:ext cx="2" cy="2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1 h 1"/>
                    <a:gd name="T4" fmla="*/ 0 w 1"/>
                    <a:gd name="T5" fmla="*/ 1 h 1"/>
                    <a:gd name="T6" fmla="*/ 1 w 1"/>
                    <a:gd name="T7" fmla="*/ 1 h 1"/>
                    <a:gd name="T8" fmla="*/ 1 w 1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 extrusionOk="0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0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569" name="Google Shape;1782;p28"/>
                <p:cNvSpPr>
                  <a:spLocks/>
                </p:cNvSpPr>
                <p:nvPr/>
              </p:nvSpPr>
              <p:spPr bwMode="auto">
                <a:xfrm>
                  <a:off x="1027" y="1778"/>
                  <a:ext cx="0" cy="2"/>
                </a:xfrm>
                <a:custGeom>
                  <a:avLst/>
                  <a:gdLst>
                    <a:gd name="T0" fmla="*/ 0 w 120000"/>
                    <a:gd name="T1" fmla="*/ 0 h 1"/>
                    <a:gd name="T2" fmla="*/ 0 w 120000"/>
                    <a:gd name="T3" fmla="*/ 1 h 1"/>
                    <a:gd name="T4" fmla="*/ 0 w 120000"/>
                    <a:gd name="T5" fmla="*/ 0 h 1"/>
                    <a:gd name="T6" fmla="*/ 0 w 120000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0000" h="1" extrusionOk="0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570" name="Google Shape;1783;p28"/>
                <p:cNvSpPr>
                  <a:spLocks/>
                </p:cNvSpPr>
                <p:nvPr/>
              </p:nvSpPr>
              <p:spPr bwMode="auto">
                <a:xfrm>
                  <a:off x="1011" y="1778"/>
                  <a:ext cx="7" cy="5"/>
                </a:xfrm>
                <a:custGeom>
                  <a:avLst/>
                  <a:gdLst>
                    <a:gd name="T0" fmla="*/ 2 w 3"/>
                    <a:gd name="T1" fmla="*/ 1 h 2"/>
                    <a:gd name="T2" fmla="*/ 3 w 3"/>
                    <a:gd name="T3" fmla="*/ 1 h 2"/>
                    <a:gd name="T4" fmla="*/ 1 w 3"/>
                    <a:gd name="T5" fmla="*/ 1 h 2"/>
                    <a:gd name="T6" fmla="*/ 2 w 3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 extrusionOk="0">
                      <a:moveTo>
                        <a:pt x="2" y="1"/>
                      </a:moveTo>
                      <a:cubicBezTo>
                        <a:pt x="2" y="1"/>
                        <a:pt x="3" y="2"/>
                        <a:pt x="3" y="1"/>
                      </a:cubicBezTo>
                      <a:cubicBezTo>
                        <a:pt x="2" y="1"/>
                        <a:pt x="1" y="0"/>
                        <a:pt x="1" y="1"/>
                      </a:cubicBezTo>
                      <a:cubicBezTo>
                        <a:pt x="0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571" name="Google Shape;1784;p28"/>
                <p:cNvSpPr>
                  <a:spLocks/>
                </p:cNvSpPr>
                <p:nvPr/>
              </p:nvSpPr>
              <p:spPr bwMode="auto">
                <a:xfrm>
                  <a:off x="1005" y="1778"/>
                  <a:ext cx="8" cy="5"/>
                </a:xfrm>
                <a:custGeom>
                  <a:avLst/>
                  <a:gdLst>
                    <a:gd name="T0" fmla="*/ 1 w 4"/>
                    <a:gd name="T1" fmla="*/ 2 h 2"/>
                    <a:gd name="T2" fmla="*/ 3 w 4"/>
                    <a:gd name="T3" fmla="*/ 1 h 2"/>
                    <a:gd name="T4" fmla="*/ 0 w 4"/>
                    <a:gd name="T5" fmla="*/ 2 h 2"/>
                    <a:gd name="T6" fmla="*/ 1 w 4"/>
                    <a:gd name="T7" fmla="*/ 2 h 2"/>
                    <a:gd name="T8" fmla="*/ 1 w 4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2" extrusionOk="0">
                      <a:moveTo>
                        <a:pt x="1" y="2"/>
                      </a:moveTo>
                      <a:cubicBezTo>
                        <a:pt x="2" y="1"/>
                        <a:pt x="3" y="1"/>
                        <a:pt x="3" y="1"/>
                      </a:cubicBezTo>
                      <a:cubicBezTo>
                        <a:pt x="4" y="0"/>
                        <a:pt x="1" y="2"/>
                        <a:pt x="0" y="2"/>
                      </a:cubicBez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572" name="Google Shape;1785;p28"/>
                <p:cNvSpPr>
                  <a:spLocks/>
                </p:cNvSpPr>
                <p:nvPr/>
              </p:nvSpPr>
              <p:spPr bwMode="auto">
                <a:xfrm>
                  <a:off x="1155" y="2137"/>
                  <a:ext cx="2" cy="2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 extrusionOk="0">
                      <a:moveTo>
                        <a:pt x="1" y="0"/>
                      </a:moveTo>
                      <a:cubicBezTo>
                        <a:pt x="1" y="0"/>
                        <a:pt x="0" y="0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573" name="Google Shape;1786;p28"/>
                <p:cNvSpPr>
                  <a:spLocks/>
                </p:cNvSpPr>
                <p:nvPr/>
              </p:nvSpPr>
              <p:spPr bwMode="auto">
                <a:xfrm>
                  <a:off x="1104" y="2152"/>
                  <a:ext cx="2" cy="3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1 h 1"/>
                    <a:gd name="T4" fmla="*/ 1 w 1"/>
                    <a:gd name="T5" fmla="*/ 0 h 1"/>
                    <a:gd name="T6" fmla="*/ 1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 extrusionOk="0">
                      <a:moveTo>
                        <a:pt x="1" y="0"/>
                      </a:moveTo>
                      <a:cubicBezTo>
                        <a:pt x="1" y="0"/>
                        <a:pt x="0" y="1"/>
                        <a:pt x="1" y="1"/>
                      </a:cubicBezTo>
                      <a:cubicBezTo>
                        <a:pt x="1" y="0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574" name="Google Shape;1787;p28"/>
                <p:cNvSpPr>
                  <a:spLocks/>
                </p:cNvSpPr>
                <p:nvPr/>
              </p:nvSpPr>
              <p:spPr bwMode="auto">
                <a:xfrm>
                  <a:off x="1104" y="2155"/>
                  <a:ext cx="2" cy="2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0 h 1"/>
                    <a:gd name="T4" fmla="*/ 0 w 1"/>
                    <a:gd name="T5" fmla="*/ 0 h 1"/>
                    <a:gd name="T6" fmla="*/ 1 w 1"/>
                    <a:gd name="T7" fmla="*/ 0 h 1"/>
                    <a:gd name="T8" fmla="*/ 1 w 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 extrusionOk="0">
                      <a:moveTo>
                        <a:pt x="1" y="0"/>
                      </a:move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575" name="Google Shape;1788;p28"/>
                <p:cNvSpPr>
                  <a:spLocks/>
                </p:cNvSpPr>
                <p:nvPr/>
              </p:nvSpPr>
              <p:spPr bwMode="auto">
                <a:xfrm>
                  <a:off x="1111" y="2212"/>
                  <a:ext cx="4" cy="2"/>
                </a:xfrm>
                <a:custGeom>
                  <a:avLst/>
                  <a:gdLst>
                    <a:gd name="T0" fmla="*/ 1 w 2"/>
                    <a:gd name="T1" fmla="*/ 0 h 1"/>
                    <a:gd name="T2" fmla="*/ 0 w 2"/>
                    <a:gd name="T3" fmla="*/ 0 h 1"/>
                    <a:gd name="T4" fmla="*/ 1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 extrusionOk="0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2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576" name="Google Shape;1789;p28"/>
                <p:cNvSpPr>
                  <a:spLocks/>
                </p:cNvSpPr>
                <p:nvPr/>
              </p:nvSpPr>
              <p:spPr bwMode="auto">
                <a:xfrm>
                  <a:off x="1100" y="2152"/>
                  <a:ext cx="2" cy="3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 extrusionOk="0">
                      <a:moveTo>
                        <a:pt x="0" y="0"/>
                      </a:move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577" name="Google Shape;1790;p28"/>
                <p:cNvSpPr>
                  <a:spLocks/>
                </p:cNvSpPr>
                <p:nvPr/>
              </p:nvSpPr>
              <p:spPr bwMode="auto">
                <a:xfrm>
                  <a:off x="1140" y="2093"/>
                  <a:ext cx="0" cy="2"/>
                </a:xfrm>
                <a:custGeom>
                  <a:avLst/>
                  <a:gdLst>
                    <a:gd name="T0" fmla="*/ 0 w 120000"/>
                    <a:gd name="T1" fmla="*/ 1 h 1"/>
                    <a:gd name="T2" fmla="*/ 0 w 120000"/>
                    <a:gd name="T3" fmla="*/ 0 h 1"/>
                    <a:gd name="T4" fmla="*/ 0 w 120000"/>
                    <a:gd name="T5" fmla="*/ 0 h 1"/>
                    <a:gd name="T6" fmla="*/ 0 w 120000"/>
                    <a:gd name="T7" fmla="*/ 1 h 1"/>
                    <a:gd name="T8" fmla="*/ 0 w 120000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000" h="1" extrusionOk="0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578" name="Google Shape;1791;p28"/>
                <p:cNvSpPr>
                  <a:spLocks/>
                </p:cNvSpPr>
                <p:nvPr/>
              </p:nvSpPr>
              <p:spPr bwMode="auto">
                <a:xfrm>
                  <a:off x="1106" y="2146"/>
                  <a:ext cx="62" cy="40"/>
                </a:xfrm>
                <a:custGeom>
                  <a:avLst/>
                  <a:gdLst>
                    <a:gd name="T0" fmla="*/ 28 w 28"/>
                    <a:gd name="T1" fmla="*/ 0 h 18"/>
                    <a:gd name="T2" fmla="*/ 28 w 28"/>
                    <a:gd name="T3" fmla="*/ 0 h 18"/>
                    <a:gd name="T4" fmla="*/ 26 w 28"/>
                    <a:gd name="T5" fmla="*/ 0 h 18"/>
                    <a:gd name="T6" fmla="*/ 25 w 28"/>
                    <a:gd name="T7" fmla="*/ 0 h 18"/>
                    <a:gd name="T8" fmla="*/ 24 w 28"/>
                    <a:gd name="T9" fmla="*/ 0 h 18"/>
                    <a:gd name="T10" fmla="*/ 22 w 28"/>
                    <a:gd name="T11" fmla="*/ 1 h 18"/>
                    <a:gd name="T12" fmla="*/ 20 w 28"/>
                    <a:gd name="T13" fmla="*/ 1 h 18"/>
                    <a:gd name="T14" fmla="*/ 19 w 28"/>
                    <a:gd name="T15" fmla="*/ 2 h 18"/>
                    <a:gd name="T16" fmla="*/ 13 w 28"/>
                    <a:gd name="T17" fmla="*/ 3 h 18"/>
                    <a:gd name="T18" fmla="*/ 11 w 28"/>
                    <a:gd name="T19" fmla="*/ 3 h 18"/>
                    <a:gd name="T20" fmla="*/ 10 w 28"/>
                    <a:gd name="T21" fmla="*/ 2 h 18"/>
                    <a:gd name="T22" fmla="*/ 7 w 28"/>
                    <a:gd name="T23" fmla="*/ 1 h 18"/>
                    <a:gd name="T24" fmla="*/ 6 w 28"/>
                    <a:gd name="T25" fmla="*/ 2 h 18"/>
                    <a:gd name="T26" fmla="*/ 5 w 28"/>
                    <a:gd name="T27" fmla="*/ 3 h 18"/>
                    <a:gd name="T28" fmla="*/ 3 w 28"/>
                    <a:gd name="T29" fmla="*/ 2 h 18"/>
                    <a:gd name="T30" fmla="*/ 1 w 28"/>
                    <a:gd name="T31" fmla="*/ 6 h 18"/>
                    <a:gd name="T32" fmla="*/ 2 w 28"/>
                    <a:gd name="T33" fmla="*/ 7 h 18"/>
                    <a:gd name="T34" fmla="*/ 4 w 28"/>
                    <a:gd name="T35" fmla="*/ 8 h 18"/>
                    <a:gd name="T36" fmla="*/ 6 w 28"/>
                    <a:gd name="T37" fmla="*/ 9 h 18"/>
                    <a:gd name="T38" fmla="*/ 7 w 28"/>
                    <a:gd name="T39" fmla="*/ 9 h 18"/>
                    <a:gd name="T40" fmla="*/ 8 w 28"/>
                    <a:gd name="T41" fmla="*/ 11 h 18"/>
                    <a:gd name="T42" fmla="*/ 10 w 28"/>
                    <a:gd name="T43" fmla="*/ 11 h 18"/>
                    <a:gd name="T44" fmla="*/ 11 w 28"/>
                    <a:gd name="T45" fmla="*/ 12 h 18"/>
                    <a:gd name="T46" fmla="*/ 11 w 28"/>
                    <a:gd name="T47" fmla="*/ 12 h 18"/>
                    <a:gd name="T48" fmla="*/ 12 w 28"/>
                    <a:gd name="T49" fmla="*/ 13 h 18"/>
                    <a:gd name="T50" fmla="*/ 17 w 28"/>
                    <a:gd name="T51" fmla="*/ 15 h 18"/>
                    <a:gd name="T52" fmla="*/ 20 w 28"/>
                    <a:gd name="T53" fmla="*/ 17 h 18"/>
                    <a:gd name="T54" fmla="*/ 23 w 28"/>
                    <a:gd name="T55" fmla="*/ 17 h 18"/>
                    <a:gd name="T56" fmla="*/ 24 w 28"/>
                    <a:gd name="T57" fmla="*/ 17 h 18"/>
                    <a:gd name="T58" fmla="*/ 24 w 28"/>
                    <a:gd name="T59" fmla="*/ 15 h 18"/>
                    <a:gd name="T60" fmla="*/ 25 w 28"/>
                    <a:gd name="T61" fmla="*/ 14 h 18"/>
                    <a:gd name="T62" fmla="*/ 25 w 28"/>
                    <a:gd name="T63" fmla="*/ 12 h 18"/>
                    <a:gd name="T64" fmla="*/ 25 w 28"/>
                    <a:gd name="T65" fmla="*/ 11 h 18"/>
                    <a:gd name="T66" fmla="*/ 23 w 28"/>
                    <a:gd name="T67" fmla="*/ 10 h 18"/>
                    <a:gd name="T68" fmla="*/ 24 w 28"/>
                    <a:gd name="T69" fmla="*/ 8 h 18"/>
                    <a:gd name="T70" fmla="*/ 24 w 28"/>
                    <a:gd name="T71" fmla="*/ 6 h 18"/>
                    <a:gd name="T72" fmla="*/ 25 w 28"/>
                    <a:gd name="T73" fmla="*/ 5 h 18"/>
                    <a:gd name="T74" fmla="*/ 25 w 28"/>
                    <a:gd name="T75" fmla="*/ 4 h 18"/>
                    <a:gd name="T76" fmla="*/ 26 w 28"/>
                    <a:gd name="T77" fmla="*/ 3 h 18"/>
                    <a:gd name="T78" fmla="*/ 28 w 28"/>
                    <a:gd name="T79" fmla="*/ 0 h 18"/>
                    <a:gd name="T80" fmla="*/ 28 w 28"/>
                    <a:gd name="T8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8" h="18" extrusionOk="0">
                      <a:moveTo>
                        <a:pt x="28" y="0"/>
                      </a:move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7" y="0"/>
                        <a:pt x="27" y="0"/>
                        <a:pt x="26" y="0"/>
                      </a:cubicBezTo>
                      <a:cubicBezTo>
                        <a:pt x="26" y="0"/>
                        <a:pt x="25" y="0"/>
                        <a:pt x="25" y="0"/>
                      </a:cubicBezTo>
                      <a:cubicBezTo>
                        <a:pt x="25" y="1"/>
                        <a:pt x="25" y="0"/>
                        <a:pt x="24" y="0"/>
                      </a:cubicBezTo>
                      <a:cubicBezTo>
                        <a:pt x="24" y="2"/>
                        <a:pt x="23" y="1"/>
                        <a:pt x="22" y="1"/>
                      </a:cubicBezTo>
                      <a:cubicBezTo>
                        <a:pt x="21" y="1"/>
                        <a:pt x="20" y="1"/>
                        <a:pt x="20" y="1"/>
                      </a:cubicBezTo>
                      <a:cubicBezTo>
                        <a:pt x="20" y="1"/>
                        <a:pt x="20" y="2"/>
                        <a:pt x="19" y="2"/>
                      </a:cubicBezTo>
                      <a:cubicBezTo>
                        <a:pt x="17" y="3"/>
                        <a:pt x="15" y="3"/>
                        <a:pt x="13" y="3"/>
                      </a:cubicBezTo>
                      <a:cubicBezTo>
                        <a:pt x="13" y="3"/>
                        <a:pt x="12" y="4"/>
                        <a:pt x="11" y="3"/>
                      </a:cubicBezTo>
                      <a:cubicBezTo>
                        <a:pt x="11" y="3"/>
                        <a:pt x="11" y="2"/>
                        <a:pt x="10" y="2"/>
                      </a:cubicBezTo>
                      <a:cubicBezTo>
                        <a:pt x="10" y="2"/>
                        <a:pt x="8" y="1"/>
                        <a:pt x="7" y="1"/>
                      </a:cubicBezTo>
                      <a:cubicBezTo>
                        <a:pt x="7" y="1"/>
                        <a:pt x="6" y="1"/>
                        <a:pt x="6" y="2"/>
                      </a:cubicBezTo>
                      <a:cubicBezTo>
                        <a:pt x="5" y="2"/>
                        <a:pt x="6" y="3"/>
                        <a:pt x="5" y="3"/>
                      </a:cubicBezTo>
                      <a:cubicBezTo>
                        <a:pt x="3" y="2"/>
                        <a:pt x="4" y="0"/>
                        <a:pt x="3" y="2"/>
                      </a:cubicBezTo>
                      <a:cubicBezTo>
                        <a:pt x="1" y="2"/>
                        <a:pt x="0" y="5"/>
                        <a:pt x="1" y="6"/>
                      </a:cubicBezTo>
                      <a:cubicBezTo>
                        <a:pt x="1" y="7"/>
                        <a:pt x="1" y="7"/>
                        <a:pt x="2" y="7"/>
                      </a:cubicBezTo>
                      <a:cubicBezTo>
                        <a:pt x="3" y="8"/>
                        <a:pt x="3" y="8"/>
                        <a:pt x="4" y="8"/>
                      </a:cubicBezTo>
                      <a:cubicBezTo>
                        <a:pt x="5" y="8"/>
                        <a:pt x="5" y="9"/>
                        <a:pt x="6" y="9"/>
                      </a:cubicBezTo>
                      <a:cubicBezTo>
                        <a:pt x="6" y="9"/>
                        <a:pt x="7" y="9"/>
                        <a:pt x="7" y="9"/>
                      </a:cubicBezTo>
                      <a:cubicBezTo>
                        <a:pt x="8" y="10"/>
                        <a:pt x="8" y="10"/>
                        <a:pt x="8" y="11"/>
                      </a:cubicBezTo>
                      <a:cubicBezTo>
                        <a:pt x="9" y="11"/>
                        <a:pt x="9" y="11"/>
                        <a:pt x="10" y="11"/>
                      </a:cubicBezTo>
                      <a:cubicBezTo>
                        <a:pt x="10" y="11"/>
                        <a:pt x="10" y="11"/>
                        <a:pt x="11" y="12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1" y="12"/>
                        <a:pt x="12" y="12"/>
                        <a:pt x="12" y="13"/>
                      </a:cubicBezTo>
                      <a:cubicBezTo>
                        <a:pt x="14" y="13"/>
                        <a:pt x="16" y="13"/>
                        <a:pt x="17" y="15"/>
                      </a:cubicBezTo>
                      <a:cubicBezTo>
                        <a:pt x="18" y="16"/>
                        <a:pt x="18" y="16"/>
                        <a:pt x="20" y="17"/>
                      </a:cubicBezTo>
                      <a:cubicBezTo>
                        <a:pt x="21" y="17"/>
                        <a:pt x="22" y="17"/>
                        <a:pt x="23" y="17"/>
                      </a:cubicBezTo>
                      <a:cubicBezTo>
                        <a:pt x="23" y="17"/>
                        <a:pt x="23" y="18"/>
                        <a:pt x="24" y="17"/>
                      </a:cubicBezTo>
                      <a:cubicBezTo>
                        <a:pt x="24" y="17"/>
                        <a:pt x="23" y="16"/>
                        <a:pt x="24" y="15"/>
                      </a:cubicBezTo>
                      <a:cubicBezTo>
                        <a:pt x="24" y="15"/>
                        <a:pt x="25" y="14"/>
                        <a:pt x="25" y="14"/>
                      </a:cubicBezTo>
                      <a:cubicBezTo>
                        <a:pt x="25" y="13"/>
                        <a:pt x="25" y="13"/>
                        <a:pt x="25" y="12"/>
                      </a:cubicBezTo>
                      <a:cubicBezTo>
                        <a:pt x="24" y="11"/>
                        <a:pt x="24" y="12"/>
                        <a:pt x="25" y="11"/>
                      </a:cubicBezTo>
                      <a:cubicBezTo>
                        <a:pt x="24" y="11"/>
                        <a:pt x="23" y="10"/>
                        <a:pt x="23" y="10"/>
                      </a:cubicBezTo>
                      <a:cubicBezTo>
                        <a:pt x="23" y="9"/>
                        <a:pt x="23" y="8"/>
                        <a:pt x="24" y="8"/>
                      </a:cubicBezTo>
                      <a:cubicBezTo>
                        <a:pt x="24" y="7"/>
                        <a:pt x="24" y="7"/>
                        <a:pt x="24" y="6"/>
                      </a:cubicBezTo>
                      <a:cubicBezTo>
                        <a:pt x="24" y="6"/>
                        <a:pt x="24" y="6"/>
                        <a:pt x="25" y="5"/>
                      </a:cubicBezTo>
                      <a:cubicBezTo>
                        <a:pt x="25" y="5"/>
                        <a:pt x="25" y="4"/>
                        <a:pt x="25" y="4"/>
                      </a:cubicBezTo>
                      <a:cubicBezTo>
                        <a:pt x="26" y="4"/>
                        <a:pt x="26" y="3"/>
                        <a:pt x="26" y="3"/>
                      </a:cubicBezTo>
                      <a:cubicBezTo>
                        <a:pt x="27" y="2"/>
                        <a:pt x="28" y="0"/>
                        <a:pt x="28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579" name="Google Shape;1792;p28"/>
                <p:cNvSpPr>
                  <a:spLocks/>
                </p:cNvSpPr>
                <p:nvPr/>
              </p:nvSpPr>
              <p:spPr bwMode="auto">
                <a:xfrm>
                  <a:off x="1133" y="2088"/>
                  <a:ext cx="4" cy="2"/>
                </a:xfrm>
                <a:custGeom>
                  <a:avLst/>
                  <a:gdLst>
                    <a:gd name="T0" fmla="*/ 0 w 2"/>
                    <a:gd name="T1" fmla="*/ 1 h 1"/>
                    <a:gd name="T2" fmla="*/ 1 w 2"/>
                    <a:gd name="T3" fmla="*/ 0 h 1"/>
                    <a:gd name="T4" fmla="*/ 0 w 2"/>
                    <a:gd name="T5" fmla="*/ 0 h 1"/>
                    <a:gd name="T6" fmla="*/ 0 w 2"/>
                    <a:gd name="T7" fmla="*/ 1 h 1"/>
                    <a:gd name="T8" fmla="*/ 0 w 2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 extrusionOk="0">
                      <a:moveTo>
                        <a:pt x="0" y="1"/>
                      </a:moveTo>
                      <a:cubicBezTo>
                        <a:pt x="1" y="1"/>
                        <a:pt x="2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0"/>
                        <a:pt x="0" y="1"/>
                      </a:cubicBezTo>
                      <a:cubicBezTo>
                        <a:pt x="1" y="1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580" name="Google Shape;1793;p28"/>
                <p:cNvSpPr>
                  <a:spLocks/>
                </p:cNvSpPr>
                <p:nvPr/>
              </p:nvSpPr>
              <p:spPr bwMode="auto">
                <a:xfrm>
                  <a:off x="1122" y="2135"/>
                  <a:ext cx="0" cy="2"/>
                </a:xfrm>
                <a:custGeom>
                  <a:avLst/>
                  <a:gdLst>
                    <a:gd name="T0" fmla="*/ 0 w 120000"/>
                    <a:gd name="T1" fmla="*/ 1 h 1"/>
                    <a:gd name="T2" fmla="*/ 0 w 120000"/>
                    <a:gd name="T3" fmla="*/ 1 h 1"/>
                    <a:gd name="T4" fmla="*/ 0 w 120000"/>
                    <a:gd name="T5" fmla="*/ 1 h 1"/>
                    <a:gd name="T6" fmla="*/ 0 w 12000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0000" h="1" extrusionOk="0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1"/>
                      </a:cubicBezTo>
                      <a:cubicBezTo>
                        <a:pt x="0" y="1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581" name="Google Shape;1794;p28"/>
                <p:cNvSpPr>
                  <a:spLocks/>
                </p:cNvSpPr>
                <p:nvPr/>
              </p:nvSpPr>
              <p:spPr bwMode="auto">
                <a:xfrm>
                  <a:off x="1115" y="2084"/>
                  <a:ext cx="0" cy="2"/>
                </a:xfrm>
                <a:custGeom>
                  <a:avLst/>
                  <a:gdLst>
                    <a:gd name="T0" fmla="*/ 0 w 120000"/>
                    <a:gd name="T1" fmla="*/ 0 h 1"/>
                    <a:gd name="T2" fmla="*/ 0 w 120000"/>
                    <a:gd name="T3" fmla="*/ 1 h 1"/>
                    <a:gd name="T4" fmla="*/ 0 w 120000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0000" h="1" extrusionOk="0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582" name="Google Shape;1795;p28"/>
                <p:cNvSpPr>
                  <a:spLocks/>
                </p:cNvSpPr>
                <p:nvPr/>
              </p:nvSpPr>
              <p:spPr bwMode="auto">
                <a:xfrm>
                  <a:off x="1115" y="2084"/>
                  <a:ext cx="2" cy="4"/>
                </a:xfrm>
                <a:custGeom>
                  <a:avLst/>
                  <a:gdLst>
                    <a:gd name="T0" fmla="*/ 1 w 1"/>
                    <a:gd name="T1" fmla="*/ 0 h 2"/>
                    <a:gd name="T2" fmla="*/ 1 w 1"/>
                    <a:gd name="T3" fmla="*/ 0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 extrusionOk="0">
                      <a:moveTo>
                        <a:pt x="1" y="0"/>
                      </a:moveTo>
                      <a:cubicBezTo>
                        <a:pt x="0" y="0"/>
                        <a:pt x="1" y="2"/>
                        <a:pt x="1" y="0"/>
                      </a:cubicBezTo>
                      <a:cubicBezTo>
                        <a:pt x="1" y="0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583" name="Google Shape;1796;p28"/>
                <p:cNvSpPr>
                  <a:spLocks/>
                </p:cNvSpPr>
                <p:nvPr/>
              </p:nvSpPr>
              <p:spPr bwMode="auto">
                <a:xfrm>
                  <a:off x="1084" y="2050"/>
                  <a:ext cx="0" cy="3"/>
                </a:xfrm>
                <a:custGeom>
                  <a:avLst/>
                  <a:gdLst>
                    <a:gd name="T0" fmla="*/ 0 w 120000"/>
                    <a:gd name="T1" fmla="*/ 1 h 1"/>
                    <a:gd name="T2" fmla="*/ 0 w 120000"/>
                    <a:gd name="T3" fmla="*/ 1 h 1"/>
                    <a:gd name="T4" fmla="*/ 0 w 120000"/>
                    <a:gd name="T5" fmla="*/ 1 h 1"/>
                    <a:gd name="T6" fmla="*/ 0 w 12000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0000" h="1" extrusionOk="0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584" name="Google Shape;1797;p28"/>
                <p:cNvSpPr>
                  <a:spLocks/>
                </p:cNvSpPr>
                <p:nvPr/>
              </p:nvSpPr>
              <p:spPr bwMode="auto">
                <a:xfrm>
                  <a:off x="1117" y="2084"/>
                  <a:ext cx="3" cy="0"/>
                </a:xfrm>
                <a:custGeom>
                  <a:avLst/>
                  <a:gdLst>
                    <a:gd name="T0" fmla="*/ 0 w 1"/>
                    <a:gd name="T1" fmla="*/ 0 h 120000"/>
                    <a:gd name="T2" fmla="*/ 0 w 1"/>
                    <a:gd name="T3" fmla="*/ 0 h 120000"/>
                    <a:gd name="T4" fmla="*/ 0 w 1"/>
                    <a:gd name="T5" fmla="*/ 0 h 1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20000" extrusionOk="0">
                      <a:moveTo>
                        <a:pt x="0" y="0"/>
                      </a:moveTo>
                      <a:cubicBezTo>
                        <a:pt x="0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585" name="Google Shape;1798;p28"/>
                <p:cNvSpPr>
                  <a:spLocks/>
                </p:cNvSpPr>
                <p:nvPr/>
              </p:nvSpPr>
              <p:spPr bwMode="auto">
                <a:xfrm>
                  <a:off x="1120" y="2084"/>
                  <a:ext cx="0" cy="0"/>
                </a:xfrm>
                <a:custGeom>
                  <a:avLst/>
                  <a:gdLst>
                    <a:gd name="T0" fmla="*/ 0 w 120000"/>
                    <a:gd name="T1" fmla="*/ 0 h 120000"/>
                    <a:gd name="T2" fmla="*/ 0 w 120000"/>
                    <a:gd name="T3" fmla="*/ 0 h 120000"/>
                    <a:gd name="T4" fmla="*/ 0 w 120000"/>
                    <a:gd name="T5" fmla="*/ 0 h 120000"/>
                    <a:gd name="T6" fmla="*/ 0 w 120000"/>
                    <a:gd name="T7" fmla="*/ 0 h 1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0000" h="120000" extrusionOk="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586" name="Google Shape;1799;p28"/>
                <p:cNvSpPr>
                  <a:spLocks/>
                </p:cNvSpPr>
                <p:nvPr/>
              </p:nvSpPr>
              <p:spPr bwMode="auto">
                <a:xfrm>
                  <a:off x="1097" y="2181"/>
                  <a:ext cx="5" cy="5"/>
                </a:xfrm>
                <a:custGeom>
                  <a:avLst/>
                  <a:gdLst>
                    <a:gd name="T0" fmla="*/ 1 w 2"/>
                    <a:gd name="T1" fmla="*/ 1 h 2"/>
                    <a:gd name="T2" fmla="*/ 0 w 2"/>
                    <a:gd name="T3" fmla="*/ 1 h 2"/>
                    <a:gd name="T4" fmla="*/ 1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 extrusionOk="0">
                      <a:moveTo>
                        <a:pt x="1" y="1"/>
                      </a:move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1" y="2"/>
                        <a:pt x="2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587" name="Google Shape;1800;p28"/>
                <p:cNvSpPr>
                  <a:spLocks/>
                </p:cNvSpPr>
                <p:nvPr/>
              </p:nvSpPr>
              <p:spPr bwMode="auto">
                <a:xfrm>
                  <a:off x="1029" y="2075"/>
                  <a:ext cx="33" cy="57"/>
                </a:xfrm>
                <a:custGeom>
                  <a:avLst/>
                  <a:gdLst>
                    <a:gd name="T0" fmla="*/ 15 w 15"/>
                    <a:gd name="T1" fmla="*/ 8 h 26"/>
                    <a:gd name="T2" fmla="*/ 14 w 15"/>
                    <a:gd name="T3" fmla="*/ 6 h 26"/>
                    <a:gd name="T4" fmla="*/ 14 w 15"/>
                    <a:gd name="T5" fmla="*/ 6 h 26"/>
                    <a:gd name="T6" fmla="*/ 12 w 15"/>
                    <a:gd name="T7" fmla="*/ 4 h 26"/>
                    <a:gd name="T8" fmla="*/ 13 w 15"/>
                    <a:gd name="T9" fmla="*/ 3 h 26"/>
                    <a:gd name="T10" fmla="*/ 13 w 15"/>
                    <a:gd name="T11" fmla="*/ 2 h 26"/>
                    <a:gd name="T12" fmla="*/ 12 w 15"/>
                    <a:gd name="T13" fmla="*/ 2 h 26"/>
                    <a:gd name="T14" fmla="*/ 11 w 15"/>
                    <a:gd name="T15" fmla="*/ 1 h 26"/>
                    <a:gd name="T16" fmla="*/ 10 w 15"/>
                    <a:gd name="T17" fmla="*/ 0 h 26"/>
                    <a:gd name="T18" fmla="*/ 9 w 15"/>
                    <a:gd name="T19" fmla="*/ 1 h 26"/>
                    <a:gd name="T20" fmla="*/ 9 w 15"/>
                    <a:gd name="T21" fmla="*/ 1 h 26"/>
                    <a:gd name="T22" fmla="*/ 8 w 15"/>
                    <a:gd name="T23" fmla="*/ 1 h 26"/>
                    <a:gd name="T24" fmla="*/ 7 w 15"/>
                    <a:gd name="T25" fmla="*/ 2 h 26"/>
                    <a:gd name="T26" fmla="*/ 6 w 15"/>
                    <a:gd name="T27" fmla="*/ 4 h 26"/>
                    <a:gd name="T28" fmla="*/ 5 w 15"/>
                    <a:gd name="T29" fmla="*/ 4 h 26"/>
                    <a:gd name="T30" fmla="*/ 5 w 15"/>
                    <a:gd name="T31" fmla="*/ 4 h 26"/>
                    <a:gd name="T32" fmla="*/ 4 w 15"/>
                    <a:gd name="T33" fmla="*/ 5 h 26"/>
                    <a:gd name="T34" fmla="*/ 1 w 15"/>
                    <a:gd name="T35" fmla="*/ 3 h 26"/>
                    <a:gd name="T36" fmla="*/ 1 w 15"/>
                    <a:gd name="T37" fmla="*/ 7 h 26"/>
                    <a:gd name="T38" fmla="*/ 2 w 15"/>
                    <a:gd name="T39" fmla="*/ 8 h 26"/>
                    <a:gd name="T40" fmla="*/ 3 w 15"/>
                    <a:gd name="T41" fmla="*/ 10 h 26"/>
                    <a:gd name="T42" fmla="*/ 3 w 15"/>
                    <a:gd name="T43" fmla="*/ 11 h 26"/>
                    <a:gd name="T44" fmla="*/ 3 w 15"/>
                    <a:gd name="T45" fmla="*/ 12 h 26"/>
                    <a:gd name="T46" fmla="*/ 3 w 15"/>
                    <a:gd name="T47" fmla="*/ 13 h 26"/>
                    <a:gd name="T48" fmla="*/ 3 w 15"/>
                    <a:gd name="T49" fmla="*/ 13 h 26"/>
                    <a:gd name="T50" fmla="*/ 3 w 15"/>
                    <a:gd name="T51" fmla="*/ 14 h 26"/>
                    <a:gd name="T52" fmla="*/ 3 w 15"/>
                    <a:gd name="T53" fmla="*/ 15 h 26"/>
                    <a:gd name="T54" fmla="*/ 4 w 15"/>
                    <a:gd name="T55" fmla="*/ 16 h 26"/>
                    <a:gd name="T56" fmla="*/ 3 w 15"/>
                    <a:gd name="T57" fmla="*/ 15 h 26"/>
                    <a:gd name="T58" fmla="*/ 3 w 15"/>
                    <a:gd name="T59" fmla="*/ 18 h 26"/>
                    <a:gd name="T60" fmla="*/ 2 w 15"/>
                    <a:gd name="T61" fmla="*/ 19 h 26"/>
                    <a:gd name="T62" fmla="*/ 2 w 15"/>
                    <a:gd name="T63" fmla="*/ 20 h 26"/>
                    <a:gd name="T64" fmla="*/ 2 w 15"/>
                    <a:gd name="T65" fmla="*/ 21 h 26"/>
                    <a:gd name="T66" fmla="*/ 2 w 15"/>
                    <a:gd name="T67" fmla="*/ 22 h 26"/>
                    <a:gd name="T68" fmla="*/ 2 w 15"/>
                    <a:gd name="T69" fmla="*/ 23 h 26"/>
                    <a:gd name="T70" fmla="*/ 4 w 15"/>
                    <a:gd name="T71" fmla="*/ 24 h 26"/>
                    <a:gd name="T72" fmla="*/ 4 w 15"/>
                    <a:gd name="T73" fmla="*/ 26 h 26"/>
                    <a:gd name="T74" fmla="*/ 5 w 15"/>
                    <a:gd name="T75" fmla="*/ 25 h 26"/>
                    <a:gd name="T76" fmla="*/ 6 w 15"/>
                    <a:gd name="T77" fmla="*/ 25 h 26"/>
                    <a:gd name="T78" fmla="*/ 7 w 15"/>
                    <a:gd name="T79" fmla="*/ 24 h 26"/>
                    <a:gd name="T80" fmla="*/ 7 w 15"/>
                    <a:gd name="T81" fmla="*/ 23 h 26"/>
                    <a:gd name="T82" fmla="*/ 9 w 15"/>
                    <a:gd name="T83" fmla="*/ 22 h 26"/>
                    <a:gd name="T84" fmla="*/ 10 w 15"/>
                    <a:gd name="T85" fmla="*/ 22 h 26"/>
                    <a:gd name="T86" fmla="*/ 11 w 15"/>
                    <a:gd name="T87" fmla="*/ 23 h 26"/>
                    <a:gd name="T88" fmla="*/ 12 w 15"/>
                    <a:gd name="T89" fmla="*/ 23 h 26"/>
                    <a:gd name="T90" fmla="*/ 12 w 15"/>
                    <a:gd name="T91" fmla="*/ 21 h 26"/>
                    <a:gd name="T92" fmla="*/ 13 w 15"/>
                    <a:gd name="T93" fmla="*/ 21 h 26"/>
                    <a:gd name="T94" fmla="*/ 12 w 15"/>
                    <a:gd name="T95" fmla="*/ 21 h 26"/>
                    <a:gd name="T96" fmla="*/ 13 w 15"/>
                    <a:gd name="T97" fmla="*/ 20 h 26"/>
                    <a:gd name="T98" fmla="*/ 13 w 15"/>
                    <a:gd name="T99" fmla="*/ 19 h 26"/>
                    <a:gd name="T100" fmla="*/ 13 w 15"/>
                    <a:gd name="T101" fmla="*/ 17 h 26"/>
                    <a:gd name="T102" fmla="*/ 13 w 15"/>
                    <a:gd name="T103" fmla="*/ 14 h 26"/>
                    <a:gd name="T104" fmla="*/ 13 w 15"/>
                    <a:gd name="T105" fmla="*/ 13 h 26"/>
                    <a:gd name="T106" fmla="*/ 13 w 15"/>
                    <a:gd name="T107" fmla="*/ 11 h 26"/>
                    <a:gd name="T108" fmla="*/ 14 w 15"/>
                    <a:gd name="T109" fmla="*/ 10 h 26"/>
                    <a:gd name="T110" fmla="*/ 15 w 15"/>
                    <a:gd name="T111" fmla="*/ 8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5" h="26" extrusionOk="0">
                      <a:moveTo>
                        <a:pt x="15" y="8"/>
                      </a:moveTo>
                      <a:cubicBezTo>
                        <a:pt x="15" y="8"/>
                        <a:pt x="14" y="7"/>
                        <a:pt x="14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5"/>
                        <a:pt x="13" y="4"/>
                        <a:pt x="12" y="4"/>
                      </a:cubicBezTo>
                      <a:cubicBezTo>
                        <a:pt x="12" y="4"/>
                        <a:pt x="13" y="3"/>
                        <a:pt x="13" y="3"/>
                      </a:cubicBezTo>
                      <a:cubicBezTo>
                        <a:pt x="12" y="2"/>
                        <a:pt x="13" y="2"/>
                        <a:pt x="13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2" y="1"/>
                        <a:pt x="11" y="1"/>
                        <a:pt x="11" y="1"/>
                      </a:cubicBezTo>
                      <a:cubicBezTo>
                        <a:pt x="10" y="0"/>
                        <a:pt x="11" y="0"/>
                        <a:pt x="10" y="0"/>
                      </a:cubicBezTo>
                      <a:cubicBezTo>
                        <a:pt x="9" y="0"/>
                        <a:pt x="10" y="0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1"/>
                        <a:pt x="8" y="1"/>
                        <a:pt x="8" y="1"/>
                      </a:cubicBezTo>
                      <a:cubicBezTo>
                        <a:pt x="8" y="2"/>
                        <a:pt x="7" y="2"/>
                        <a:pt x="7" y="2"/>
                      </a:cubicBezTo>
                      <a:cubicBezTo>
                        <a:pt x="7" y="3"/>
                        <a:pt x="6" y="3"/>
                        <a:pt x="6" y="4"/>
                      </a:cubicBezTo>
                      <a:cubicBezTo>
                        <a:pt x="5" y="3"/>
                        <a:pt x="5" y="3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4" y="5"/>
                        <a:pt x="4" y="5"/>
                      </a:cubicBezTo>
                      <a:cubicBezTo>
                        <a:pt x="2" y="5"/>
                        <a:pt x="2" y="3"/>
                        <a:pt x="1" y="3"/>
                      </a:cubicBezTo>
                      <a:cubicBezTo>
                        <a:pt x="2" y="4"/>
                        <a:pt x="0" y="6"/>
                        <a:pt x="1" y="7"/>
                      </a:cubicBezTo>
                      <a:cubicBezTo>
                        <a:pt x="1" y="7"/>
                        <a:pt x="2" y="7"/>
                        <a:pt x="2" y="8"/>
                      </a:cubicBezTo>
                      <a:cubicBezTo>
                        <a:pt x="3" y="8"/>
                        <a:pt x="2" y="9"/>
                        <a:pt x="3" y="10"/>
                      </a:cubicBezTo>
                      <a:cubicBezTo>
                        <a:pt x="3" y="10"/>
                        <a:pt x="3" y="10"/>
                        <a:pt x="3" y="11"/>
                      </a:cubicBezTo>
                      <a:cubicBezTo>
                        <a:pt x="3" y="11"/>
                        <a:pt x="3" y="12"/>
                        <a:pt x="3" y="12"/>
                      </a:cubicBezTo>
                      <a:cubicBezTo>
                        <a:pt x="3" y="13"/>
                        <a:pt x="3" y="12"/>
                        <a:pt x="3" y="13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3" y="14"/>
                        <a:pt x="2" y="14"/>
                        <a:pt x="3" y="14"/>
                      </a:cubicBezTo>
                      <a:cubicBezTo>
                        <a:pt x="3" y="15"/>
                        <a:pt x="3" y="14"/>
                        <a:pt x="3" y="15"/>
                      </a:cubicBezTo>
                      <a:cubicBezTo>
                        <a:pt x="4" y="15"/>
                        <a:pt x="3" y="16"/>
                        <a:pt x="4" y="16"/>
                      </a:cubicBezTo>
                      <a:cubicBezTo>
                        <a:pt x="4" y="17"/>
                        <a:pt x="3" y="15"/>
                        <a:pt x="3" y="15"/>
                      </a:cubicBezTo>
                      <a:cubicBezTo>
                        <a:pt x="3" y="16"/>
                        <a:pt x="3" y="17"/>
                        <a:pt x="3" y="18"/>
                      </a:cubicBezTo>
                      <a:cubicBezTo>
                        <a:pt x="3" y="18"/>
                        <a:pt x="2" y="18"/>
                        <a:pt x="2" y="19"/>
                      </a:cubicBezTo>
                      <a:cubicBezTo>
                        <a:pt x="2" y="19"/>
                        <a:pt x="2" y="20"/>
                        <a:pt x="2" y="20"/>
                      </a:cubicBezTo>
                      <a:cubicBezTo>
                        <a:pt x="2" y="20"/>
                        <a:pt x="2" y="21"/>
                        <a:pt x="2" y="21"/>
                      </a:cubicBezTo>
                      <a:cubicBezTo>
                        <a:pt x="2" y="21"/>
                        <a:pt x="2" y="21"/>
                        <a:pt x="2" y="22"/>
                      </a:cubicBezTo>
                      <a:cubicBezTo>
                        <a:pt x="2" y="22"/>
                        <a:pt x="2" y="22"/>
                        <a:pt x="2" y="23"/>
                      </a:cubicBezTo>
                      <a:cubicBezTo>
                        <a:pt x="3" y="23"/>
                        <a:pt x="3" y="23"/>
                        <a:pt x="4" y="24"/>
                      </a:cubicBezTo>
                      <a:cubicBezTo>
                        <a:pt x="4" y="25"/>
                        <a:pt x="4" y="25"/>
                        <a:pt x="4" y="26"/>
                      </a:cubicBezTo>
                      <a:cubicBezTo>
                        <a:pt x="5" y="26"/>
                        <a:pt x="5" y="25"/>
                        <a:pt x="5" y="25"/>
                      </a:cubicBezTo>
                      <a:cubicBezTo>
                        <a:pt x="5" y="25"/>
                        <a:pt x="6" y="25"/>
                        <a:pt x="6" y="25"/>
                      </a:cubicBezTo>
                      <a:cubicBezTo>
                        <a:pt x="6" y="25"/>
                        <a:pt x="7" y="25"/>
                        <a:pt x="7" y="24"/>
                      </a:cubicBezTo>
                      <a:cubicBezTo>
                        <a:pt x="8" y="24"/>
                        <a:pt x="7" y="23"/>
                        <a:pt x="7" y="23"/>
                      </a:cubicBezTo>
                      <a:cubicBezTo>
                        <a:pt x="8" y="22"/>
                        <a:pt x="8" y="22"/>
                        <a:pt x="9" y="22"/>
                      </a:cubicBezTo>
                      <a:cubicBezTo>
                        <a:pt x="10" y="22"/>
                        <a:pt x="9" y="22"/>
                        <a:pt x="10" y="22"/>
                      </a:cubicBezTo>
                      <a:cubicBezTo>
                        <a:pt x="10" y="22"/>
                        <a:pt x="11" y="23"/>
                        <a:pt x="11" y="23"/>
                      </a:cubicBezTo>
                      <a:cubicBezTo>
                        <a:pt x="11" y="23"/>
                        <a:pt x="11" y="23"/>
                        <a:pt x="12" y="23"/>
                      </a:cubicBezTo>
                      <a:cubicBezTo>
                        <a:pt x="12" y="23"/>
                        <a:pt x="12" y="22"/>
                        <a:pt x="12" y="21"/>
                      </a:cubicBezTo>
                      <a:cubicBezTo>
                        <a:pt x="12" y="21"/>
                        <a:pt x="13" y="21"/>
                        <a:pt x="13" y="21"/>
                      </a:cubicBezTo>
                      <a:cubicBezTo>
                        <a:pt x="13" y="21"/>
                        <a:pt x="12" y="21"/>
                        <a:pt x="12" y="21"/>
                      </a:cubicBezTo>
                      <a:cubicBezTo>
                        <a:pt x="12" y="20"/>
                        <a:pt x="13" y="20"/>
                        <a:pt x="13" y="20"/>
                      </a:cubicBez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3" y="19"/>
                        <a:pt x="13" y="17"/>
                        <a:pt x="13" y="17"/>
                      </a:cubicBezTo>
                      <a:cubicBezTo>
                        <a:pt x="13" y="16"/>
                        <a:pt x="13" y="15"/>
                        <a:pt x="13" y="14"/>
                      </a:cubicBezTo>
                      <a:cubicBezTo>
                        <a:pt x="13" y="14"/>
                        <a:pt x="14" y="13"/>
                        <a:pt x="13" y="13"/>
                      </a:cubicBezTo>
                      <a:cubicBezTo>
                        <a:pt x="13" y="12"/>
                        <a:pt x="13" y="12"/>
                        <a:pt x="13" y="11"/>
                      </a:cubicBezTo>
                      <a:cubicBezTo>
                        <a:pt x="13" y="11"/>
                        <a:pt x="13" y="10"/>
                        <a:pt x="14" y="10"/>
                      </a:cubicBezTo>
                      <a:cubicBezTo>
                        <a:pt x="14" y="9"/>
                        <a:pt x="15" y="9"/>
                        <a:pt x="15" y="8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588" name="Google Shape;1801;p28"/>
                <p:cNvSpPr>
                  <a:spLocks/>
                </p:cNvSpPr>
                <p:nvPr/>
              </p:nvSpPr>
              <p:spPr bwMode="auto">
                <a:xfrm>
                  <a:off x="1053" y="2075"/>
                  <a:ext cx="0" cy="2"/>
                </a:xfrm>
                <a:custGeom>
                  <a:avLst/>
                  <a:gdLst>
                    <a:gd name="T0" fmla="*/ 0 w 120000"/>
                    <a:gd name="T1" fmla="*/ 0 h 1"/>
                    <a:gd name="T2" fmla="*/ 0 w 120000"/>
                    <a:gd name="T3" fmla="*/ 1 h 1"/>
                    <a:gd name="T4" fmla="*/ 0 w 120000"/>
                    <a:gd name="T5" fmla="*/ 0 h 1"/>
                    <a:gd name="T6" fmla="*/ 0 w 120000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0000" h="1" extrusionOk="0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589" name="Google Shape;1802;p28"/>
                <p:cNvSpPr>
                  <a:spLocks/>
                </p:cNvSpPr>
                <p:nvPr/>
              </p:nvSpPr>
              <p:spPr bwMode="auto">
                <a:xfrm>
                  <a:off x="1031" y="2077"/>
                  <a:ext cx="5" cy="2"/>
                </a:xfrm>
                <a:custGeom>
                  <a:avLst/>
                  <a:gdLst>
                    <a:gd name="T0" fmla="*/ 1 w 2"/>
                    <a:gd name="T1" fmla="*/ 1 h 1"/>
                    <a:gd name="T2" fmla="*/ 2 w 2"/>
                    <a:gd name="T3" fmla="*/ 0 h 1"/>
                    <a:gd name="T4" fmla="*/ 1 w 2"/>
                    <a:gd name="T5" fmla="*/ 1 h 1"/>
                    <a:gd name="T6" fmla="*/ 1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 extrusionOk="0">
                      <a:moveTo>
                        <a:pt x="1" y="1"/>
                      </a:moveTo>
                      <a:cubicBezTo>
                        <a:pt x="1" y="1"/>
                        <a:pt x="2" y="1"/>
                        <a:pt x="2" y="0"/>
                      </a:cubicBezTo>
                      <a:cubicBezTo>
                        <a:pt x="1" y="0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590" name="Google Shape;1803;p28"/>
                <p:cNvSpPr>
                  <a:spLocks/>
                </p:cNvSpPr>
                <p:nvPr/>
              </p:nvSpPr>
              <p:spPr bwMode="auto">
                <a:xfrm>
                  <a:off x="1033" y="2126"/>
                  <a:ext cx="3" cy="4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1 h 2"/>
                    <a:gd name="T4" fmla="*/ 0 w 1"/>
                    <a:gd name="T5" fmla="*/ 0 h 2"/>
                    <a:gd name="T6" fmla="*/ 0 w 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 extrusionOk="0">
                      <a:moveTo>
                        <a:pt x="0" y="0"/>
                      </a:moveTo>
                      <a:cubicBezTo>
                        <a:pt x="0" y="0"/>
                        <a:pt x="0" y="2"/>
                        <a:pt x="1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591" name="Google Shape;1804;p28"/>
                <p:cNvSpPr>
                  <a:spLocks/>
                </p:cNvSpPr>
                <p:nvPr/>
              </p:nvSpPr>
              <p:spPr bwMode="auto">
                <a:xfrm>
                  <a:off x="1031" y="2124"/>
                  <a:ext cx="2" cy="2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  <a:gd name="T6" fmla="*/ 0 w 1"/>
                    <a:gd name="T7" fmla="*/ 0 h 1"/>
                    <a:gd name="T8" fmla="*/ 0 w 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 extrusionOk="0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592" name="Google Shape;1805;p28"/>
                <p:cNvSpPr>
                  <a:spLocks/>
                </p:cNvSpPr>
                <p:nvPr/>
              </p:nvSpPr>
              <p:spPr bwMode="auto">
                <a:xfrm>
                  <a:off x="1058" y="2084"/>
                  <a:ext cx="2" cy="0"/>
                </a:xfrm>
                <a:custGeom>
                  <a:avLst/>
                  <a:gdLst>
                    <a:gd name="T0" fmla="*/ 0 w 1"/>
                    <a:gd name="T1" fmla="*/ 0 h 120000"/>
                    <a:gd name="T2" fmla="*/ 1 w 1"/>
                    <a:gd name="T3" fmla="*/ 0 h 120000"/>
                    <a:gd name="T4" fmla="*/ 0 w 1"/>
                    <a:gd name="T5" fmla="*/ 0 h 120000"/>
                    <a:gd name="T6" fmla="*/ 0 w 1"/>
                    <a:gd name="T7" fmla="*/ 0 h 1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20000" extrusionOk="0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593" name="Google Shape;1806;p28"/>
                <p:cNvSpPr>
                  <a:spLocks/>
                </p:cNvSpPr>
                <p:nvPr/>
              </p:nvSpPr>
              <p:spPr bwMode="auto">
                <a:xfrm>
                  <a:off x="1071" y="2048"/>
                  <a:ext cx="2" cy="5"/>
                </a:xfrm>
                <a:custGeom>
                  <a:avLst/>
                  <a:gdLst>
                    <a:gd name="T0" fmla="*/ 0 w 1"/>
                    <a:gd name="T1" fmla="*/ 1 h 2"/>
                    <a:gd name="T2" fmla="*/ 0 w 1"/>
                    <a:gd name="T3" fmla="*/ 1 h 2"/>
                    <a:gd name="T4" fmla="*/ 0 w 1"/>
                    <a:gd name="T5" fmla="*/ 1 h 2"/>
                    <a:gd name="T6" fmla="*/ 0 w 1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 extrusionOk="0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0" y="0"/>
                        <a:pt x="0" y="1"/>
                      </a:cubicBezTo>
                      <a:cubicBezTo>
                        <a:pt x="0" y="1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594" name="Google Shape;1807;p28"/>
                <p:cNvSpPr>
                  <a:spLocks/>
                </p:cNvSpPr>
                <p:nvPr/>
              </p:nvSpPr>
              <p:spPr bwMode="auto">
                <a:xfrm>
                  <a:off x="1067" y="2044"/>
                  <a:ext cx="0" cy="0"/>
                </a:xfrm>
                <a:custGeom>
                  <a:avLst/>
                  <a:gdLst>
                    <a:gd name="T0" fmla="*/ 0 w 120000"/>
                    <a:gd name="T1" fmla="*/ 0 h 120000"/>
                    <a:gd name="T2" fmla="*/ 0 w 120000"/>
                    <a:gd name="T3" fmla="*/ 0 h 120000"/>
                    <a:gd name="T4" fmla="*/ 0 w 120000"/>
                    <a:gd name="T5" fmla="*/ 0 h 1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0000" h="120000" extrusionOk="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595" name="Google Shape;1808;p28"/>
                <p:cNvSpPr>
                  <a:spLocks/>
                </p:cNvSpPr>
                <p:nvPr/>
              </p:nvSpPr>
              <p:spPr bwMode="auto">
                <a:xfrm>
                  <a:off x="1080" y="2048"/>
                  <a:ext cx="2" cy="2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1 h 1"/>
                    <a:gd name="T4" fmla="*/ 1 w 1"/>
                    <a:gd name="T5" fmla="*/ 1 h 1"/>
                    <a:gd name="T6" fmla="*/ 1 w 1"/>
                    <a:gd name="T7" fmla="*/ 1 h 1"/>
                    <a:gd name="T8" fmla="*/ 1 w 1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 extrusionOk="0">
                      <a:moveTo>
                        <a:pt x="1" y="1"/>
                      </a:move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596" name="Google Shape;1809;p28"/>
                <p:cNvSpPr>
                  <a:spLocks/>
                </p:cNvSpPr>
                <p:nvPr/>
              </p:nvSpPr>
              <p:spPr bwMode="auto">
                <a:xfrm>
                  <a:off x="1067" y="2037"/>
                  <a:ext cx="6" cy="5"/>
                </a:xfrm>
                <a:custGeom>
                  <a:avLst/>
                  <a:gdLst>
                    <a:gd name="T0" fmla="*/ 3 w 3"/>
                    <a:gd name="T1" fmla="*/ 0 h 2"/>
                    <a:gd name="T2" fmla="*/ 1 w 3"/>
                    <a:gd name="T3" fmla="*/ 1 h 2"/>
                    <a:gd name="T4" fmla="*/ 0 w 3"/>
                    <a:gd name="T5" fmla="*/ 1 h 2"/>
                    <a:gd name="T6" fmla="*/ 1 w 3"/>
                    <a:gd name="T7" fmla="*/ 2 h 2"/>
                    <a:gd name="T8" fmla="*/ 2 w 3"/>
                    <a:gd name="T9" fmla="*/ 2 h 2"/>
                    <a:gd name="T10" fmla="*/ 3 w 3"/>
                    <a:gd name="T11" fmla="*/ 2 h 2"/>
                    <a:gd name="T12" fmla="*/ 3 w 3"/>
                    <a:gd name="T13" fmla="*/ 0 h 2"/>
                    <a:gd name="T14" fmla="*/ 3 w 3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2" extrusionOk="0">
                      <a:moveTo>
                        <a:pt x="3" y="0"/>
                      </a:moveTo>
                      <a:cubicBezTo>
                        <a:pt x="3" y="0"/>
                        <a:pt x="2" y="1"/>
                        <a:pt x="1" y="1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1" y="2"/>
                        <a:pt x="1" y="2"/>
                      </a:cubicBezTo>
                      <a:cubicBezTo>
                        <a:pt x="1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3" y="2"/>
                      </a:cubicBezTo>
                      <a:cubicBezTo>
                        <a:pt x="3" y="2"/>
                        <a:pt x="3" y="1"/>
                        <a:pt x="3" y="0"/>
                      </a:cubicBezTo>
                      <a:cubicBezTo>
                        <a:pt x="2" y="0"/>
                        <a:pt x="3" y="0"/>
                        <a:pt x="3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597" name="Google Shape;1810;p28"/>
                <p:cNvSpPr>
                  <a:spLocks/>
                </p:cNvSpPr>
                <p:nvPr/>
              </p:nvSpPr>
              <p:spPr bwMode="auto">
                <a:xfrm>
                  <a:off x="1060" y="2081"/>
                  <a:ext cx="0" cy="3"/>
                </a:xfrm>
                <a:custGeom>
                  <a:avLst/>
                  <a:gdLst>
                    <a:gd name="T0" fmla="*/ 0 w 120000"/>
                    <a:gd name="T1" fmla="*/ 1 h 1"/>
                    <a:gd name="T2" fmla="*/ 0 w 120000"/>
                    <a:gd name="T3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20000" h="1" extrusionOk="0">
                      <a:moveTo>
                        <a:pt x="0" y="1"/>
                      </a:moveTo>
                      <a:cubicBezTo>
                        <a:pt x="0" y="1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598" name="Google Shape;1811;p28"/>
                <p:cNvSpPr>
                  <a:spLocks/>
                </p:cNvSpPr>
                <p:nvPr/>
              </p:nvSpPr>
              <p:spPr bwMode="auto">
                <a:xfrm>
                  <a:off x="1058" y="2084"/>
                  <a:ext cx="2" cy="2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 extrusionOk="0">
                      <a:moveTo>
                        <a:pt x="1" y="0"/>
                      </a:moveTo>
                      <a:cubicBezTo>
                        <a:pt x="0" y="0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599" name="Google Shape;1812;p28"/>
                <p:cNvSpPr>
                  <a:spLocks/>
                </p:cNvSpPr>
                <p:nvPr/>
              </p:nvSpPr>
              <p:spPr bwMode="auto">
                <a:xfrm>
                  <a:off x="1062" y="2033"/>
                  <a:ext cx="2" cy="2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  <a:gd name="T6" fmla="*/ 0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 extrusionOk="0">
                      <a:moveTo>
                        <a:pt x="0" y="1"/>
                      </a:moveTo>
                      <a:cubicBezTo>
                        <a:pt x="0" y="1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1" y="1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600" name="Google Shape;1813;p28"/>
                <p:cNvSpPr>
                  <a:spLocks/>
                </p:cNvSpPr>
                <p:nvPr/>
              </p:nvSpPr>
              <p:spPr bwMode="auto">
                <a:xfrm>
                  <a:off x="1053" y="2075"/>
                  <a:ext cx="2" cy="2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1 w 1"/>
                    <a:gd name="T5" fmla="*/ 0 h 1"/>
                    <a:gd name="T6" fmla="*/ 1 w 1"/>
                    <a:gd name="T7" fmla="*/ 1 h 1"/>
                    <a:gd name="T8" fmla="*/ 1 w 1"/>
                    <a:gd name="T9" fmla="*/ 0 h 1"/>
                    <a:gd name="T10" fmla="*/ 0 w 1"/>
                    <a:gd name="T11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1" extrusionOk="0">
                      <a:moveTo>
                        <a:pt x="0" y="1"/>
                      </a:move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601" name="Google Shape;1814;p28"/>
                <p:cNvSpPr>
                  <a:spLocks/>
                </p:cNvSpPr>
                <p:nvPr/>
              </p:nvSpPr>
              <p:spPr bwMode="auto">
                <a:xfrm>
                  <a:off x="1142" y="2139"/>
                  <a:ext cx="2" cy="2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0 h 1"/>
                    <a:gd name="T4" fmla="*/ 1 w 1"/>
                    <a:gd name="T5" fmla="*/ 0 h 1"/>
                    <a:gd name="T6" fmla="*/ 1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 extrusionOk="0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602" name="Google Shape;1815;p28"/>
                <p:cNvSpPr>
                  <a:spLocks/>
                </p:cNvSpPr>
                <p:nvPr/>
              </p:nvSpPr>
              <p:spPr bwMode="auto">
                <a:xfrm>
                  <a:off x="1157" y="2132"/>
                  <a:ext cx="2" cy="3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1 h 1"/>
                    <a:gd name="T4" fmla="*/ 1 w 1"/>
                    <a:gd name="T5" fmla="*/ 0 h 1"/>
                    <a:gd name="T6" fmla="*/ 1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 extrusionOk="0">
                      <a:moveTo>
                        <a:pt x="1" y="0"/>
                      </a:moveTo>
                      <a:cubicBezTo>
                        <a:pt x="1" y="0"/>
                        <a:pt x="0" y="0"/>
                        <a:pt x="1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603" name="Google Shape;1816;p28"/>
                <p:cNvSpPr>
                  <a:spLocks/>
                </p:cNvSpPr>
                <p:nvPr/>
              </p:nvSpPr>
              <p:spPr bwMode="auto">
                <a:xfrm>
                  <a:off x="1151" y="2137"/>
                  <a:ext cx="4" cy="4"/>
                </a:xfrm>
                <a:custGeom>
                  <a:avLst/>
                  <a:gdLst>
                    <a:gd name="T0" fmla="*/ 1 w 2"/>
                    <a:gd name="T1" fmla="*/ 1 h 2"/>
                    <a:gd name="T2" fmla="*/ 0 w 2"/>
                    <a:gd name="T3" fmla="*/ 1 h 2"/>
                    <a:gd name="T4" fmla="*/ 1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 extrusionOk="0">
                      <a:moveTo>
                        <a:pt x="1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2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604" name="Google Shape;1817;p28"/>
                <p:cNvSpPr>
                  <a:spLocks/>
                </p:cNvSpPr>
                <p:nvPr/>
              </p:nvSpPr>
              <p:spPr bwMode="auto">
                <a:xfrm>
                  <a:off x="1146" y="2137"/>
                  <a:ext cx="2" cy="4"/>
                </a:xfrm>
                <a:custGeom>
                  <a:avLst/>
                  <a:gdLst>
                    <a:gd name="T0" fmla="*/ 0 w 1"/>
                    <a:gd name="T1" fmla="*/ 1 h 2"/>
                    <a:gd name="T2" fmla="*/ 1 w 1"/>
                    <a:gd name="T3" fmla="*/ 1 h 2"/>
                    <a:gd name="T4" fmla="*/ 0 w 1"/>
                    <a:gd name="T5" fmla="*/ 1 h 2"/>
                    <a:gd name="T6" fmla="*/ 0 w 1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 extrusionOk="0">
                      <a:moveTo>
                        <a:pt x="0" y="1"/>
                      </a:moveTo>
                      <a:cubicBezTo>
                        <a:pt x="1" y="2"/>
                        <a:pt x="1" y="1"/>
                        <a:pt x="1" y="1"/>
                      </a:cubicBezTo>
                      <a:cubicBezTo>
                        <a:pt x="0" y="1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605" name="Google Shape;1818;p28"/>
                <p:cNvSpPr>
                  <a:spLocks/>
                </p:cNvSpPr>
                <p:nvPr/>
              </p:nvSpPr>
              <p:spPr bwMode="auto">
                <a:xfrm>
                  <a:off x="1153" y="2139"/>
                  <a:ext cx="2" cy="4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2 h 2"/>
                    <a:gd name="T4" fmla="*/ 1 w 1"/>
                    <a:gd name="T5" fmla="*/ 2 h 2"/>
                    <a:gd name="T6" fmla="*/ 0 w 1"/>
                    <a:gd name="T7" fmla="*/ 0 h 2"/>
                    <a:gd name="T8" fmla="*/ 0 w 1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2" extrusionOk="0">
                      <a:moveTo>
                        <a:pt x="0" y="0"/>
                      </a:moveTo>
                      <a:cubicBezTo>
                        <a:pt x="0" y="1"/>
                        <a:pt x="0" y="1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1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606" name="Google Shape;1819;p28"/>
                <p:cNvSpPr>
                  <a:spLocks/>
                </p:cNvSpPr>
                <p:nvPr/>
              </p:nvSpPr>
              <p:spPr bwMode="auto">
                <a:xfrm>
                  <a:off x="1042" y="1776"/>
                  <a:ext cx="5" cy="0"/>
                </a:xfrm>
                <a:custGeom>
                  <a:avLst/>
                  <a:gdLst>
                    <a:gd name="T0" fmla="*/ 1 w 2"/>
                    <a:gd name="T1" fmla="*/ 0 h 120000"/>
                    <a:gd name="T2" fmla="*/ 1 w 2"/>
                    <a:gd name="T3" fmla="*/ 0 h 120000"/>
                    <a:gd name="T4" fmla="*/ 0 w 2"/>
                    <a:gd name="T5" fmla="*/ 0 h 120000"/>
                    <a:gd name="T6" fmla="*/ 1 w 2"/>
                    <a:gd name="T7" fmla="*/ 0 h 120000"/>
                    <a:gd name="T8" fmla="*/ 2 w 2"/>
                    <a:gd name="T9" fmla="*/ 0 h 120000"/>
                    <a:gd name="T10" fmla="*/ 1 w 2"/>
                    <a:gd name="T11" fmla="*/ 0 h 120000"/>
                    <a:gd name="T12" fmla="*/ 1 w 2"/>
                    <a:gd name="T13" fmla="*/ 0 h 1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120000" extrusionOk="0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607" name="Google Shape;1820;p28"/>
                <p:cNvSpPr>
                  <a:spLocks/>
                </p:cNvSpPr>
                <p:nvPr/>
              </p:nvSpPr>
              <p:spPr bwMode="auto">
                <a:xfrm>
                  <a:off x="1053" y="1760"/>
                  <a:ext cx="2" cy="3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 extrusionOk="0">
                      <a:moveTo>
                        <a:pt x="1" y="1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0"/>
                        <a:pt x="0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608" name="Google Shape;1821;p28"/>
                <p:cNvSpPr>
                  <a:spLocks/>
                </p:cNvSpPr>
                <p:nvPr/>
              </p:nvSpPr>
              <p:spPr bwMode="auto">
                <a:xfrm>
                  <a:off x="1038" y="1776"/>
                  <a:ext cx="4" cy="2"/>
                </a:xfrm>
                <a:custGeom>
                  <a:avLst/>
                  <a:gdLst>
                    <a:gd name="T0" fmla="*/ 1 w 2"/>
                    <a:gd name="T1" fmla="*/ 0 h 1"/>
                    <a:gd name="T2" fmla="*/ 0 w 2"/>
                    <a:gd name="T3" fmla="*/ 0 h 1"/>
                    <a:gd name="T4" fmla="*/ 2 w 2"/>
                    <a:gd name="T5" fmla="*/ 1 h 1"/>
                    <a:gd name="T6" fmla="*/ 1 w 2"/>
                    <a:gd name="T7" fmla="*/ 0 h 1"/>
                    <a:gd name="T8" fmla="*/ 1 w 2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 extrusionOk="0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609" name="Google Shape;1822;p28"/>
                <p:cNvSpPr>
                  <a:spLocks/>
                </p:cNvSpPr>
                <p:nvPr/>
              </p:nvSpPr>
              <p:spPr bwMode="auto">
                <a:xfrm>
                  <a:off x="1053" y="1754"/>
                  <a:ext cx="5" cy="2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 extrusionOk="0">
                      <a:moveTo>
                        <a:pt x="2" y="1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0" y="1"/>
                        <a:pt x="1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610" name="Google Shape;1823;p28"/>
                <p:cNvSpPr>
                  <a:spLocks/>
                </p:cNvSpPr>
                <p:nvPr/>
              </p:nvSpPr>
              <p:spPr bwMode="auto">
                <a:xfrm>
                  <a:off x="1033" y="1776"/>
                  <a:ext cx="5" cy="2"/>
                </a:xfrm>
                <a:custGeom>
                  <a:avLst/>
                  <a:gdLst>
                    <a:gd name="T0" fmla="*/ 1 w 2"/>
                    <a:gd name="T1" fmla="*/ 1 h 1"/>
                    <a:gd name="T2" fmla="*/ 2 w 2"/>
                    <a:gd name="T3" fmla="*/ 0 h 1"/>
                    <a:gd name="T4" fmla="*/ 0 w 2"/>
                    <a:gd name="T5" fmla="*/ 1 h 1"/>
                    <a:gd name="T6" fmla="*/ 1 w 2"/>
                    <a:gd name="T7" fmla="*/ 1 h 1"/>
                    <a:gd name="T8" fmla="*/ 1 w 2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 extrusionOk="0">
                      <a:moveTo>
                        <a:pt x="1" y="1"/>
                      </a:moveTo>
                      <a:cubicBezTo>
                        <a:pt x="1" y="1"/>
                        <a:pt x="1" y="1"/>
                        <a:pt x="2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611" name="Google Shape;1824;p28"/>
                <p:cNvSpPr>
                  <a:spLocks/>
                </p:cNvSpPr>
                <p:nvPr/>
              </p:nvSpPr>
              <p:spPr bwMode="auto">
                <a:xfrm>
                  <a:off x="1027" y="1778"/>
                  <a:ext cx="2" cy="2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0 w 1"/>
                    <a:gd name="T5" fmla="*/ 1 h 1"/>
                    <a:gd name="T6" fmla="*/ 1 w 1"/>
                    <a:gd name="T7" fmla="*/ 1 h 1"/>
                    <a:gd name="T8" fmla="*/ 1 w 1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 extrusionOk="0">
                      <a:moveTo>
                        <a:pt x="1" y="1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0" y="1"/>
                        <a:pt x="1" y="1"/>
                      </a:cubicBezTo>
                      <a:cubicBezTo>
                        <a:pt x="1" y="0"/>
                        <a:pt x="0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612" name="Google Shape;1825;p28"/>
                <p:cNvSpPr>
                  <a:spLocks/>
                </p:cNvSpPr>
                <p:nvPr/>
              </p:nvSpPr>
              <p:spPr bwMode="auto">
                <a:xfrm>
                  <a:off x="1029" y="1776"/>
                  <a:ext cx="4" cy="2"/>
                </a:xfrm>
                <a:custGeom>
                  <a:avLst/>
                  <a:gdLst>
                    <a:gd name="T0" fmla="*/ 1 w 2"/>
                    <a:gd name="T1" fmla="*/ 1 h 1"/>
                    <a:gd name="T2" fmla="*/ 0 w 2"/>
                    <a:gd name="T3" fmla="*/ 1 h 1"/>
                    <a:gd name="T4" fmla="*/ 1 w 2"/>
                    <a:gd name="T5" fmla="*/ 1 h 1"/>
                    <a:gd name="T6" fmla="*/ 1 w 2"/>
                    <a:gd name="T7" fmla="*/ 1 h 1"/>
                    <a:gd name="T8" fmla="*/ 1 w 2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 extrusionOk="0">
                      <a:moveTo>
                        <a:pt x="1" y="1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2" y="1"/>
                        <a:pt x="1" y="1"/>
                      </a:cubicBezTo>
                      <a:cubicBezTo>
                        <a:pt x="1" y="0"/>
                        <a:pt x="2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613" name="Google Shape;1826;p28"/>
                <p:cNvSpPr>
                  <a:spLocks/>
                </p:cNvSpPr>
                <p:nvPr/>
              </p:nvSpPr>
              <p:spPr bwMode="auto">
                <a:xfrm>
                  <a:off x="1047" y="1776"/>
                  <a:ext cx="2" cy="2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1 h 1"/>
                    <a:gd name="T4" fmla="*/ 0 w 1"/>
                    <a:gd name="T5" fmla="*/ 1 h 1"/>
                    <a:gd name="T6" fmla="*/ 1 w 1"/>
                    <a:gd name="T7" fmla="*/ 1 h 1"/>
                    <a:gd name="T8" fmla="*/ 1 w 1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 extrusionOk="0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614" name="Google Shape;1827;p28"/>
                <p:cNvSpPr>
                  <a:spLocks/>
                </p:cNvSpPr>
                <p:nvPr/>
              </p:nvSpPr>
              <p:spPr bwMode="auto">
                <a:xfrm>
                  <a:off x="1117" y="1758"/>
                  <a:ext cx="9" cy="9"/>
                </a:xfrm>
                <a:custGeom>
                  <a:avLst/>
                  <a:gdLst>
                    <a:gd name="T0" fmla="*/ 0 w 4"/>
                    <a:gd name="T1" fmla="*/ 3 h 4"/>
                    <a:gd name="T2" fmla="*/ 0 w 4"/>
                    <a:gd name="T3" fmla="*/ 3 h 4"/>
                    <a:gd name="T4" fmla="*/ 2 w 4"/>
                    <a:gd name="T5" fmla="*/ 4 h 4"/>
                    <a:gd name="T6" fmla="*/ 3 w 4"/>
                    <a:gd name="T7" fmla="*/ 3 h 4"/>
                    <a:gd name="T8" fmla="*/ 4 w 4"/>
                    <a:gd name="T9" fmla="*/ 4 h 4"/>
                    <a:gd name="T10" fmla="*/ 4 w 4"/>
                    <a:gd name="T11" fmla="*/ 3 h 4"/>
                    <a:gd name="T12" fmla="*/ 3 w 4"/>
                    <a:gd name="T13" fmla="*/ 2 h 4"/>
                    <a:gd name="T14" fmla="*/ 3 w 4"/>
                    <a:gd name="T15" fmla="*/ 1 h 4"/>
                    <a:gd name="T16" fmla="*/ 3 w 4"/>
                    <a:gd name="T17" fmla="*/ 1 h 4"/>
                    <a:gd name="T18" fmla="*/ 2 w 4"/>
                    <a:gd name="T19" fmla="*/ 0 h 4"/>
                    <a:gd name="T20" fmla="*/ 2 w 4"/>
                    <a:gd name="T21" fmla="*/ 2 h 4"/>
                    <a:gd name="T22" fmla="*/ 1 w 4"/>
                    <a:gd name="T23" fmla="*/ 2 h 4"/>
                    <a:gd name="T24" fmla="*/ 1 w 4"/>
                    <a:gd name="T25" fmla="*/ 3 h 4"/>
                    <a:gd name="T26" fmla="*/ 0 w 4"/>
                    <a:gd name="T27" fmla="*/ 3 h 4"/>
                    <a:gd name="T28" fmla="*/ 0 w 4"/>
                    <a:gd name="T2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" h="4" extrusionOk="0">
                      <a:moveTo>
                        <a:pt x="0" y="3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3"/>
                        <a:pt x="0" y="4"/>
                        <a:pt x="2" y="4"/>
                      </a:cubicBezTo>
                      <a:cubicBezTo>
                        <a:pt x="2" y="4"/>
                        <a:pt x="2" y="3"/>
                        <a:pt x="3" y="3"/>
                      </a:cubicBezTo>
                      <a:cubicBezTo>
                        <a:pt x="3" y="3"/>
                        <a:pt x="3" y="4"/>
                        <a:pt x="4" y="4"/>
                      </a:cubicBezTo>
                      <a:cubicBezTo>
                        <a:pt x="4" y="4"/>
                        <a:pt x="4" y="4"/>
                        <a:pt x="4" y="3"/>
                      </a:cubicBezTo>
                      <a:cubicBezTo>
                        <a:pt x="4" y="3"/>
                        <a:pt x="4" y="2"/>
                        <a:pt x="3" y="2"/>
                      </a:cubicBezTo>
                      <a:cubicBezTo>
                        <a:pt x="3" y="2"/>
                        <a:pt x="3" y="2"/>
                        <a:pt x="3" y="1"/>
                      </a:cubicBezTo>
                      <a:cubicBezTo>
                        <a:pt x="3" y="0"/>
                        <a:pt x="4" y="1"/>
                        <a:pt x="3" y="1"/>
                      </a:cubicBezTo>
                      <a:cubicBezTo>
                        <a:pt x="3" y="1"/>
                        <a:pt x="2" y="0"/>
                        <a:pt x="2" y="0"/>
                      </a:cubicBezTo>
                      <a:cubicBezTo>
                        <a:pt x="2" y="0"/>
                        <a:pt x="2" y="1"/>
                        <a:pt x="2" y="2"/>
                      </a:cubicBezTo>
                      <a:cubicBezTo>
                        <a:pt x="2" y="2"/>
                        <a:pt x="1" y="0"/>
                        <a:pt x="1" y="2"/>
                      </a:cubicBez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0" y="3"/>
                      </a:cubicBezTo>
                      <a:cubicBezTo>
                        <a:pt x="0" y="3"/>
                        <a:pt x="1" y="3"/>
                        <a:pt x="0" y="3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615" name="Google Shape;1828;p28"/>
                <p:cNvSpPr>
                  <a:spLocks/>
                </p:cNvSpPr>
                <p:nvPr/>
              </p:nvSpPr>
              <p:spPr bwMode="auto">
                <a:xfrm>
                  <a:off x="1117" y="1756"/>
                  <a:ext cx="5" cy="4"/>
                </a:xfrm>
                <a:custGeom>
                  <a:avLst/>
                  <a:gdLst>
                    <a:gd name="T0" fmla="*/ 2 w 2"/>
                    <a:gd name="T1" fmla="*/ 2 h 2"/>
                    <a:gd name="T2" fmla="*/ 1 w 2"/>
                    <a:gd name="T3" fmla="*/ 1 h 2"/>
                    <a:gd name="T4" fmla="*/ 2 w 2"/>
                    <a:gd name="T5" fmla="*/ 2 h 2"/>
                    <a:gd name="T6" fmla="*/ 2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 extrusionOk="0">
                      <a:moveTo>
                        <a:pt x="2" y="2"/>
                      </a:moveTo>
                      <a:cubicBezTo>
                        <a:pt x="2" y="2"/>
                        <a:pt x="2" y="0"/>
                        <a:pt x="1" y="1"/>
                      </a:cubicBezTo>
                      <a:cubicBezTo>
                        <a:pt x="0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616" name="Google Shape;1829;p28"/>
                <p:cNvSpPr>
                  <a:spLocks/>
                </p:cNvSpPr>
                <p:nvPr/>
              </p:nvSpPr>
              <p:spPr bwMode="auto">
                <a:xfrm>
                  <a:off x="1126" y="1769"/>
                  <a:ext cx="9" cy="9"/>
                </a:xfrm>
                <a:custGeom>
                  <a:avLst/>
                  <a:gdLst>
                    <a:gd name="T0" fmla="*/ 4 w 4"/>
                    <a:gd name="T1" fmla="*/ 2 h 4"/>
                    <a:gd name="T2" fmla="*/ 0 w 4"/>
                    <a:gd name="T3" fmla="*/ 0 h 4"/>
                    <a:gd name="T4" fmla="*/ 0 w 4"/>
                    <a:gd name="T5" fmla="*/ 2 h 4"/>
                    <a:gd name="T6" fmla="*/ 1 w 4"/>
                    <a:gd name="T7" fmla="*/ 2 h 4"/>
                    <a:gd name="T8" fmla="*/ 2 w 4"/>
                    <a:gd name="T9" fmla="*/ 2 h 4"/>
                    <a:gd name="T10" fmla="*/ 1 w 4"/>
                    <a:gd name="T11" fmla="*/ 2 h 4"/>
                    <a:gd name="T12" fmla="*/ 1 w 4"/>
                    <a:gd name="T13" fmla="*/ 3 h 4"/>
                    <a:gd name="T14" fmla="*/ 3 w 4"/>
                    <a:gd name="T15" fmla="*/ 3 h 4"/>
                    <a:gd name="T16" fmla="*/ 4 w 4"/>
                    <a:gd name="T17" fmla="*/ 2 h 4"/>
                    <a:gd name="T18" fmla="*/ 4 w 4"/>
                    <a:gd name="T1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4" extrusionOk="0">
                      <a:moveTo>
                        <a:pt x="4" y="2"/>
                      </a:moveTo>
                      <a:cubicBezTo>
                        <a:pt x="4" y="2"/>
                        <a:pt x="1" y="1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1" y="2"/>
                        <a:pt x="1" y="1"/>
                        <a:pt x="1" y="2"/>
                      </a:cubicBezTo>
                      <a:cubicBezTo>
                        <a:pt x="1" y="2"/>
                        <a:pt x="2" y="1"/>
                        <a:pt x="2" y="2"/>
                      </a:cubicBezTo>
                      <a:cubicBezTo>
                        <a:pt x="2" y="2"/>
                        <a:pt x="1" y="2"/>
                        <a:pt x="1" y="2"/>
                      </a:cubicBez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2" y="4"/>
                        <a:pt x="4" y="3"/>
                        <a:pt x="3" y="3"/>
                      </a:cubicBezTo>
                      <a:cubicBezTo>
                        <a:pt x="3" y="3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617" name="Google Shape;1830;p28"/>
                <p:cNvSpPr>
                  <a:spLocks/>
                </p:cNvSpPr>
                <p:nvPr/>
              </p:nvSpPr>
              <p:spPr bwMode="auto">
                <a:xfrm>
                  <a:off x="1051" y="1756"/>
                  <a:ext cx="2" cy="2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1 h 1"/>
                    <a:gd name="T4" fmla="*/ 1 w 1"/>
                    <a:gd name="T5" fmla="*/ 0 h 1"/>
                    <a:gd name="T6" fmla="*/ 1 w 1"/>
                    <a:gd name="T7" fmla="*/ 0 h 1"/>
                    <a:gd name="T8" fmla="*/ 1 w 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 extrusionOk="0">
                      <a:moveTo>
                        <a:pt x="1" y="0"/>
                      </a:move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618" name="Google Shape;1831;p28"/>
                <p:cNvSpPr>
                  <a:spLocks/>
                </p:cNvSpPr>
                <p:nvPr/>
              </p:nvSpPr>
              <p:spPr bwMode="auto">
                <a:xfrm>
                  <a:off x="1089" y="1760"/>
                  <a:ext cx="4" cy="5"/>
                </a:xfrm>
                <a:custGeom>
                  <a:avLst/>
                  <a:gdLst>
                    <a:gd name="T0" fmla="*/ 1 w 2"/>
                    <a:gd name="T1" fmla="*/ 1 h 2"/>
                    <a:gd name="T2" fmla="*/ 2 w 2"/>
                    <a:gd name="T3" fmla="*/ 2 h 2"/>
                    <a:gd name="T4" fmla="*/ 1 w 2"/>
                    <a:gd name="T5" fmla="*/ 0 h 2"/>
                    <a:gd name="T6" fmla="*/ 1 w 2"/>
                    <a:gd name="T7" fmla="*/ 1 h 2"/>
                    <a:gd name="T8" fmla="*/ 1 w 2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 extrusionOk="0">
                      <a:moveTo>
                        <a:pt x="1" y="1"/>
                      </a:moveTo>
                      <a:cubicBezTo>
                        <a:pt x="1" y="2"/>
                        <a:pt x="2" y="2"/>
                        <a:pt x="2" y="2"/>
                      </a:cubicBez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0" y="0"/>
                        <a:pt x="0" y="2"/>
                        <a:pt x="1" y="1"/>
                      </a:cubicBezTo>
                      <a:cubicBezTo>
                        <a:pt x="1" y="2"/>
                        <a:pt x="0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619" name="Google Shape;1832;p28"/>
                <p:cNvSpPr>
                  <a:spLocks/>
                </p:cNvSpPr>
                <p:nvPr/>
              </p:nvSpPr>
              <p:spPr bwMode="auto">
                <a:xfrm>
                  <a:off x="1115" y="1758"/>
                  <a:ext cx="2" cy="5"/>
                </a:xfrm>
                <a:custGeom>
                  <a:avLst/>
                  <a:gdLst>
                    <a:gd name="T0" fmla="*/ 1 w 1"/>
                    <a:gd name="T1" fmla="*/ 2 h 2"/>
                    <a:gd name="T2" fmla="*/ 1 w 1"/>
                    <a:gd name="T3" fmla="*/ 0 h 2"/>
                    <a:gd name="T4" fmla="*/ 1 w 1"/>
                    <a:gd name="T5" fmla="*/ 2 h 2"/>
                    <a:gd name="T6" fmla="*/ 1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 extrusionOk="0">
                      <a:moveTo>
                        <a:pt x="1" y="2"/>
                      </a:move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0" y="0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620" name="Google Shape;1833;p28"/>
                <p:cNvSpPr>
                  <a:spLocks/>
                </p:cNvSpPr>
                <p:nvPr/>
              </p:nvSpPr>
              <p:spPr bwMode="auto">
                <a:xfrm>
                  <a:off x="1055" y="1758"/>
                  <a:ext cx="3" cy="2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0 h 1"/>
                    <a:gd name="T4" fmla="*/ 1 w 1"/>
                    <a:gd name="T5" fmla="*/ 1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 extrusionOk="0">
                      <a:moveTo>
                        <a:pt x="1" y="1"/>
                      </a:move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621" name="Google Shape;1834;p28"/>
                <p:cNvSpPr>
                  <a:spLocks/>
                </p:cNvSpPr>
                <p:nvPr/>
              </p:nvSpPr>
              <p:spPr bwMode="auto">
                <a:xfrm>
                  <a:off x="834" y="1871"/>
                  <a:ext cx="5" cy="2"/>
                </a:xfrm>
                <a:custGeom>
                  <a:avLst/>
                  <a:gdLst>
                    <a:gd name="T0" fmla="*/ 1 w 2"/>
                    <a:gd name="T1" fmla="*/ 0 h 1"/>
                    <a:gd name="T2" fmla="*/ 2 w 2"/>
                    <a:gd name="T3" fmla="*/ 0 h 1"/>
                    <a:gd name="T4" fmla="*/ 1 w 2"/>
                    <a:gd name="T5" fmla="*/ 0 h 1"/>
                    <a:gd name="T6" fmla="*/ 1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 extrusionOk="0">
                      <a:moveTo>
                        <a:pt x="1" y="0"/>
                      </a:moveTo>
                      <a:cubicBezTo>
                        <a:pt x="0" y="1"/>
                        <a:pt x="2" y="1"/>
                        <a:pt x="2" y="0"/>
                      </a:cubicBez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0" y="1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622" name="Google Shape;1835;p28"/>
                <p:cNvSpPr>
                  <a:spLocks/>
                </p:cNvSpPr>
                <p:nvPr/>
              </p:nvSpPr>
              <p:spPr bwMode="auto">
                <a:xfrm>
                  <a:off x="856" y="1895"/>
                  <a:ext cx="2" cy="3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 extrusionOk="0">
                      <a:moveTo>
                        <a:pt x="0" y="0"/>
                      </a:move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623" name="Google Shape;1836;p28"/>
                <p:cNvSpPr>
                  <a:spLocks/>
                </p:cNvSpPr>
                <p:nvPr/>
              </p:nvSpPr>
              <p:spPr bwMode="auto">
                <a:xfrm>
                  <a:off x="1002" y="2028"/>
                  <a:ext cx="5" cy="3"/>
                </a:xfrm>
                <a:custGeom>
                  <a:avLst/>
                  <a:gdLst>
                    <a:gd name="T0" fmla="*/ 1 w 2"/>
                    <a:gd name="T1" fmla="*/ 1 h 1"/>
                    <a:gd name="T2" fmla="*/ 0 w 2"/>
                    <a:gd name="T3" fmla="*/ 1 h 1"/>
                    <a:gd name="T4" fmla="*/ 2 w 2"/>
                    <a:gd name="T5" fmla="*/ 1 h 1"/>
                    <a:gd name="T6" fmla="*/ 1 w 2"/>
                    <a:gd name="T7" fmla="*/ 1 h 1"/>
                    <a:gd name="T8" fmla="*/ 1 w 2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 extrusionOk="0">
                      <a:moveTo>
                        <a:pt x="1" y="1"/>
                      </a:move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1" y="1"/>
                      </a:cubicBezTo>
                      <a:cubicBezTo>
                        <a:pt x="1" y="1"/>
                        <a:pt x="1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  <p:sp>
              <p:nvSpPr>
                <p:cNvPr id="45624" name="Google Shape;1837;p28"/>
                <p:cNvSpPr>
                  <a:spLocks/>
                </p:cNvSpPr>
                <p:nvPr/>
              </p:nvSpPr>
              <p:spPr bwMode="auto">
                <a:xfrm>
                  <a:off x="872" y="1913"/>
                  <a:ext cx="2" cy="5"/>
                </a:xfrm>
                <a:custGeom>
                  <a:avLst/>
                  <a:gdLst>
                    <a:gd name="T0" fmla="*/ 1 w 1"/>
                    <a:gd name="T1" fmla="*/ 1 h 2"/>
                    <a:gd name="T2" fmla="*/ 0 w 1"/>
                    <a:gd name="T3" fmla="*/ 1 h 2"/>
                    <a:gd name="T4" fmla="*/ 1 w 1"/>
                    <a:gd name="T5" fmla="*/ 2 h 2"/>
                    <a:gd name="T6" fmla="*/ 1 w 1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 extrusionOk="0">
                      <a:moveTo>
                        <a:pt x="1" y="1"/>
                      </a:move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28A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/>
                <a:p>
                  <a:endParaRPr lang="en-US"/>
                </a:p>
              </p:txBody>
            </p:sp>
          </p:grpSp>
          <p:sp>
            <p:nvSpPr>
              <p:cNvPr id="45355" name="Google Shape;1838;p28"/>
              <p:cNvSpPr>
                <a:spLocks/>
              </p:cNvSpPr>
              <p:nvPr/>
            </p:nvSpPr>
            <p:spPr bwMode="auto">
              <a:xfrm>
                <a:off x="1362075" y="3019425"/>
                <a:ext cx="7938" cy="11113"/>
              </a:xfrm>
              <a:custGeom>
                <a:avLst/>
                <a:gdLst>
                  <a:gd name="T0" fmla="*/ 0 w 2"/>
                  <a:gd name="T1" fmla="*/ 1 h 3"/>
                  <a:gd name="T2" fmla="*/ 2 w 2"/>
                  <a:gd name="T3" fmla="*/ 2 h 3"/>
                  <a:gd name="T4" fmla="*/ 0 w 2"/>
                  <a:gd name="T5" fmla="*/ 0 h 3"/>
                  <a:gd name="T6" fmla="*/ 0 w 2"/>
                  <a:gd name="T7" fmla="*/ 1 h 3"/>
                  <a:gd name="T8" fmla="*/ 0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 extrusionOk="0">
                    <a:moveTo>
                      <a:pt x="0" y="1"/>
                    </a:moveTo>
                    <a:cubicBezTo>
                      <a:pt x="1" y="2"/>
                      <a:pt x="1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356" name="Google Shape;1839;p28"/>
              <p:cNvSpPr>
                <a:spLocks/>
              </p:cNvSpPr>
              <p:nvPr/>
            </p:nvSpPr>
            <p:spPr bwMode="auto">
              <a:xfrm>
                <a:off x="1381125" y="3048000"/>
                <a:ext cx="3175" cy="6350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0 h 2"/>
                  <a:gd name="T4" fmla="*/ 1 w 1"/>
                  <a:gd name="T5" fmla="*/ 1 h 2"/>
                  <a:gd name="T6" fmla="*/ 1 w 1"/>
                  <a:gd name="T7" fmla="*/ 0 h 2"/>
                  <a:gd name="T8" fmla="*/ 1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 extrusionOk="0">
                    <a:moveTo>
                      <a:pt x="1" y="0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357" name="Google Shape;1840;p28"/>
              <p:cNvSpPr>
                <a:spLocks/>
              </p:cNvSpPr>
              <p:nvPr/>
            </p:nvSpPr>
            <p:spPr bwMode="auto">
              <a:xfrm>
                <a:off x="1398588" y="3079750"/>
                <a:ext cx="9525" cy="9525"/>
              </a:xfrm>
              <a:custGeom>
                <a:avLst/>
                <a:gdLst>
                  <a:gd name="T0" fmla="*/ 2 w 3"/>
                  <a:gd name="T1" fmla="*/ 1 h 3"/>
                  <a:gd name="T2" fmla="*/ 1 w 3"/>
                  <a:gd name="T3" fmla="*/ 0 h 3"/>
                  <a:gd name="T4" fmla="*/ 1 w 3"/>
                  <a:gd name="T5" fmla="*/ 1 h 3"/>
                  <a:gd name="T6" fmla="*/ 2 w 3"/>
                  <a:gd name="T7" fmla="*/ 3 h 3"/>
                  <a:gd name="T8" fmla="*/ 2 w 3"/>
                  <a:gd name="T9" fmla="*/ 1 h 3"/>
                  <a:gd name="T10" fmla="*/ 2 w 3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 extrusionOk="0">
                    <a:moveTo>
                      <a:pt x="2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3" y="3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358" name="Google Shape;1841;p28"/>
              <p:cNvSpPr>
                <a:spLocks/>
              </p:cNvSpPr>
              <p:nvPr/>
            </p:nvSpPr>
            <p:spPr bwMode="auto">
              <a:xfrm>
                <a:off x="1651000" y="3224213"/>
                <a:ext cx="28575" cy="66675"/>
              </a:xfrm>
              <a:custGeom>
                <a:avLst/>
                <a:gdLst>
                  <a:gd name="T0" fmla="*/ 0 w 8"/>
                  <a:gd name="T1" fmla="*/ 10 h 19"/>
                  <a:gd name="T2" fmla="*/ 1 w 8"/>
                  <a:gd name="T3" fmla="*/ 11 h 19"/>
                  <a:gd name="T4" fmla="*/ 1 w 8"/>
                  <a:gd name="T5" fmla="*/ 11 h 19"/>
                  <a:gd name="T6" fmla="*/ 0 w 8"/>
                  <a:gd name="T7" fmla="*/ 13 h 19"/>
                  <a:gd name="T8" fmla="*/ 2 w 8"/>
                  <a:gd name="T9" fmla="*/ 13 h 19"/>
                  <a:gd name="T10" fmla="*/ 1 w 8"/>
                  <a:gd name="T11" fmla="*/ 15 h 19"/>
                  <a:gd name="T12" fmla="*/ 3 w 8"/>
                  <a:gd name="T13" fmla="*/ 16 h 19"/>
                  <a:gd name="T14" fmla="*/ 2 w 8"/>
                  <a:gd name="T15" fmla="*/ 17 h 19"/>
                  <a:gd name="T16" fmla="*/ 4 w 8"/>
                  <a:gd name="T17" fmla="*/ 18 h 19"/>
                  <a:gd name="T18" fmla="*/ 5 w 8"/>
                  <a:gd name="T19" fmla="*/ 19 h 19"/>
                  <a:gd name="T20" fmla="*/ 6 w 8"/>
                  <a:gd name="T21" fmla="*/ 18 h 19"/>
                  <a:gd name="T22" fmla="*/ 6 w 8"/>
                  <a:gd name="T23" fmla="*/ 17 h 19"/>
                  <a:gd name="T24" fmla="*/ 6 w 8"/>
                  <a:gd name="T25" fmla="*/ 16 h 19"/>
                  <a:gd name="T26" fmla="*/ 7 w 8"/>
                  <a:gd name="T27" fmla="*/ 14 h 19"/>
                  <a:gd name="T28" fmla="*/ 7 w 8"/>
                  <a:gd name="T29" fmla="*/ 13 h 19"/>
                  <a:gd name="T30" fmla="*/ 8 w 8"/>
                  <a:gd name="T31" fmla="*/ 8 h 19"/>
                  <a:gd name="T32" fmla="*/ 8 w 8"/>
                  <a:gd name="T33" fmla="*/ 6 h 19"/>
                  <a:gd name="T34" fmla="*/ 8 w 8"/>
                  <a:gd name="T35" fmla="*/ 5 h 19"/>
                  <a:gd name="T36" fmla="*/ 8 w 8"/>
                  <a:gd name="T37" fmla="*/ 3 h 19"/>
                  <a:gd name="T38" fmla="*/ 6 w 8"/>
                  <a:gd name="T39" fmla="*/ 2 h 19"/>
                  <a:gd name="T40" fmla="*/ 6 w 8"/>
                  <a:gd name="T41" fmla="*/ 4 h 19"/>
                  <a:gd name="T42" fmla="*/ 5 w 8"/>
                  <a:gd name="T43" fmla="*/ 4 h 19"/>
                  <a:gd name="T44" fmla="*/ 4 w 8"/>
                  <a:gd name="T45" fmla="*/ 5 h 19"/>
                  <a:gd name="T46" fmla="*/ 2 w 8"/>
                  <a:gd name="T47" fmla="*/ 6 h 19"/>
                  <a:gd name="T48" fmla="*/ 1 w 8"/>
                  <a:gd name="T49" fmla="*/ 6 h 19"/>
                  <a:gd name="T50" fmla="*/ 1 w 8"/>
                  <a:gd name="T51" fmla="*/ 7 h 19"/>
                  <a:gd name="T52" fmla="*/ 0 w 8"/>
                  <a:gd name="T53" fmla="*/ 8 h 19"/>
                  <a:gd name="T54" fmla="*/ 1 w 8"/>
                  <a:gd name="T55" fmla="*/ 9 h 19"/>
                  <a:gd name="T56" fmla="*/ 0 w 8"/>
                  <a:gd name="T57" fmla="*/ 10 h 19"/>
                  <a:gd name="T58" fmla="*/ 0 w 8"/>
                  <a:gd name="T5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" h="19" extrusionOk="0">
                    <a:moveTo>
                      <a:pt x="0" y="10"/>
                    </a:moveTo>
                    <a:cubicBezTo>
                      <a:pt x="0" y="10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12"/>
                      <a:pt x="0" y="12"/>
                      <a:pt x="0" y="13"/>
                    </a:cubicBezTo>
                    <a:cubicBezTo>
                      <a:pt x="0" y="13"/>
                      <a:pt x="2" y="13"/>
                      <a:pt x="2" y="13"/>
                    </a:cubicBezTo>
                    <a:cubicBezTo>
                      <a:pt x="2" y="14"/>
                      <a:pt x="1" y="14"/>
                      <a:pt x="1" y="15"/>
                    </a:cubicBezTo>
                    <a:cubicBezTo>
                      <a:pt x="1" y="15"/>
                      <a:pt x="3" y="15"/>
                      <a:pt x="3" y="16"/>
                    </a:cubicBezTo>
                    <a:cubicBezTo>
                      <a:pt x="2" y="15"/>
                      <a:pt x="2" y="16"/>
                      <a:pt x="2" y="17"/>
                    </a:cubicBezTo>
                    <a:cubicBezTo>
                      <a:pt x="3" y="17"/>
                      <a:pt x="4" y="17"/>
                      <a:pt x="4" y="18"/>
                    </a:cubicBezTo>
                    <a:cubicBezTo>
                      <a:pt x="4" y="18"/>
                      <a:pt x="4" y="18"/>
                      <a:pt x="5" y="19"/>
                    </a:cubicBezTo>
                    <a:cubicBezTo>
                      <a:pt x="5" y="19"/>
                      <a:pt x="6" y="18"/>
                      <a:pt x="6" y="18"/>
                    </a:cubicBezTo>
                    <a:cubicBezTo>
                      <a:pt x="6" y="18"/>
                      <a:pt x="6" y="17"/>
                      <a:pt x="6" y="17"/>
                    </a:cubicBezTo>
                    <a:cubicBezTo>
                      <a:pt x="7" y="16"/>
                      <a:pt x="6" y="17"/>
                      <a:pt x="6" y="16"/>
                    </a:cubicBezTo>
                    <a:cubicBezTo>
                      <a:pt x="8" y="15"/>
                      <a:pt x="7" y="15"/>
                      <a:pt x="7" y="14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8" y="11"/>
                      <a:pt x="8" y="10"/>
                      <a:pt x="8" y="8"/>
                    </a:cubicBezTo>
                    <a:cubicBezTo>
                      <a:pt x="8" y="8"/>
                      <a:pt x="8" y="7"/>
                      <a:pt x="8" y="6"/>
                    </a:cubicBezTo>
                    <a:cubicBezTo>
                      <a:pt x="8" y="6"/>
                      <a:pt x="8" y="5"/>
                      <a:pt x="8" y="5"/>
                    </a:cubicBezTo>
                    <a:cubicBezTo>
                      <a:pt x="7" y="4"/>
                      <a:pt x="8" y="4"/>
                      <a:pt x="8" y="3"/>
                    </a:cubicBezTo>
                    <a:cubicBezTo>
                      <a:pt x="8" y="2"/>
                      <a:pt x="7" y="0"/>
                      <a:pt x="6" y="2"/>
                    </a:cubicBezTo>
                    <a:cubicBezTo>
                      <a:pt x="6" y="2"/>
                      <a:pt x="7" y="4"/>
                      <a:pt x="6" y="4"/>
                    </a:cubicBezTo>
                    <a:cubicBezTo>
                      <a:pt x="6" y="5"/>
                      <a:pt x="6" y="4"/>
                      <a:pt x="5" y="4"/>
                    </a:cubicBezTo>
                    <a:cubicBezTo>
                      <a:pt x="5" y="4"/>
                      <a:pt x="5" y="4"/>
                      <a:pt x="4" y="5"/>
                    </a:cubicBezTo>
                    <a:cubicBezTo>
                      <a:pt x="4" y="5"/>
                      <a:pt x="3" y="5"/>
                      <a:pt x="2" y="6"/>
                    </a:cubicBezTo>
                    <a:cubicBezTo>
                      <a:pt x="2" y="6"/>
                      <a:pt x="2" y="6"/>
                      <a:pt x="1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8"/>
                      <a:pt x="0" y="8"/>
                      <a:pt x="0" y="8"/>
                    </a:cubicBezTo>
                    <a:cubicBezTo>
                      <a:pt x="0" y="8"/>
                      <a:pt x="1" y="9"/>
                      <a:pt x="1" y="9"/>
                    </a:cubicBezTo>
                    <a:cubicBezTo>
                      <a:pt x="2" y="9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1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359" name="Google Shape;1842;p28"/>
              <p:cNvSpPr>
                <a:spLocks/>
              </p:cNvSpPr>
              <p:nvPr/>
            </p:nvSpPr>
            <p:spPr bwMode="auto">
              <a:xfrm>
                <a:off x="1398588" y="3071813"/>
                <a:ext cx="9525" cy="4763"/>
              </a:xfrm>
              <a:custGeom>
                <a:avLst/>
                <a:gdLst>
                  <a:gd name="T0" fmla="*/ 1 w 3"/>
                  <a:gd name="T1" fmla="*/ 0 h 1"/>
                  <a:gd name="T2" fmla="*/ 2 w 3"/>
                  <a:gd name="T3" fmla="*/ 1 h 1"/>
                  <a:gd name="T4" fmla="*/ 1 w 3"/>
                  <a:gd name="T5" fmla="*/ 0 h 1"/>
                  <a:gd name="T6" fmla="*/ 0 w 3"/>
                  <a:gd name="T7" fmla="*/ 0 h 1"/>
                  <a:gd name="T8" fmla="*/ 1 w 3"/>
                  <a:gd name="T9" fmla="*/ 0 h 1"/>
                  <a:gd name="T10" fmla="*/ 1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 extrusionOk="0">
                    <a:moveTo>
                      <a:pt x="1" y="0"/>
                    </a:moveTo>
                    <a:cubicBezTo>
                      <a:pt x="1" y="0"/>
                      <a:pt x="1" y="1"/>
                      <a:pt x="2" y="1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1" y="0"/>
                    </a:cubicBezTo>
                    <a:cubicBezTo>
                      <a:pt x="1" y="0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360" name="Google Shape;1843;p28"/>
              <p:cNvSpPr>
                <a:spLocks/>
              </p:cNvSpPr>
              <p:nvPr/>
            </p:nvSpPr>
            <p:spPr bwMode="auto">
              <a:xfrm>
                <a:off x="1376363" y="2611438"/>
                <a:ext cx="4763" cy="317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361" name="Google Shape;1844;p28"/>
              <p:cNvSpPr>
                <a:spLocks/>
              </p:cNvSpPr>
              <p:nvPr/>
            </p:nvSpPr>
            <p:spPr bwMode="auto">
              <a:xfrm>
                <a:off x="1373188" y="2614613"/>
                <a:ext cx="3175" cy="0"/>
              </a:xfrm>
              <a:custGeom>
                <a:avLst/>
                <a:gdLst>
                  <a:gd name="T0" fmla="*/ 0 w 1"/>
                  <a:gd name="T1" fmla="*/ 0 h 120000"/>
                  <a:gd name="T2" fmla="*/ 1 w 1"/>
                  <a:gd name="T3" fmla="*/ 0 h 120000"/>
                  <a:gd name="T4" fmla="*/ 0 w 1"/>
                  <a:gd name="T5" fmla="*/ 0 h 120000"/>
                  <a:gd name="T6" fmla="*/ 0 w 1"/>
                  <a:gd name="T7" fmla="*/ 0 h 1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20000" extrusionOk="0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362" name="Google Shape;1845;p28"/>
              <p:cNvSpPr>
                <a:spLocks/>
              </p:cNvSpPr>
              <p:nvPr/>
            </p:nvSpPr>
            <p:spPr bwMode="auto">
              <a:xfrm>
                <a:off x="1373188" y="2614613"/>
                <a:ext cx="0" cy="0"/>
              </a:xfrm>
              <a:custGeom>
                <a:avLst/>
                <a:gdLst>
                  <a:gd name="T0" fmla="*/ 0 w 120000"/>
                  <a:gd name="T1" fmla="*/ 0 h 120000"/>
                  <a:gd name="T2" fmla="*/ 0 w 120000"/>
                  <a:gd name="T3" fmla="*/ 0 h 120000"/>
                  <a:gd name="T4" fmla="*/ 0 w 120000"/>
                  <a:gd name="T5" fmla="*/ 0 h 120000"/>
                  <a:gd name="T6" fmla="*/ 0 w 120000"/>
                  <a:gd name="T7" fmla="*/ 0 h 1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000" h="12000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363" name="Google Shape;1846;p28"/>
              <p:cNvSpPr>
                <a:spLocks/>
              </p:cNvSpPr>
              <p:nvPr/>
            </p:nvSpPr>
            <p:spPr bwMode="auto">
              <a:xfrm>
                <a:off x="1373188" y="2614613"/>
                <a:ext cx="0" cy="4763"/>
              </a:xfrm>
              <a:custGeom>
                <a:avLst/>
                <a:gdLst>
                  <a:gd name="T0" fmla="*/ 0 w 120000"/>
                  <a:gd name="T1" fmla="*/ 1 h 1"/>
                  <a:gd name="T2" fmla="*/ 0 w 120000"/>
                  <a:gd name="T3" fmla="*/ 1 h 1"/>
                  <a:gd name="T4" fmla="*/ 0 w 120000"/>
                  <a:gd name="T5" fmla="*/ 1 h 1"/>
                  <a:gd name="T6" fmla="*/ 0 w 120000"/>
                  <a:gd name="T7" fmla="*/ 1 h 1"/>
                  <a:gd name="T8" fmla="*/ 0 w 120000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000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364" name="Google Shape;1847;p28"/>
              <p:cNvSpPr>
                <a:spLocks/>
              </p:cNvSpPr>
              <p:nvPr/>
            </p:nvSpPr>
            <p:spPr bwMode="auto">
              <a:xfrm>
                <a:off x="1460500" y="2597150"/>
                <a:ext cx="4763" cy="476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 extrusionOk="0">
                    <a:moveTo>
                      <a:pt x="0" y="1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365" name="Google Shape;1848;p28"/>
              <p:cNvSpPr>
                <a:spLocks/>
              </p:cNvSpPr>
              <p:nvPr/>
            </p:nvSpPr>
            <p:spPr bwMode="auto">
              <a:xfrm>
                <a:off x="1376363" y="2593975"/>
                <a:ext cx="25400" cy="25400"/>
              </a:xfrm>
              <a:custGeom>
                <a:avLst/>
                <a:gdLst>
                  <a:gd name="T0" fmla="*/ 1 w 7"/>
                  <a:gd name="T1" fmla="*/ 5 h 7"/>
                  <a:gd name="T2" fmla="*/ 1 w 7"/>
                  <a:gd name="T3" fmla="*/ 6 h 7"/>
                  <a:gd name="T4" fmla="*/ 1 w 7"/>
                  <a:gd name="T5" fmla="*/ 5 h 7"/>
                  <a:gd name="T6" fmla="*/ 0 w 7"/>
                  <a:gd name="T7" fmla="*/ 7 h 7"/>
                  <a:gd name="T8" fmla="*/ 1 w 7"/>
                  <a:gd name="T9" fmla="*/ 7 h 7"/>
                  <a:gd name="T10" fmla="*/ 2 w 7"/>
                  <a:gd name="T11" fmla="*/ 5 h 7"/>
                  <a:gd name="T12" fmla="*/ 3 w 7"/>
                  <a:gd name="T13" fmla="*/ 6 h 7"/>
                  <a:gd name="T14" fmla="*/ 3 w 7"/>
                  <a:gd name="T15" fmla="*/ 5 h 7"/>
                  <a:gd name="T16" fmla="*/ 4 w 7"/>
                  <a:gd name="T17" fmla="*/ 5 h 7"/>
                  <a:gd name="T18" fmla="*/ 4 w 7"/>
                  <a:gd name="T19" fmla="*/ 4 h 7"/>
                  <a:gd name="T20" fmla="*/ 5 w 7"/>
                  <a:gd name="T21" fmla="*/ 3 h 7"/>
                  <a:gd name="T22" fmla="*/ 6 w 7"/>
                  <a:gd name="T23" fmla="*/ 2 h 7"/>
                  <a:gd name="T24" fmla="*/ 6 w 7"/>
                  <a:gd name="T25" fmla="*/ 1 h 7"/>
                  <a:gd name="T26" fmla="*/ 5 w 7"/>
                  <a:gd name="T27" fmla="*/ 1 h 7"/>
                  <a:gd name="T28" fmla="*/ 3 w 7"/>
                  <a:gd name="T29" fmla="*/ 1 h 7"/>
                  <a:gd name="T30" fmla="*/ 3 w 7"/>
                  <a:gd name="T31" fmla="*/ 2 h 7"/>
                  <a:gd name="T32" fmla="*/ 2 w 7"/>
                  <a:gd name="T33" fmla="*/ 3 h 7"/>
                  <a:gd name="T34" fmla="*/ 2 w 7"/>
                  <a:gd name="T35" fmla="*/ 3 h 7"/>
                  <a:gd name="T36" fmla="*/ 1 w 7"/>
                  <a:gd name="T37" fmla="*/ 2 h 7"/>
                  <a:gd name="T38" fmla="*/ 0 w 7"/>
                  <a:gd name="T39" fmla="*/ 3 h 7"/>
                  <a:gd name="T40" fmla="*/ 1 w 7"/>
                  <a:gd name="T41" fmla="*/ 4 h 7"/>
                  <a:gd name="T42" fmla="*/ 0 w 7"/>
                  <a:gd name="T43" fmla="*/ 4 h 7"/>
                  <a:gd name="T44" fmla="*/ 1 w 7"/>
                  <a:gd name="T45" fmla="*/ 5 h 7"/>
                  <a:gd name="T46" fmla="*/ 1 w 7"/>
                  <a:gd name="T4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" h="7" extrusionOk="0">
                    <a:moveTo>
                      <a:pt x="1" y="5"/>
                    </a:moveTo>
                    <a:cubicBezTo>
                      <a:pt x="1" y="5"/>
                      <a:pt x="1" y="5"/>
                      <a:pt x="1" y="6"/>
                    </a:cubicBezTo>
                    <a:cubicBezTo>
                      <a:pt x="1" y="6"/>
                      <a:pt x="1" y="5"/>
                      <a:pt x="1" y="5"/>
                    </a:cubicBezTo>
                    <a:cubicBezTo>
                      <a:pt x="1" y="6"/>
                      <a:pt x="0" y="6"/>
                      <a:pt x="0" y="7"/>
                    </a:cubicBezTo>
                    <a:cubicBezTo>
                      <a:pt x="0" y="7"/>
                      <a:pt x="0" y="7"/>
                      <a:pt x="1" y="7"/>
                    </a:cubicBezTo>
                    <a:cubicBezTo>
                      <a:pt x="2" y="6"/>
                      <a:pt x="1" y="6"/>
                      <a:pt x="2" y="5"/>
                    </a:cubicBezTo>
                    <a:cubicBezTo>
                      <a:pt x="2" y="6"/>
                      <a:pt x="3" y="6"/>
                      <a:pt x="3" y="6"/>
                    </a:cubicBezTo>
                    <a:cubicBezTo>
                      <a:pt x="4" y="5"/>
                      <a:pt x="4" y="6"/>
                      <a:pt x="3" y="5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5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5" y="3"/>
                    </a:cubicBezTo>
                    <a:cubicBezTo>
                      <a:pt x="5" y="3"/>
                      <a:pt x="6" y="2"/>
                      <a:pt x="6" y="2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6" y="0"/>
                      <a:pt x="5" y="1"/>
                      <a:pt x="5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4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1" y="2"/>
                    </a:cubicBezTo>
                    <a:cubicBezTo>
                      <a:pt x="0" y="3"/>
                      <a:pt x="1" y="3"/>
                      <a:pt x="0" y="3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1" y="4"/>
                      <a:pt x="0" y="4"/>
                      <a:pt x="0" y="4"/>
                    </a:cubicBezTo>
                    <a:cubicBezTo>
                      <a:pt x="0" y="4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366" name="Google Shape;1849;p28"/>
              <p:cNvSpPr>
                <a:spLocks/>
              </p:cNvSpPr>
              <p:nvPr/>
            </p:nvSpPr>
            <p:spPr bwMode="auto">
              <a:xfrm>
                <a:off x="1460500" y="2597150"/>
                <a:ext cx="0" cy="4763"/>
              </a:xfrm>
              <a:custGeom>
                <a:avLst/>
                <a:gdLst>
                  <a:gd name="T0" fmla="*/ 0 w 120000"/>
                  <a:gd name="T1" fmla="*/ 1 h 1"/>
                  <a:gd name="T2" fmla="*/ 0 w 120000"/>
                  <a:gd name="T3" fmla="*/ 1 h 1"/>
                  <a:gd name="T4" fmla="*/ 0 w 120000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0000" h="1" extrusionOk="0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367" name="Google Shape;1850;p28"/>
              <p:cNvSpPr>
                <a:spLocks/>
              </p:cNvSpPr>
              <p:nvPr/>
            </p:nvSpPr>
            <p:spPr bwMode="auto">
              <a:xfrm>
                <a:off x="1460500" y="2597150"/>
                <a:ext cx="7938" cy="7938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1 h 2"/>
                  <a:gd name="T4" fmla="*/ 1 w 2"/>
                  <a:gd name="T5" fmla="*/ 1 h 2"/>
                  <a:gd name="T6" fmla="*/ 2 w 2"/>
                  <a:gd name="T7" fmla="*/ 0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 extrusionOk="0">
                    <a:moveTo>
                      <a:pt x="2" y="0"/>
                    </a:move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0" y="2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368" name="Google Shape;1851;p28"/>
              <p:cNvSpPr>
                <a:spLocks/>
              </p:cNvSpPr>
              <p:nvPr/>
            </p:nvSpPr>
            <p:spPr bwMode="auto">
              <a:xfrm>
                <a:off x="1465263" y="2590800"/>
                <a:ext cx="3175" cy="0"/>
              </a:xfrm>
              <a:custGeom>
                <a:avLst/>
                <a:gdLst>
                  <a:gd name="T0" fmla="*/ 0 w 1"/>
                  <a:gd name="T1" fmla="*/ 0 h 120000"/>
                  <a:gd name="T2" fmla="*/ 1 w 1"/>
                  <a:gd name="T3" fmla="*/ 0 h 120000"/>
                  <a:gd name="T4" fmla="*/ 0 w 1"/>
                  <a:gd name="T5" fmla="*/ 0 h 120000"/>
                  <a:gd name="T6" fmla="*/ 0 w 1"/>
                  <a:gd name="T7" fmla="*/ 0 h 1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20000" extrusionOk="0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369" name="Google Shape;1852;p28"/>
              <p:cNvSpPr>
                <a:spLocks/>
              </p:cNvSpPr>
              <p:nvPr/>
            </p:nvSpPr>
            <p:spPr bwMode="auto">
              <a:xfrm>
                <a:off x="1465263" y="2584450"/>
                <a:ext cx="3175" cy="6350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 extrusionOk="0">
                    <a:moveTo>
                      <a:pt x="1" y="1"/>
                    </a:move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370" name="Google Shape;1853;p28"/>
              <p:cNvSpPr>
                <a:spLocks/>
              </p:cNvSpPr>
              <p:nvPr/>
            </p:nvSpPr>
            <p:spPr bwMode="auto">
              <a:xfrm>
                <a:off x="1457325" y="2584450"/>
                <a:ext cx="14288" cy="12700"/>
              </a:xfrm>
              <a:custGeom>
                <a:avLst/>
                <a:gdLst>
                  <a:gd name="T0" fmla="*/ 1 w 4"/>
                  <a:gd name="T1" fmla="*/ 3 h 4"/>
                  <a:gd name="T2" fmla="*/ 1 w 4"/>
                  <a:gd name="T3" fmla="*/ 3 h 4"/>
                  <a:gd name="T4" fmla="*/ 2 w 4"/>
                  <a:gd name="T5" fmla="*/ 3 h 4"/>
                  <a:gd name="T6" fmla="*/ 3 w 4"/>
                  <a:gd name="T7" fmla="*/ 4 h 4"/>
                  <a:gd name="T8" fmla="*/ 4 w 4"/>
                  <a:gd name="T9" fmla="*/ 3 h 4"/>
                  <a:gd name="T10" fmla="*/ 3 w 4"/>
                  <a:gd name="T11" fmla="*/ 3 h 4"/>
                  <a:gd name="T12" fmla="*/ 4 w 4"/>
                  <a:gd name="T13" fmla="*/ 3 h 4"/>
                  <a:gd name="T14" fmla="*/ 3 w 4"/>
                  <a:gd name="T15" fmla="*/ 3 h 4"/>
                  <a:gd name="T16" fmla="*/ 3 w 4"/>
                  <a:gd name="T17" fmla="*/ 2 h 4"/>
                  <a:gd name="T18" fmla="*/ 2 w 4"/>
                  <a:gd name="T19" fmla="*/ 2 h 4"/>
                  <a:gd name="T20" fmla="*/ 1 w 4"/>
                  <a:gd name="T21" fmla="*/ 1 h 4"/>
                  <a:gd name="T22" fmla="*/ 1 w 4"/>
                  <a:gd name="T23" fmla="*/ 3 h 4"/>
                  <a:gd name="T24" fmla="*/ 1 w 4"/>
                  <a:gd name="T2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4" extrusionOk="0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2" y="3"/>
                      <a:pt x="2" y="3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4"/>
                      <a:pt x="4" y="4"/>
                      <a:pt x="4" y="3"/>
                    </a:cubicBezTo>
                    <a:cubicBezTo>
                      <a:pt x="4" y="3"/>
                      <a:pt x="3" y="4"/>
                      <a:pt x="3" y="3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2"/>
                      <a:pt x="3" y="2"/>
                    </a:cubicBezTo>
                    <a:cubicBezTo>
                      <a:pt x="3" y="2"/>
                      <a:pt x="2" y="3"/>
                      <a:pt x="2" y="2"/>
                    </a:cubicBezTo>
                    <a:cubicBezTo>
                      <a:pt x="2" y="2"/>
                      <a:pt x="2" y="0"/>
                      <a:pt x="1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371" name="Google Shape;1854;p28"/>
              <p:cNvSpPr>
                <a:spLocks/>
              </p:cNvSpPr>
              <p:nvPr/>
            </p:nvSpPr>
            <p:spPr bwMode="auto">
              <a:xfrm>
                <a:off x="1454150" y="2590800"/>
                <a:ext cx="6350" cy="11113"/>
              </a:xfrm>
              <a:custGeom>
                <a:avLst/>
                <a:gdLst>
                  <a:gd name="T0" fmla="*/ 1 w 2"/>
                  <a:gd name="T1" fmla="*/ 2 h 3"/>
                  <a:gd name="T2" fmla="*/ 2 w 2"/>
                  <a:gd name="T3" fmla="*/ 2 h 3"/>
                  <a:gd name="T4" fmla="*/ 1 w 2"/>
                  <a:gd name="T5" fmla="*/ 2 h 3"/>
                  <a:gd name="T6" fmla="*/ 1 w 2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 extrusionOk="0">
                    <a:moveTo>
                      <a:pt x="1" y="2"/>
                    </a:moveTo>
                    <a:cubicBezTo>
                      <a:pt x="1" y="3"/>
                      <a:pt x="2" y="3"/>
                      <a:pt x="2" y="2"/>
                    </a:cubicBezTo>
                    <a:cubicBezTo>
                      <a:pt x="1" y="0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372" name="Google Shape;1855;p28"/>
              <p:cNvSpPr>
                <a:spLocks/>
              </p:cNvSpPr>
              <p:nvPr/>
            </p:nvSpPr>
            <p:spPr bwMode="auto">
              <a:xfrm>
                <a:off x="1509713" y="2538413"/>
                <a:ext cx="7938" cy="6350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 extrusionOk="0">
                    <a:moveTo>
                      <a:pt x="2" y="0"/>
                    </a:moveTo>
                    <a:cubicBezTo>
                      <a:pt x="1" y="0"/>
                      <a:pt x="0" y="2"/>
                      <a:pt x="2" y="2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373" name="Google Shape;1856;p28"/>
              <p:cNvSpPr>
                <a:spLocks/>
              </p:cNvSpPr>
              <p:nvPr/>
            </p:nvSpPr>
            <p:spPr bwMode="auto">
              <a:xfrm>
                <a:off x="1398588" y="2949575"/>
                <a:ext cx="3175" cy="3175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 extrusionOk="0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1" y="1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374" name="Google Shape;1857;p28"/>
              <p:cNvSpPr>
                <a:spLocks/>
              </p:cNvSpPr>
              <p:nvPr/>
            </p:nvSpPr>
            <p:spPr bwMode="auto">
              <a:xfrm>
                <a:off x="1390650" y="2946400"/>
                <a:ext cx="7938" cy="6350"/>
              </a:xfrm>
              <a:custGeom>
                <a:avLst/>
                <a:gdLst>
                  <a:gd name="T0" fmla="*/ 1 w 2"/>
                  <a:gd name="T1" fmla="*/ 1 h 2"/>
                  <a:gd name="T2" fmla="*/ 2 w 2"/>
                  <a:gd name="T3" fmla="*/ 0 h 2"/>
                  <a:gd name="T4" fmla="*/ 0 w 2"/>
                  <a:gd name="T5" fmla="*/ 1 h 2"/>
                  <a:gd name="T6" fmla="*/ 1 w 2"/>
                  <a:gd name="T7" fmla="*/ 1 h 2"/>
                  <a:gd name="T8" fmla="*/ 1 w 2"/>
                  <a:gd name="T9" fmla="*/ 1 h 2"/>
                  <a:gd name="T10" fmla="*/ 1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 extrusionOk="0">
                    <a:moveTo>
                      <a:pt x="1" y="1"/>
                    </a:moveTo>
                    <a:cubicBezTo>
                      <a:pt x="1" y="1"/>
                      <a:pt x="2" y="0"/>
                      <a:pt x="2" y="0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375" name="Google Shape;1858;p28"/>
              <p:cNvSpPr>
                <a:spLocks/>
              </p:cNvSpPr>
              <p:nvPr/>
            </p:nvSpPr>
            <p:spPr bwMode="auto">
              <a:xfrm>
                <a:off x="1439863" y="2903538"/>
                <a:ext cx="3175" cy="3175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 extrusionOk="0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376" name="Google Shape;1859;p28"/>
              <p:cNvSpPr>
                <a:spLocks/>
              </p:cNvSpPr>
              <p:nvPr/>
            </p:nvSpPr>
            <p:spPr bwMode="auto">
              <a:xfrm>
                <a:off x="1303338" y="2909888"/>
                <a:ext cx="3175" cy="476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0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377" name="Google Shape;1860;p28"/>
              <p:cNvSpPr>
                <a:spLocks/>
              </p:cNvSpPr>
              <p:nvPr/>
            </p:nvSpPr>
            <p:spPr bwMode="auto">
              <a:xfrm>
                <a:off x="1323975" y="2597150"/>
                <a:ext cx="193675" cy="317500"/>
              </a:xfrm>
              <a:custGeom>
                <a:avLst/>
                <a:gdLst>
                  <a:gd name="T0" fmla="*/ 21 w 55"/>
                  <a:gd name="T1" fmla="*/ 10 h 90"/>
                  <a:gd name="T2" fmla="*/ 22 w 55"/>
                  <a:gd name="T3" fmla="*/ 13 h 90"/>
                  <a:gd name="T4" fmla="*/ 20 w 55"/>
                  <a:gd name="T5" fmla="*/ 16 h 90"/>
                  <a:gd name="T6" fmla="*/ 18 w 55"/>
                  <a:gd name="T7" fmla="*/ 18 h 90"/>
                  <a:gd name="T8" fmla="*/ 20 w 55"/>
                  <a:gd name="T9" fmla="*/ 20 h 90"/>
                  <a:gd name="T10" fmla="*/ 17 w 55"/>
                  <a:gd name="T11" fmla="*/ 24 h 90"/>
                  <a:gd name="T12" fmla="*/ 18 w 55"/>
                  <a:gd name="T13" fmla="*/ 26 h 90"/>
                  <a:gd name="T14" fmla="*/ 17 w 55"/>
                  <a:gd name="T15" fmla="*/ 32 h 90"/>
                  <a:gd name="T16" fmla="*/ 20 w 55"/>
                  <a:gd name="T17" fmla="*/ 26 h 90"/>
                  <a:gd name="T18" fmla="*/ 21 w 55"/>
                  <a:gd name="T19" fmla="*/ 28 h 90"/>
                  <a:gd name="T20" fmla="*/ 21 w 55"/>
                  <a:gd name="T21" fmla="*/ 29 h 90"/>
                  <a:gd name="T22" fmla="*/ 18 w 55"/>
                  <a:gd name="T23" fmla="*/ 36 h 90"/>
                  <a:gd name="T24" fmla="*/ 19 w 55"/>
                  <a:gd name="T25" fmla="*/ 40 h 90"/>
                  <a:gd name="T26" fmla="*/ 25 w 55"/>
                  <a:gd name="T27" fmla="*/ 41 h 90"/>
                  <a:gd name="T28" fmla="*/ 26 w 55"/>
                  <a:gd name="T29" fmla="*/ 44 h 90"/>
                  <a:gd name="T30" fmla="*/ 29 w 55"/>
                  <a:gd name="T31" fmla="*/ 50 h 90"/>
                  <a:gd name="T32" fmla="*/ 26 w 55"/>
                  <a:gd name="T33" fmla="*/ 56 h 90"/>
                  <a:gd name="T34" fmla="*/ 25 w 55"/>
                  <a:gd name="T35" fmla="*/ 58 h 90"/>
                  <a:gd name="T36" fmla="*/ 18 w 55"/>
                  <a:gd name="T37" fmla="*/ 58 h 90"/>
                  <a:gd name="T38" fmla="*/ 16 w 55"/>
                  <a:gd name="T39" fmla="*/ 61 h 90"/>
                  <a:gd name="T40" fmla="*/ 18 w 55"/>
                  <a:gd name="T41" fmla="*/ 65 h 90"/>
                  <a:gd name="T42" fmla="*/ 9 w 55"/>
                  <a:gd name="T43" fmla="*/ 70 h 90"/>
                  <a:gd name="T44" fmla="*/ 11 w 55"/>
                  <a:gd name="T45" fmla="*/ 72 h 90"/>
                  <a:gd name="T46" fmla="*/ 14 w 55"/>
                  <a:gd name="T47" fmla="*/ 74 h 90"/>
                  <a:gd name="T48" fmla="*/ 21 w 55"/>
                  <a:gd name="T49" fmla="*/ 78 h 90"/>
                  <a:gd name="T50" fmla="*/ 21 w 55"/>
                  <a:gd name="T51" fmla="*/ 80 h 90"/>
                  <a:gd name="T52" fmla="*/ 13 w 55"/>
                  <a:gd name="T53" fmla="*/ 79 h 90"/>
                  <a:gd name="T54" fmla="*/ 7 w 55"/>
                  <a:gd name="T55" fmla="*/ 85 h 90"/>
                  <a:gd name="T56" fmla="*/ 3 w 55"/>
                  <a:gd name="T57" fmla="*/ 89 h 90"/>
                  <a:gd name="T58" fmla="*/ 7 w 55"/>
                  <a:gd name="T59" fmla="*/ 88 h 90"/>
                  <a:gd name="T60" fmla="*/ 12 w 55"/>
                  <a:gd name="T61" fmla="*/ 88 h 90"/>
                  <a:gd name="T62" fmla="*/ 14 w 55"/>
                  <a:gd name="T63" fmla="*/ 90 h 90"/>
                  <a:gd name="T64" fmla="*/ 16 w 55"/>
                  <a:gd name="T65" fmla="*/ 87 h 90"/>
                  <a:gd name="T66" fmla="*/ 24 w 55"/>
                  <a:gd name="T67" fmla="*/ 89 h 90"/>
                  <a:gd name="T68" fmla="*/ 32 w 55"/>
                  <a:gd name="T69" fmla="*/ 86 h 90"/>
                  <a:gd name="T70" fmla="*/ 40 w 55"/>
                  <a:gd name="T71" fmla="*/ 89 h 90"/>
                  <a:gd name="T72" fmla="*/ 49 w 55"/>
                  <a:gd name="T73" fmla="*/ 87 h 90"/>
                  <a:gd name="T74" fmla="*/ 49 w 55"/>
                  <a:gd name="T75" fmla="*/ 83 h 90"/>
                  <a:gd name="T76" fmla="*/ 48 w 55"/>
                  <a:gd name="T77" fmla="*/ 81 h 90"/>
                  <a:gd name="T78" fmla="*/ 50 w 55"/>
                  <a:gd name="T79" fmla="*/ 79 h 90"/>
                  <a:gd name="T80" fmla="*/ 51 w 55"/>
                  <a:gd name="T81" fmla="*/ 78 h 90"/>
                  <a:gd name="T82" fmla="*/ 48 w 55"/>
                  <a:gd name="T83" fmla="*/ 66 h 90"/>
                  <a:gd name="T84" fmla="*/ 47 w 55"/>
                  <a:gd name="T85" fmla="*/ 62 h 90"/>
                  <a:gd name="T86" fmla="*/ 44 w 55"/>
                  <a:gd name="T87" fmla="*/ 57 h 90"/>
                  <a:gd name="T88" fmla="*/ 46 w 55"/>
                  <a:gd name="T89" fmla="*/ 53 h 90"/>
                  <a:gd name="T90" fmla="*/ 40 w 55"/>
                  <a:gd name="T91" fmla="*/ 42 h 90"/>
                  <a:gd name="T92" fmla="*/ 38 w 55"/>
                  <a:gd name="T93" fmla="*/ 32 h 90"/>
                  <a:gd name="T94" fmla="*/ 29 w 55"/>
                  <a:gd name="T95" fmla="*/ 28 h 90"/>
                  <a:gd name="T96" fmla="*/ 35 w 55"/>
                  <a:gd name="T97" fmla="*/ 26 h 90"/>
                  <a:gd name="T98" fmla="*/ 41 w 55"/>
                  <a:gd name="T99" fmla="*/ 20 h 90"/>
                  <a:gd name="T100" fmla="*/ 36 w 55"/>
                  <a:gd name="T101" fmla="*/ 12 h 90"/>
                  <a:gd name="T102" fmla="*/ 31 w 55"/>
                  <a:gd name="T103" fmla="*/ 11 h 90"/>
                  <a:gd name="T104" fmla="*/ 37 w 55"/>
                  <a:gd name="T105" fmla="*/ 6 h 90"/>
                  <a:gd name="T106" fmla="*/ 38 w 55"/>
                  <a:gd name="T107" fmla="*/ 2 h 90"/>
                  <a:gd name="T108" fmla="*/ 34 w 55"/>
                  <a:gd name="T109" fmla="*/ 2 h 90"/>
                  <a:gd name="T110" fmla="*/ 30 w 55"/>
                  <a:gd name="T111" fmla="*/ 1 h 90"/>
                  <a:gd name="T112" fmla="*/ 27 w 55"/>
                  <a:gd name="T113" fmla="*/ 3 h 90"/>
                  <a:gd name="T114" fmla="*/ 24 w 55"/>
                  <a:gd name="T115" fmla="*/ 6 h 90"/>
                  <a:gd name="T116" fmla="*/ 21 w 55"/>
                  <a:gd name="T117" fmla="*/ 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5" h="90" extrusionOk="0">
                    <a:moveTo>
                      <a:pt x="21" y="8"/>
                    </a:moveTo>
                    <a:cubicBezTo>
                      <a:pt x="21" y="8"/>
                      <a:pt x="22" y="8"/>
                      <a:pt x="22" y="8"/>
                    </a:cubicBezTo>
                    <a:cubicBezTo>
                      <a:pt x="22" y="8"/>
                      <a:pt x="21" y="9"/>
                      <a:pt x="21" y="9"/>
                    </a:cubicBezTo>
                    <a:cubicBezTo>
                      <a:pt x="22" y="10"/>
                      <a:pt x="23" y="10"/>
                      <a:pt x="23" y="10"/>
                    </a:cubicBezTo>
                    <a:cubicBezTo>
                      <a:pt x="22" y="10"/>
                      <a:pt x="22" y="10"/>
                      <a:pt x="21" y="10"/>
                    </a:cubicBezTo>
                    <a:cubicBezTo>
                      <a:pt x="21" y="10"/>
                      <a:pt x="21" y="9"/>
                      <a:pt x="21" y="10"/>
                    </a:cubicBezTo>
                    <a:cubicBezTo>
                      <a:pt x="20" y="10"/>
                      <a:pt x="20" y="12"/>
                      <a:pt x="21" y="12"/>
                    </a:cubicBezTo>
                    <a:cubicBezTo>
                      <a:pt x="21" y="12"/>
                      <a:pt x="21" y="12"/>
                      <a:pt x="22" y="12"/>
                    </a:cubicBezTo>
                    <a:cubicBezTo>
                      <a:pt x="22" y="12"/>
                      <a:pt x="21" y="12"/>
                      <a:pt x="21" y="13"/>
                    </a:cubicBezTo>
                    <a:cubicBezTo>
                      <a:pt x="21" y="13"/>
                      <a:pt x="22" y="13"/>
                      <a:pt x="22" y="13"/>
                    </a:cubicBezTo>
                    <a:cubicBezTo>
                      <a:pt x="21" y="13"/>
                      <a:pt x="20" y="13"/>
                      <a:pt x="20" y="14"/>
                    </a:cubicBezTo>
                    <a:cubicBezTo>
                      <a:pt x="21" y="14"/>
                      <a:pt x="21" y="15"/>
                      <a:pt x="21" y="15"/>
                    </a:cubicBezTo>
                    <a:cubicBezTo>
                      <a:pt x="21" y="15"/>
                      <a:pt x="20" y="14"/>
                      <a:pt x="20" y="15"/>
                    </a:cubicBezTo>
                    <a:cubicBezTo>
                      <a:pt x="20" y="16"/>
                      <a:pt x="21" y="16"/>
                      <a:pt x="21" y="16"/>
                    </a:cubicBezTo>
                    <a:cubicBezTo>
                      <a:pt x="21" y="16"/>
                      <a:pt x="21" y="16"/>
                      <a:pt x="20" y="1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16"/>
                      <a:pt x="20" y="15"/>
                      <a:pt x="19" y="15"/>
                    </a:cubicBezTo>
                    <a:cubicBezTo>
                      <a:pt x="19" y="15"/>
                      <a:pt x="18" y="16"/>
                      <a:pt x="18" y="16"/>
                    </a:cubicBezTo>
                    <a:cubicBezTo>
                      <a:pt x="18" y="16"/>
                      <a:pt x="20" y="17"/>
                      <a:pt x="20" y="17"/>
                    </a:cubicBezTo>
                    <a:cubicBezTo>
                      <a:pt x="19" y="17"/>
                      <a:pt x="19" y="18"/>
                      <a:pt x="18" y="18"/>
                    </a:cubicBezTo>
                    <a:cubicBezTo>
                      <a:pt x="18" y="18"/>
                      <a:pt x="17" y="17"/>
                      <a:pt x="16" y="18"/>
                    </a:cubicBezTo>
                    <a:cubicBezTo>
                      <a:pt x="17" y="18"/>
                      <a:pt x="17" y="19"/>
                      <a:pt x="17" y="19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1"/>
                    </a:cubicBezTo>
                    <a:cubicBezTo>
                      <a:pt x="19" y="21"/>
                      <a:pt x="19" y="20"/>
                      <a:pt x="20" y="20"/>
                    </a:cubicBezTo>
                    <a:cubicBezTo>
                      <a:pt x="20" y="20"/>
                      <a:pt x="21" y="19"/>
                      <a:pt x="21" y="19"/>
                    </a:cubicBezTo>
                    <a:cubicBezTo>
                      <a:pt x="22" y="19"/>
                      <a:pt x="21" y="20"/>
                      <a:pt x="21" y="20"/>
                    </a:cubicBezTo>
                    <a:cubicBezTo>
                      <a:pt x="20" y="21"/>
                      <a:pt x="20" y="21"/>
                      <a:pt x="20" y="22"/>
                    </a:cubicBezTo>
                    <a:cubicBezTo>
                      <a:pt x="20" y="22"/>
                      <a:pt x="19" y="22"/>
                      <a:pt x="19" y="22"/>
                    </a:cubicBezTo>
                    <a:cubicBezTo>
                      <a:pt x="19" y="23"/>
                      <a:pt x="17" y="24"/>
                      <a:pt x="17" y="24"/>
                    </a:cubicBezTo>
                    <a:cubicBezTo>
                      <a:pt x="17" y="25"/>
                      <a:pt x="18" y="24"/>
                      <a:pt x="18" y="24"/>
                    </a:cubicBezTo>
                    <a:cubicBezTo>
                      <a:pt x="19" y="24"/>
                      <a:pt x="18" y="24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25"/>
                      <a:pt x="17" y="26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7" y="26"/>
                      <a:pt x="17" y="27"/>
                      <a:pt x="17" y="29"/>
                    </a:cubicBezTo>
                    <a:cubicBezTo>
                      <a:pt x="17" y="29"/>
                      <a:pt x="18" y="28"/>
                      <a:pt x="18" y="29"/>
                    </a:cubicBezTo>
                    <a:cubicBezTo>
                      <a:pt x="18" y="29"/>
                      <a:pt x="16" y="30"/>
                      <a:pt x="16" y="30"/>
                    </a:cubicBezTo>
                    <a:cubicBezTo>
                      <a:pt x="16" y="31"/>
                      <a:pt x="15" y="33"/>
                      <a:pt x="15" y="33"/>
                    </a:cubicBezTo>
                    <a:cubicBezTo>
                      <a:pt x="17" y="33"/>
                      <a:pt x="16" y="33"/>
                      <a:pt x="17" y="32"/>
                    </a:cubicBezTo>
                    <a:cubicBezTo>
                      <a:pt x="17" y="31"/>
                      <a:pt x="18" y="30"/>
                      <a:pt x="18" y="30"/>
                    </a:cubicBezTo>
                    <a:cubicBezTo>
                      <a:pt x="18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8" y="27"/>
                      <a:pt x="18" y="26"/>
                    </a:cubicBezTo>
                    <a:cubicBezTo>
                      <a:pt x="19" y="26"/>
                      <a:pt x="19" y="26"/>
                      <a:pt x="20" y="26"/>
                    </a:cubicBezTo>
                    <a:cubicBezTo>
                      <a:pt x="20" y="26"/>
                      <a:pt x="20" y="25"/>
                      <a:pt x="20" y="25"/>
                    </a:cubicBezTo>
                    <a:cubicBezTo>
                      <a:pt x="19" y="27"/>
                      <a:pt x="19" y="28"/>
                      <a:pt x="20" y="29"/>
                    </a:cubicBezTo>
                    <a:cubicBezTo>
                      <a:pt x="20" y="29"/>
                      <a:pt x="20" y="30"/>
                      <a:pt x="21" y="30"/>
                    </a:cubicBezTo>
                    <a:cubicBezTo>
                      <a:pt x="21" y="30"/>
                      <a:pt x="20" y="28"/>
                      <a:pt x="21" y="28"/>
                    </a:cubicBezTo>
                    <a:cubicBezTo>
                      <a:pt x="21" y="28"/>
                      <a:pt x="21" y="29"/>
                      <a:pt x="21" y="28"/>
                    </a:cubicBezTo>
                    <a:cubicBezTo>
                      <a:pt x="22" y="28"/>
                      <a:pt x="22" y="27"/>
                      <a:pt x="22" y="27"/>
                    </a:cubicBezTo>
                    <a:cubicBezTo>
                      <a:pt x="22" y="27"/>
                      <a:pt x="22" y="26"/>
                      <a:pt x="23" y="26"/>
                    </a:cubicBezTo>
                    <a:cubicBezTo>
                      <a:pt x="23" y="27"/>
                      <a:pt x="22" y="27"/>
                      <a:pt x="22" y="28"/>
                    </a:cubicBezTo>
                    <a:cubicBezTo>
                      <a:pt x="23" y="28"/>
                      <a:pt x="23" y="28"/>
                      <a:pt x="23" y="29"/>
                    </a:cubicBezTo>
                    <a:cubicBezTo>
                      <a:pt x="22" y="28"/>
                      <a:pt x="22" y="27"/>
                      <a:pt x="21" y="29"/>
                    </a:cubicBezTo>
                    <a:cubicBezTo>
                      <a:pt x="21" y="30"/>
                      <a:pt x="21" y="30"/>
                      <a:pt x="21" y="31"/>
                    </a:cubicBezTo>
                    <a:cubicBezTo>
                      <a:pt x="21" y="32"/>
                      <a:pt x="22" y="32"/>
                      <a:pt x="22" y="33"/>
                    </a:cubicBezTo>
                    <a:cubicBezTo>
                      <a:pt x="22" y="33"/>
                      <a:pt x="21" y="34"/>
                      <a:pt x="20" y="34"/>
                    </a:cubicBezTo>
                    <a:cubicBezTo>
                      <a:pt x="20" y="35"/>
                      <a:pt x="20" y="35"/>
                      <a:pt x="19" y="36"/>
                    </a:cubicBezTo>
                    <a:cubicBezTo>
                      <a:pt x="19" y="36"/>
                      <a:pt x="19" y="36"/>
                      <a:pt x="18" y="36"/>
                    </a:cubicBezTo>
                    <a:cubicBezTo>
                      <a:pt x="18" y="37"/>
                      <a:pt x="19" y="39"/>
                      <a:pt x="18" y="38"/>
                    </a:cubicBezTo>
                    <a:cubicBezTo>
                      <a:pt x="18" y="37"/>
                      <a:pt x="18" y="37"/>
                      <a:pt x="17" y="38"/>
                    </a:cubicBezTo>
                    <a:cubicBezTo>
                      <a:pt x="17" y="39"/>
                      <a:pt x="17" y="39"/>
                      <a:pt x="18" y="40"/>
                    </a:cubicBezTo>
                    <a:cubicBezTo>
                      <a:pt x="18" y="40"/>
                      <a:pt x="18" y="42"/>
                      <a:pt x="18" y="42"/>
                    </a:cubicBezTo>
                    <a:cubicBezTo>
                      <a:pt x="19" y="41"/>
                      <a:pt x="18" y="40"/>
                      <a:pt x="19" y="40"/>
                    </a:cubicBezTo>
                    <a:cubicBezTo>
                      <a:pt x="19" y="39"/>
                      <a:pt x="20" y="41"/>
                      <a:pt x="20" y="41"/>
                    </a:cubicBezTo>
                    <a:cubicBezTo>
                      <a:pt x="21" y="42"/>
                      <a:pt x="22" y="42"/>
                      <a:pt x="22" y="41"/>
                    </a:cubicBezTo>
                    <a:cubicBezTo>
                      <a:pt x="22" y="40"/>
                      <a:pt x="21" y="40"/>
                      <a:pt x="22" y="39"/>
                    </a:cubicBezTo>
                    <a:cubicBezTo>
                      <a:pt x="22" y="40"/>
                      <a:pt x="23" y="41"/>
                      <a:pt x="24" y="41"/>
                    </a:cubicBezTo>
                    <a:cubicBezTo>
                      <a:pt x="24" y="42"/>
                      <a:pt x="25" y="41"/>
                      <a:pt x="25" y="41"/>
                    </a:cubicBezTo>
                    <a:cubicBezTo>
                      <a:pt x="25" y="41"/>
                      <a:pt x="26" y="41"/>
                      <a:pt x="26" y="41"/>
                    </a:cubicBezTo>
                    <a:cubicBezTo>
                      <a:pt x="27" y="41"/>
                      <a:pt x="27" y="40"/>
                      <a:pt x="27" y="40"/>
                    </a:cubicBezTo>
                    <a:cubicBezTo>
                      <a:pt x="27" y="40"/>
                      <a:pt x="29" y="40"/>
                      <a:pt x="29" y="41"/>
                    </a:cubicBezTo>
                    <a:cubicBezTo>
                      <a:pt x="28" y="40"/>
                      <a:pt x="28" y="42"/>
                      <a:pt x="27" y="42"/>
                    </a:cubicBezTo>
                    <a:cubicBezTo>
                      <a:pt x="27" y="43"/>
                      <a:pt x="26" y="43"/>
                      <a:pt x="26" y="44"/>
                    </a:cubicBezTo>
                    <a:cubicBezTo>
                      <a:pt x="26" y="45"/>
                      <a:pt x="26" y="47"/>
                      <a:pt x="26" y="47"/>
                    </a:cubicBezTo>
                    <a:cubicBezTo>
                      <a:pt x="27" y="48"/>
                      <a:pt x="26" y="48"/>
                      <a:pt x="27" y="48"/>
                    </a:cubicBezTo>
                    <a:cubicBezTo>
                      <a:pt x="27" y="48"/>
                      <a:pt x="27" y="49"/>
                      <a:pt x="27" y="50"/>
                    </a:cubicBezTo>
                    <a:cubicBezTo>
                      <a:pt x="28" y="50"/>
                      <a:pt x="28" y="49"/>
                      <a:pt x="28" y="49"/>
                    </a:cubicBezTo>
                    <a:cubicBezTo>
                      <a:pt x="28" y="50"/>
                      <a:pt x="29" y="49"/>
                      <a:pt x="29" y="50"/>
                    </a:cubicBezTo>
                    <a:cubicBezTo>
                      <a:pt x="29" y="50"/>
                      <a:pt x="28" y="52"/>
                      <a:pt x="28" y="51"/>
                    </a:cubicBezTo>
                    <a:cubicBezTo>
                      <a:pt x="28" y="51"/>
                      <a:pt x="28" y="52"/>
                      <a:pt x="28" y="52"/>
                    </a:cubicBezTo>
                    <a:cubicBezTo>
                      <a:pt x="28" y="52"/>
                      <a:pt x="27" y="52"/>
                      <a:pt x="28" y="52"/>
                    </a:cubicBezTo>
                    <a:cubicBezTo>
                      <a:pt x="26" y="53"/>
                      <a:pt x="27" y="53"/>
                      <a:pt x="28" y="54"/>
                    </a:cubicBezTo>
                    <a:cubicBezTo>
                      <a:pt x="27" y="54"/>
                      <a:pt x="26" y="55"/>
                      <a:pt x="26" y="56"/>
                    </a:cubicBezTo>
                    <a:cubicBezTo>
                      <a:pt x="26" y="57"/>
                      <a:pt x="27" y="57"/>
                      <a:pt x="27" y="58"/>
                    </a:cubicBezTo>
                    <a:cubicBezTo>
                      <a:pt x="27" y="58"/>
                      <a:pt x="28" y="58"/>
                      <a:pt x="28" y="58"/>
                    </a:cubicBezTo>
                    <a:cubicBezTo>
                      <a:pt x="27" y="59"/>
                      <a:pt x="27" y="58"/>
                      <a:pt x="26" y="57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5" y="57"/>
                      <a:pt x="26" y="58"/>
                      <a:pt x="25" y="58"/>
                    </a:cubicBezTo>
                    <a:cubicBezTo>
                      <a:pt x="25" y="58"/>
                      <a:pt x="25" y="57"/>
                      <a:pt x="25" y="57"/>
                    </a:cubicBezTo>
                    <a:cubicBezTo>
                      <a:pt x="24" y="57"/>
                      <a:pt x="23" y="57"/>
                      <a:pt x="23" y="57"/>
                    </a:cubicBezTo>
                    <a:cubicBezTo>
                      <a:pt x="22" y="57"/>
                      <a:pt x="21" y="57"/>
                      <a:pt x="21" y="57"/>
                    </a:cubicBezTo>
                    <a:cubicBezTo>
                      <a:pt x="21" y="58"/>
                      <a:pt x="20" y="57"/>
                      <a:pt x="19" y="57"/>
                    </a:cubicBezTo>
                    <a:cubicBezTo>
                      <a:pt x="19" y="57"/>
                      <a:pt x="19" y="58"/>
                      <a:pt x="18" y="58"/>
                    </a:cubicBezTo>
                    <a:cubicBezTo>
                      <a:pt x="18" y="58"/>
                      <a:pt x="18" y="58"/>
                      <a:pt x="18" y="58"/>
                    </a:cubicBezTo>
                    <a:cubicBezTo>
                      <a:pt x="17" y="58"/>
                      <a:pt x="17" y="58"/>
                      <a:pt x="17" y="59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6" y="60"/>
                      <a:pt x="14" y="60"/>
                      <a:pt x="14" y="61"/>
                    </a:cubicBezTo>
                    <a:cubicBezTo>
                      <a:pt x="15" y="61"/>
                      <a:pt x="15" y="62"/>
                      <a:pt x="16" y="61"/>
                    </a:cubicBezTo>
                    <a:cubicBezTo>
                      <a:pt x="17" y="61"/>
                      <a:pt x="18" y="60"/>
                      <a:pt x="18" y="61"/>
                    </a:cubicBezTo>
                    <a:cubicBezTo>
                      <a:pt x="18" y="61"/>
                      <a:pt x="18" y="62"/>
                      <a:pt x="18" y="62"/>
                    </a:cubicBezTo>
                    <a:cubicBezTo>
                      <a:pt x="18" y="62"/>
                      <a:pt x="18" y="63"/>
                      <a:pt x="18" y="63"/>
                    </a:cubicBezTo>
                    <a:cubicBezTo>
                      <a:pt x="18" y="63"/>
                      <a:pt x="18" y="63"/>
                      <a:pt x="18" y="64"/>
                    </a:cubicBezTo>
                    <a:cubicBezTo>
                      <a:pt x="17" y="64"/>
                      <a:pt x="18" y="64"/>
                      <a:pt x="18" y="65"/>
                    </a:cubicBezTo>
                    <a:cubicBezTo>
                      <a:pt x="17" y="67"/>
                      <a:pt x="15" y="68"/>
                      <a:pt x="14" y="68"/>
                    </a:cubicBezTo>
                    <a:cubicBezTo>
                      <a:pt x="14" y="68"/>
                      <a:pt x="13" y="68"/>
                      <a:pt x="12" y="69"/>
                    </a:cubicBezTo>
                    <a:cubicBezTo>
                      <a:pt x="12" y="69"/>
                      <a:pt x="11" y="69"/>
                      <a:pt x="11" y="69"/>
                    </a:cubicBezTo>
                    <a:cubicBezTo>
                      <a:pt x="11" y="69"/>
                      <a:pt x="11" y="69"/>
                      <a:pt x="10" y="69"/>
                    </a:cubicBezTo>
                    <a:cubicBezTo>
                      <a:pt x="10" y="69"/>
                      <a:pt x="9" y="69"/>
                      <a:pt x="9" y="70"/>
                    </a:cubicBezTo>
                    <a:cubicBezTo>
                      <a:pt x="8" y="71"/>
                      <a:pt x="9" y="70"/>
                      <a:pt x="9" y="71"/>
                    </a:cubicBezTo>
                    <a:cubicBezTo>
                      <a:pt x="9" y="71"/>
                      <a:pt x="9" y="71"/>
                      <a:pt x="8" y="72"/>
                    </a:cubicBezTo>
                    <a:cubicBezTo>
                      <a:pt x="8" y="72"/>
                      <a:pt x="8" y="72"/>
                      <a:pt x="9" y="72"/>
                    </a:cubicBezTo>
                    <a:cubicBezTo>
                      <a:pt x="9" y="72"/>
                      <a:pt x="10" y="72"/>
                      <a:pt x="10" y="72"/>
                    </a:cubicBezTo>
                    <a:cubicBezTo>
                      <a:pt x="10" y="72"/>
                      <a:pt x="10" y="72"/>
                      <a:pt x="11" y="72"/>
                    </a:cubicBezTo>
                    <a:cubicBezTo>
                      <a:pt x="11" y="73"/>
                      <a:pt x="8" y="73"/>
                      <a:pt x="10" y="73"/>
                    </a:cubicBezTo>
                    <a:cubicBezTo>
                      <a:pt x="11" y="74"/>
                      <a:pt x="13" y="73"/>
                      <a:pt x="14" y="73"/>
                    </a:cubicBezTo>
                    <a:cubicBezTo>
                      <a:pt x="14" y="73"/>
                      <a:pt x="14" y="73"/>
                      <a:pt x="14" y="74"/>
                    </a:cubicBezTo>
                    <a:cubicBezTo>
                      <a:pt x="14" y="74"/>
                      <a:pt x="16" y="74"/>
                      <a:pt x="16" y="74"/>
                    </a:cubicBezTo>
                    <a:cubicBezTo>
                      <a:pt x="15" y="75"/>
                      <a:pt x="15" y="74"/>
                      <a:pt x="14" y="74"/>
                    </a:cubicBezTo>
                    <a:cubicBezTo>
                      <a:pt x="14" y="75"/>
                      <a:pt x="14" y="75"/>
                      <a:pt x="15" y="75"/>
                    </a:cubicBezTo>
                    <a:cubicBezTo>
                      <a:pt x="15" y="75"/>
                      <a:pt x="16" y="75"/>
                      <a:pt x="16" y="75"/>
                    </a:cubicBezTo>
                    <a:cubicBezTo>
                      <a:pt x="17" y="75"/>
                      <a:pt x="16" y="75"/>
                      <a:pt x="17" y="75"/>
                    </a:cubicBezTo>
                    <a:cubicBezTo>
                      <a:pt x="17" y="76"/>
                      <a:pt x="17" y="76"/>
                      <a:pt x="17" y="77"/>
                    </a:cubicBezTo>
                    <a:cubicBezTo>
                      <a:pt x="18" y="78"/>
                      <a:pt x="19" y="79"/>
                      <a:pt x="21" y="78"/>
                    </a:cubicBezTo>
                    <a:cubicBezTo>
                      <a:pt x="21" y="78"/>
                      <a:pt x="22" y="77"/>
                      <a:pt x="23" y="77"/>
                    </a:cubicBezTo>
                    <a:cubicBezTo>
                      <a:pt x="23" y="77"/>
                      <a:pt x="24" y="77"/>
                      <a:pt x="25" y="77"/>
                    </a:cubicBezTo>
                    <a:cubicBezTo>
                      <a:pt x="25" y="77"/>
                      <a:pt x="24" y="78"/>
                      <a:pt x="23" y="78"/>
                    </a:cubicBezTo>
                    <a:cubicBezTo>
                      <a:pt x="22" y="78"/>
                      <a:pt x="22" y="79"/>
                      <a:pt x="21" y="79"/>
                    </a:cubicBezTo>
                    <a:cubicBezTo>
                      <a:pt x="21" y="79"/>
                      <a:pt x="22" y="80"/>
                      <a:pt x="21" y="80"/>
                    </a:cubicBezTo>
                    <a:cubicBezTo>
                      <a:pt x="21" y="80"/>
                      <a:pt x="19" y="80"/>
                      <a:pt x="19" y="80"/>
                    </a:cubicBezTo>
                    <a:cubicBezTo>
                      <a:pt x="18" y="79"/>
                      <a:pt x="18" y="79"/>
                      <a:pt x="17" y="79"/>
                    </a:cubicBezTo>
                    <a:cubicBezTo>
                      <a:pt x="16" y="79"/>
                      <a:pt x="16" y="79"/>
                      <a:pt x="15" y="79"/>
                    </a:cubicBezTo>
                    <a:cubicBezTo>
                      <a:pt x="15" y="79"/>
                      <a:pt x="14" y="79"/>
                      <a:pt x="14" y="79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3" y="80"/>
                      <a:pt x="13" y="80"/>
                      <a:pt x="13" y="80"/>
                    </a:cubicBezTo>
                    <a:cubicBezTo>
                      <a:pt x="12" y="81"/>
                      <a:pt x="12" y="80"/>
                      <a:pt x="11" y="80"/>
                    </a:cubicBezTo>
                    <a:cubicBezTo>
                      <a:pt x="11" y="81"/>
                      <a:pt x="10" y="82"/>
                      <a:pt x="9" y="83"/>
                    </a:cubicBezTo>
                    <a:cubicBezTo>
                      <a:pt x="9" y="83"/>
                      <a:pt x="8" y="83"/>
                      <a:pt x="8" y="83"/>
                    </a:cubicBezTo>
                    <a:cubicBezTo>
                      <a:pt x="8" y="84"/>
                      <a:pt x="8" y="85"/>
                      <a:pt x="7" y="85"/>
                    </a:cubicBezTo>
                    <a:cubicBezTo>
                      <a:pt x="7" y="84"/>
                      <a:pt x="6" y="86"/>
                      <a:pt x="5" y="86"/>
                    </a:cubicBezTo>
                    <a:cubicBezTo>
                      <a:pt x="4" y="87"/>
                      <a:pt x="4" y="87"/>
                      <a:pt x="3" y="87"/>
                    </a:cubicBezTo>
                    <a:cubicBezTo>
                      <a:pt x="2" y="87"/>
                      <a:pt x="0" y="88"/>
                      <a:pt x="1" y="89"/>
                    </a:cubicBezTo>
                    <a:cubicBezTo>
                      <a:pt x="1" y="89"/>
                      <a:pt x="2" y="88"/>
                      <a:pt x="2" y="88"/>
                    </a:cubicBezTo>
                    <a:cubicBezTo>
                      <a:pt x="2" y="88"/>
                      <a:pt x="3" y="89"/>
                      <a:pt x="3" y="89"/>
                    </a:cubicBezTo>
                    <a:cubicBezTo>
                      <a:pt x="3" y="89"/>
                      <a:pt x="3" y="89"/>
                      <a:pt x="3" y="90"/>
                    </a:cubicBezTo>
                    <a:cubicBezTo>
                      <a:pt x="4" y="90"/>
                      <a:pt x="4" y="90"/>
                      <a:pt x="5" y="90"/>
                    </a:cubicBezTo>
                    <a:cubicBezTo>
                      <a:pt x="5" y="89"/>
                      <a:pt x="5" y="90"/>
                      <a:pt x="5" y="89"/>
                    </a:cubicBezTo>
                    <a:cubicBezTo>
                      <a:pt x="6" y="89"/>
                      <a:pt x="5" y="88"/>
                      <a:pt x="6" y="88"/>
                    </a:cubicBezTo>
                    <a:cubicBezTo>
                      <a:pt x="6" y="89"/>
                      <a:pt x="6" y="88"/>
                      <a:pt x="7" y="88"/>
                    </a:cubicBezTo>
                    <a:cubicBezTo>
                      <a:pt x="7" y="88"/>
                      <a:pt x="7" y="88"/>
                      <a:pt x="8" y="88"/>
                    </a:cubicBezTo>
                    <a:cubicBezTo>
                      <a:pt x="8" y="88"/>
                      <a:pt x="8" y="87"/>
                      <a:pt x="8" y="87"/>
                    </a:cubicBezTo>
                    <a:cubicBezTo>
                      <a:pt x="8" y="87"/>
                      <a:pt x="9" y="87"/>
                      <a:pt x="9" y="87"/>
                    </a:cubicBezTo>
                    <a:cubicBezTo>
                      <a:pt x="10" y="87"/>
                      <a:pt x="10" y="88"/>
                      <a:pt x="11" y="88"/>
                    </a:cubicBezTo>
                    <a:cubicBezTo>
                      <a:pt x="11" y="88"/>
                      <a:pt x="11" y="88"/>
                      <a:pt x="12" y="88"/>
                    </a:cubicBezTo>
                    <a:cubicBezTo>
                      <a:pt x="12" y="88"/>
                      <a:pt x="11" y="87"/>
                      <a:pt x="12" y="87"/>
                    </a:cubicBezTo>
                    <a:cubicBezTo>
                      <a:pt x="12" y="86"/>
                      <a:pt x="13" y="89"/>
                      <a:pt x="12" y="88"/>
                    </a:cubicBezTo>
                    <a:cubicBezTo>
                      <a:pt x="12" y="89"/>
                      <a:pt x="13" y="88"/>
                      <a:pt x="13" y="89"/>
                    </a:cubicBezTo>
                    <a:cubicBezTo>
                      <a:pt x="13" y="89"/>
                      <a:pt x="13" y="89"/>
                      <a:pt x="13" y="89"/>
                    </a:cubicBezTo>
                    <a:cubicBezTo>
                      <a:pt x="14" y="89"/>
                      <a:pt x="14" y="89"/>
                      <a:pt x="14" y="90"/>
                    </a:cubicBezTo>
                    <a:cubicBezTo>
                      <a:pt x="14" y="90"/>
                      <a:pt x="15" y="90"/>
                      <a:pt x="15" y="90"/>
                    </a:cubicBezTo>
                    <a:cubicBezTo>
                      <a:pt x="15" y="89"/>
                      <a:pt x="15" y="89"/>
                      <a:pt x="16" y="89"/>
                    </a:cubicBezTo>
                    <a:cubicBezTo>
                      <a:pt x="16" y="88"/>
                      <a:pt x="16" y="88"/>
                      <a:pt x="16" y="88"/>
                    </a:cubicBezTo>
                    <a:cubicBezTo>
                      <a:pt x="16" y="87"/>
                      <a:pt x="17" y="87"/>
                      <a:pt x="17" y="87"/>
                    </a:cubicBezTo>
                    <a:cubicBezTo>
                      <a:pt x="17" y="87"/>
                      <a:pt x="16" y="87"/>
                      <a:pt x="16" y="87"/>
                    </a:cubicBezTo>
                    <a:cubicBezTo>
                      <a:pt x="18" y="87"/>
                      <a:pt x="17" y="86"/>
                      <a:pt x="17" y="85"/>
                    </a:cubicBezTo>
                    <a:cubicBezTo>
                      <a:pt x="18" y="85"/>
                      <a:pt x="17" y="86"/>
                      <a:pt x="18" y="86"/>
                    </a:cubicBezTo>
                    <a:cubicBezTo>
                      <a:pt x="18" y="86"/>
                      <a:pt x="19" y="86"/>
                      <a:pt x="20" y="86"/>
                    </a:cubicBezTo>
                    <a:cubicBezTo>
                      <a:pt x="21" y="86"/>
                      <a:pt x="21" y="86"/>
                      <a:pt x="22" y="86"/>
                    </a:cubicBezTo>
                    <a:cubicBezTo>
                      <a:pt x="22" y="87"/>
                      <a:pt x="23" y="89"/>
                      <a:pt x="24" y="89"/>
                    </a:cubicBezTo>
                    <a:cubicBezTo>
                      <a:pt x="23" y="86"/>
                      <a:pt x="26" y="89"/>
                      <a:pt x="26" y="89"/>
                    </a:cubicBezTo>
                    <a:cubicBezTo>
                      <a:pt x="27" y="88"/>
                      <a:pt x="26" y="88"/>
                      <a:pt x="26" y="87"/>
                    </a:cubicBezTo>
                    <a:cubicBezTo>
                      <a:pt x="26" y="87"/>
                      <a:pt x="29" y="88"/>
                      <a:pt x="29" y="88"/>
                    </a:cubicBezTo>
                    <a:cubicBezTo>
                      <a:pt x="29" y="88"/>
                      <a:pt x="31" y="87"/>
                      <a:pt x="31" y="87"/>
                    </a:cubicBezTo>
                    <a:cubicBezTo>
                      <a:pt x="31" y="87"/>
                      <a:pt x="31" y="86"/>
                      <a:pt x="32" y="86"/>
                    </a:cubicBezTo>
                    <a:cubicBezTo>
                      <a:pt x="31" y="88"/>
                      <a:pt x="32" y="87"/>
                      <a:pt x="33" y="87"/>
                    </a:cubicBezTo>
                    <a:cubicBezTo>
                      <a:pt x="33" y="87"/>
                      <a:pt x="33" y="87"/>
                      <a:pt x="33" y="88"/>
                    </a:cubicBezTo>
                    <a:cubicBezTo>
                      <a:pt x="34" y="88"/>
                      <a:pt x="33" y="87"/>
                      <a:pt x="34" y="87"/>
                    </a:cubicBezTo>
                    <a:cubicBezTo>
                      <a:pt x="34" y="88"/>
                      <a:pt x="34" y="89"/>
                      <a:pt x="35" y="89"/>
                    </a:cubicBezTo>
                    <a:cubicBezTo>
                      <a:pt x="35" y="88"/>
                      <a:pt x="39" y="89"/>
                      <a:pt x="40" y="89"/>
                    </a:cubicBezTo>
                    <a:cubicBezTo>
                      <a:pt x="41" y="90"/>
                      <a:pt x="41" y="90"/>
                      <a:pt x="42" y="89"/>
                    </a:cubicBezTo>
                    <a:cubicBezTo>
                      <a:pt x="43" y="89"/>
                      <a:pt x="44" y="89"/>
                      <a:pt x="45" y="89"/>
                    </a:cubicBezTo>
                    <a:cubicBezTo>
                      <a:pt x="46" y="88"/>
                      <a:pt x="47" y="88"/>
                      <a:pt x="47" y="88"/>
                    </a:cubicBezTo>
                    <a:cubicBezTo>
                      <a:pt x="47" y="88"/>
                      <a:pt x="48" y="87"/>
                      <a:pt x="48" y="87"/>
                    </a:cubicBezTo>
                    <a:cubicBezTo>
                      <a:pt x="48" y="87"/>
                      <a:pt x="48" y="87"/>
                      <a:pt x="49" y="87"/>
                    </a:cubicBezTo>
                    <a:cubicBezTo>
                      <a:pt x="49" y="87"/>
                      <a:pt x="50" y="87"/>
                      <a:pt x="50" y="87"/>
                    </a:cubicBezTo>
                    <a:cubicBezTo>
                      <a:pt x="50" y="86"/>
                      <a:pt x="50" y="86"/>
                      <a:pt x="50" y="86"/>
                    </a:cubicBezTo>
                    <a:cubicBezTo>
                      <a:pt x="50" y="85"/>
                      <a:pt x="50" y="85"/>
                      <a:pt x="50" y="85"/>
                    </a:cubicBezTo>
                    <a:cubicBezTo>
                      <a:pt x="50" y="85"/>
                      <a:pt x="50" y="85"/>
                      <a:pt x="50" y="85"/>
                    </a:cubicBezTo>
                    <a:cubicBezTo>
                      <a:pt x="51" y="83"/>
                      <a:pt x="52" y="83"/>
                      <a:pt x="49" y="83"/>
                    </a:cubicBezTo>
                    <a:cubicBezTo>
                      <a:pt x="49" y="83"/>
                      <a:pt x="48" y="84"/>
                      <a:pt x="47" y="84"/>
                    </a:cubicBezTo>
                    <a:cubicBezTo>
                      <a:pt x="47" y="82"/>
                      <a:pt x="45" y="84"/>
                      <a:pt x="45" y="83"/>
                    </a:cubicBezTo>
                    <a:cubicBezTo>
                      <a:pt x="45" y="83"/>
                      <a:pt x="46" y="83"/>
                      <a:pt x="46" y="83"/>
                    </a:cubicBezTo>
                    <a:cubicBezTo>
                      <a:pt x="46" y="82"/>
                      <a:pt x="45" y="82"/>
                      <a:pt x="45" y="82"/>
                    </a:cubicBezTo>
                    <a:cubicBezTo>
                      <a:pt x="46" y="82"/>
                      <a:pt x="47" y="82"/>
                      <a:pt x="48" y="81"/>
                    </a:cubicBezTo>
                    <a:cubicBezTo>
                      <a:pt x="48" y="81"/>
                      <a:pt x="48" y="80"/>
                      <a:pt x="48" y="80"/>
                    </a:cubicBezTo>
                    <a:cubicBezTo>
                      <a:pt x="48" y="79"/>
                      <a:pt x="47" y="80"/>
                      <a:pt x="47" y="80"/>
                    </a:cubicBezTo>
                    <a:cubicBezTo>
                      <a:pt x="48" y="80"/>
                      <a:pt x="48" y="79"/>
                      <a:pt x="48" y="79"/>
                    </a:cubicBezTo>
                    <a:cubicBezTo>
                      <a:pt x="48" y="79"/>
                      <a:pt x="49" y="80"/>
                      <a:pt x="49" y="80"/>
                    </a:cubicBezTo>
                    <a:cubicBezTo>
                      <a:pt x="49" y="79"/>
                      <a:pt x="50" y="80"/>
                      <a:pt x="50" y="79"/>
                    </a:cubicBezTo>
                    <a:cubicBezTo>
                      <a:pt x="50" y="79"/>
                      <a:pt x="50" y="79"/>
                      <a:pt x="50" y="79"/>
                    </a:cubicBezTo>
                    <a:cubicBezTo>
                      <a:pt x="50" y="78"/>
                      <a:pt x="49" y="78"/>
                      <a:pt x="49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0" y="77"/>
                      <a:pt x="50" y="78"/>
                      <a:pt x="50" y="77"/>
                    </a:cubicBezTo>
                    <a:cubicBezTo>
                      <a:pt x="50" y="77"/>
                      <a:pt x="50" y="78"/>
                      <a:pt x="51" y="78"/>
                    </a:cubicBezTo>
                    <a:cubicBezTo>
                      <a:pt x="51" y="78"/>
                      <a:pt x="53" y="77"/>
                      <a:pt x="53" y="77"/>
                    </a:cubicBezTo>
                    <a:cubicBezTo>
                      <a:pt x="54" y="76"/>
                      <a:pt x="53" y="75"/>
                      <a:pt x="54" y="75"/>
                    </a:cubicBezTo>
                    <a:cubicBezTo>
                      <a:pt x="55" y="73"/>
                      <a:pt x="55" y="71"/>
                      <a:pt x="54" y="69"/>
                    </a:cubicBezTo>
                    <a:cubicBezTo>
                      <a:pt x="53" y="68"/>
                      <a:pt x="52" y="67"/>
                      <a:pt x="51" y="66"/>
                    </a:cubicBezTo>
                    <a:cubicBezTo>
                      <a:pt x="50" y="66"/>
                      <a:pt x="49" y="66"/>
                      <a:pt x="48" y="66"/>
                    </a:cubicBezTo>
                    <a:cubicBezTo>
                      <a:pt x="47" y="66"/>
                      <a:pt x="47" y="67"/>
                      <a:pt x="47" y="68"/>
                    </a:cubicBezTo>
                    <a:cubicBezTo>
                      <a:pt x="46" y="68"/>
                      <a:pt x="46" y="67"/>
                      <a:pt x="45" y="67"/>
                    </a:cubicBezTo>
                    <a:cubicBezTo>
                      <a:pt x="45" y="67"/>
                      <a:pt x="44" y="66"/>
                      <a:pt x="44" y="66"/>
                    </a:cubicBezTo>
                    <a:cubicBezTo>
                      <a:pt x="45" y="66"/>
                      <a:pt x="46" y="65"/>
                      <a:pt x="46" y="65"/>
                    </a:cubicBezTo>
                    <a:cubicBezTo>
                      <a:pt x="47" y="64"/>
                      <a:pt x="47" y="63"/>
                      <a:pt x="47" y="62"/>
                    </a:cubicBezTo>
                    <a:cubicBezTo>
                      <a:pt x="46" y="61"/>
                      <a:pt x="47" y="61"/>
                      <a:pt x="46" y="60"/>
                    </a:cubicBezTo>
                    <a:cubicBezTo>
                      <a:pt x="46" y="60"/>
                      <a:pt x="45" y="59"/>
                      <a:pt x="45" y="59"/>
                    </a:cubicBezTo>
                    <a:cubicBezTo>
                      <a:pt x="44" y="58"/>
                      <a:pt x="44" y="58"/>
                      <a:pt x="44" y="58"/>
                    </a:cubicBezTo>
                    <a:cubicBezTo>
                      <a:pt x="44" y="58"/>
                      <a:pt x="41" y="57"/>
                      <a:pt x="41" y="57"/>
                    </a:cubicBezTo>
                    <a:cubicBezTo>
                      <a:pt x="41" y="57"/>
                      <a:pt x="44" y="57"/>
                      <a:pt x="44" y="57"/>
                    </a:cubicBezTo>
                    <a:cubicBezTo>
                      <a:pt x="45" y="58"/>
                      <a:pt x="45" y="58"/>
                      <a:pt x="46" y="59"/>
                    </a:cubicBezTo>
                    <a:cubicBezTo>
                      <a:pt x="46" y="58"/>
                      <a:pt x="46" y="58"/>
                      <a:pt x="46" y="57"/>
                    </a:cubicBezTo>
                    <a:cubicBezTo>
                      <a:pt x="46" y="57"/>
                      <a:pt x="46" y="56"/>
                      <a:pt x="45" y="56"/>
                    </a:cubicBezTo>
                    <a:cubicBezTo>
                      <a:pt x="45" y="55"/>
                      <a:pt x="45" y="54"/>
                      <a:pt x="45" y="54"/>
                    </a:cubicBezTo>
                    <a:cubicBezTo>
                      <a:pt x="46" y="54"/>
                      <a:pt x="46" y="53"/>
                      <a:pt x="46" y="53"/>
                    </a:cubicBezTo>
                    <a:cubicBezTo>
                      <a:pt x="46" y="53"/>
                      <a:pt x="45" y="52"/>
                      <a:pt x="45" y="51"/>
                    </a:cubicBezTo>
                    <a:cubicBezTo>
                      <a:pt x="44" y="50"/>
                      <a:pt x="44" y="50"/>
                      <a:pt x="44" y="49"/>
                    </a:cubicBezTo>
                    <a:cubicBezTo>
                      <a:pt x="43" y="48"/>
                      <a:pt x="42" y="48"/>
                      <a:pt x="42" y="47"/>
                    </a:cubicBezTo>
                    <a:cubicBezTo>
                      <a:pt x="41" y="47"/>
                      <a:pt x="41" y="47"/>
                      <a:pt x="41" y="46"/>
                    </a:cubicBezTo>
                    <a:cubicBezTo>
                      <a:pt x="40" y="45"/>
                      <a:pt x="41" y="43"/>
                      <a:pt x="40" y="42"/>
                    </a:cubicBezTo>
                    <a:cubicBezTo>
                      <a:pt x="40" y="41"/>
                      <a:pt x="40" y="39"/>
                      <a:pt x="40" y="38"/>
                    </a:cubicBezTo>
                    <a:cubicBezTo>
                      <a:pt x="40" y="37"/>
                      <a:pt x="40" y="37"/>
                      <a:pt x="40" y="36"/>
                    </a:cubicBezTo>
                    <a:cubicBezTo>
                      <a:pt x="40" y="36"/>
                      <a:pt x="40" y="35"/>
                      <a:pt x="40" y="35"/>
                    </a:cubicBezTo>
                    <a:cubicBezTo>
                      <a:pt x="40" y="35"/>
                      <a:pt x="39" y="35"/>
                      <a:pt x="39" y="35"/>
                    </a:cubicBezTo>
                    <a:cubicBezTo>
                      <a:pt x="39" y="34"/>
                      <a:pt x="39" y="33"/>
                      <a:pt x="38" y="32"/>
                    </a:cubicBezTo>
                    <a:cubicBezTo>
                      <a:pt x="38" y="32"/>
                      <a:pt x="37" y="31"/>
                      <a:pt x="36" y="31"/>
                    </a:cubicBezTo>
                    <a:cubicBezTo>
                      <a:pt x="36" y="30"/>
                      <a:pt x="35" y="29"/>
                      <a:pt x="34" y="29"/>
                    </a:cubicBezTo>
                    <a:cubicBezTo>
                      <a:pt x="34" y="30"/>
                      <a:pt x="33" y="30"/>
                      <a:pt x="33" y="30"/>
                    </a:cubicBezTo>
                    <a:cubicBezTo>
                      <a:pt x="32" y="30"/>
                      <a:pt x="31" y="29"/>
                      <a:pt x="30" y="29"/>
                    </a:cubicBezTo>
                    <a:cubicBezTo>
                      <a:pt x="30" y="29"/>
                      <a:pt x="28" y="28"/>
                      <a:pt x="29" y="28"/>
                    </a:cubicBezTo>
                    <a:cubicBezTo>
                      <a:pt x="29" y="28"/>
                      <a:pt x="30" y="29"/>
                      <a:pt x="30" y="29"/>
                    </a:cubicBezTo>
                    <a:cubicBezTo>
                      <a:pt x="30" y="29"/>
                      <a:pt x="31" y="29"/>
                      <a:pt x="31" y="29"/>
                    </a:cubicBezTo>
                    <a:cubicBezTo>
                      <a:pt x="32" y="29"/>
                      <a:pt x="33" y="29"/>
                      <a:pt x="34" y="28"/>
                    </a:cubicBezTo>
                    <a:cubicBezTo>
                      <a:pt x="34" y="28"/>
                      <a:pt x="36" y="29"/>
                      <a:pt x="36" y="27"/>
                    </a:cubicBezTo>
                    <a:cubicBezTo>
                      <a:pt x="36" y="27"/>
                      <a:pt x="35" y="26"/>
                      <a:pt x="35" y="26"/>
                    </a:cubicBezTo>
                    <a:cubicBezTo>
                      <a:pt x="35" y="25"/>
                      <a:pt x="33" y="26"/>
                      <a:pt x="33" y="25"/>
                    </a:cubicBezTo>
                    <a:cubicBezTo>
                      <a:pt x="34" y="25"/>
                      <a:pt x="35" y="26"/>
                      <a:pt x="36" y="25"/>
                    </a:cubicBezTo>
                    <a:cubicBezTo>
                      <a:pt x="37" y="25"/>
                      <a:pt x="37" y="25"/>
                      <a:pt x="38" y="24"/>
                    </a:cubicBezTo>
                    <a:cubicBezTo>
                      <a:pt x="38" y="23"/>
                      <a:pt x="38" y="23"/>
                      <a:pt x="39" y="23"/>
                    </a:cubicBezTo>
                    <a:cubicBezTo>
                      <a:pt x="40" y="22"/>
                      <a:pt x="40" y="21"/>
                      <a:pt x="41" y="20"/>
                    </a:cubicBezTo>
                    <a:cubicBezTo>
                      <a:pt x="41" y="19"/>
                      <a:pt x="41" y="18"/>
                      <a:pt x="42" y="18"/>
                    </a:cubicBezTo>
                    <a:cubicBezTo>
                      <a:pt x="42" y="17"/>
                      <a:pt x="43" y="17"/>
                      <a:pt x="43" y="16"/>
                    </a:cubicBezTo>
                    <a:cubicBezTo>
                      <a:pt x="44" y="15"/>
                      <a:pt x="44" y="13"/>
                      <a:pt x="42" y="13"/>
                    </a:cubicBezTo>
                    <a:cubicBezTo>
                      <a:pt x="41" y="13"/>
                      <a:pt x="40" y="13"/>
                      <a:pt x="38" y="12"/>
                    </a:cubicBezTo>
                    <a:cubicBezTo>
                      <a:pt x="38" y="12"/>
                      <a:pt x="37" y="12"/>
                      <a:pt x="36" y="12"/>
                    </a:cubicBezTo>
                    <a:cubicBezTo>
                      <a:pt x="35" y="11"/>
                      <a:pt x="34" y="12"/>
                      <a:pt x="32" y="12"/>
                    </a:cubicBezTo>
                    <a:cubicBezTo>
                      <a:pt x="32" y="12"/>
                      <a:pt x="29" y="13"/>
                      <a:pt x="29" y="13"/>
                    </a:cubicBezTo>
                    <a:cubicBezTo>
                      <a:pt x="30" y="13"/>
                      <a:pt x="31" y="12"/>
                      <a:pt x="32" y="11"/>
                    </a:cubicBezTo>
                    <a:cubicBezTo>
                      <a:pt x="31" y="11"/>
                      <a:pt x="30" y="11"/>
                      <a:pt x="29" y="11"/>
                    </a:cubicBezTo>
                    <a:cubicBezTo>
                      <a:pt x="30" y="10"/>
                      <a:pt x="31" y="11"/>
                      <a:pt x="31" y="11"/>
                    </a:cubicBezTo>
                    <a:cubicBezTo>
                      <a:pt x="32" y="11"/>
                      <a:pt x="33" y="10"/>
                      <a:pt x="33" y="9"/>
                    </a:cubicBezTo>
                    <a:cubicBezTo>
                      <a:pt x="33" y="9"/>
                      <a:pt x="31" y="10"/>
                      <a:pt x="31" y="9"/>
                    </a:cubicBezTo>
                    <a:cubicBezTo>
                      <a:pt x="31" y="10"/>
                      <a:pt x="32" y="9"/>
                      <a:pt x="33" y="8"/>
                    </a:cubicBezTo>
                    <a:cubicBezTo>
                      <a:pt x="33" y="8"/>
                      <a:pt x="34" y="8"/>
                      <a:pt x="34" y="8"/>
                    </a:cubicBezTo>
                    <a:cubicBezTo>
                      <a:pt x="35" y="7"/>
                      <a:pt x="36" y="6"/>
                      <a:pt x="37" y="6"/>
                    </a:cubicBezTo>
                    <a:cubicBezTo>
                      <a:pt x="37" y="5"/>
                      <a:pt x="38" y="5"/>
                      <a:pt x="39" y="4"/>
                    </a:cubicBezTo>
                    <a:cubicBezTo>
                      <a:pt x="39" y="4"/>
                      <a:pt x="38" y="4"/>
                      <a:pt x="38" y="4"/>
                    </a:cubicBezTo>
                    <a:cubicBezTo>
                      <a:pt x="38" y="4"/>
                      <a:pt x="39" y="3"/>
                      <a:pt x="39" y="3"/>
                    </a:cubicBezTo>
                    <a:cubicBezTo>
                      <a:pt x="39" y="2"/>
                      <a:pt x="39" y="3"/>
                      <a:pt x="39" y="2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8" y="2"/>
                      <a:pt x="38" y="1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6" y="2"/>
                      <a:pt x="36" y="2"/>
                      <a:pt x="35" y="2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2"/>
                      <a:pt x="34" y="2"/>
                      <a:pt x="34" y="2"/>
                    </a:cubicBezTo>
                    <a:cubicBezTo>
                      <a:pt x="34" y="2"/>
                      <a:pt x="34" y="2"/>
                      <a:pt x="33" y="2"/>
                    </a:cubicBezTo>
                    <a:cubicBezTo>
                      <a:pt x="33" y="2"/>
                      <a:pt x="32" y="2"/>
                      <a:pt x="32" y="2"/>
                    </a:cubicBezTo>
                    <a:cubicBezTo>
                      <a:pt x="32" y="1"/>
                      <a:pt x="31" y="2"/>
                      <a:pt x="31" y="2"/>
                    </a:cubicBezTo>
                    <a:cubicBezTo>
                      <a:pt x="32" y="0"/>
                      <a:pt x="30" y="2"/>
                      <a:pt x="30" y="2"/>
                    </a:cubicBezTo>
                    <a:cubicBezTo>
                      <a:pt x="29" y="2"/>
                      <a:pt x="30" y="1"/>
                      <a:pt x="30" y="1"/>
                    </a:cubicBezTo>
                    <a:cubicBezTo>
                      <a:pt x="30" y="1"/>
                      <a:pt x="29" y="0"/>
                      <a:pt x="29" y="0"/>
                    </a:cubicBezTo>
                    <a:cubicBezTo>
                      <a:pt x="28" y="0"/>
                      <a:pt x="28" y="0"/>
                      <a:pt x="27" y="1"/>
                    </a:cubicBezTo>
                    <a:cubicBezTo>
                      <a:pt x="27" y="1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3"/>
                      <a:pt x="27" y="3"/>
                    </a:cubicBezTo>
                    <a:cubicBezTo>
                      <a:pt x="26" y="4"/>
                      <a:pt x="26" y="3"/>
                      <a:pt x="25" y="3"/>
                    </a:cubicBezTo>
                    <a:cubicBezTo>
                      <a:pt x="25" y="3"/>
                      <a:pt x="25" y="5"/>
                      <a:pt x="25" y="5"/>
                    </a:cubicBezTo>
                    <a:cubicBezTo>
                      <a:pt x="25" y="5"/>
                      <a:pt x="25" y="4"/>
                      <a:pt x="24" y="5"/>
                    </a:cubicBezTo>
                    <a:cubicBezTo>
                      <a:pt x="24" y="6"/>
                      <a:pt x="25" y="6"/>
                      <a:pt x="25" y="7"/>
                    </a:cubicBezTo>
                    <a:cubicBezTo>
                      <a:pt x="25" y="7"/>
                      <a:pt x="25" y="6"/>
                      <a:pt x="24" y="6"/>
                    </a:cubicBezTo>
                    <a:cubicBezTo>
                      <a:pt x="24" y="7"/>
                      <a:pt x="25" y="8"/>
                      <a:pt x="25" y="8"/>
                    </a:cubicBezTo>
                    <a:cubicBezTo>
                      <a:pt x="25" y="7"/>
                      <a:pt x="23" y="6"/>
                      <a:pt x="23" y="6"/>
                    </a:cubicBezTo>
                    <a:cubicBezTo>
                      <a:pt x="23" y="7"/>
                      <a:pt x="23" y="8"/>
                      <a:pt x="23" y="7"/>
                    </a:cubicBezTo>
                    <a:cubicBezTo>
                      <a:pt x="22" y="7"/>
                      <a:pt x="23" y="7"/>
                      <a:pt x="22" y="6"/>
                    </a:cubicBezTo>
                    <a:cubicBezTo>
                      <a:pt x="22" y="6"/>
                      <a:pt x="21" y="7"/>
                      <a:pt x="21" y="8"/>
                    </a:cubicBezTo>
                    <a:cubicBezTo>
                      <a:pt x="21" y="8"/>
                      <a:pt x="21" y="7"/>
                      <a:pt x="21" y="8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378" name="Google Shape;1861;p28"/>
              <p:cNvSpPr>
                <a:spLocks/>
              </p:cNvSpPr>
              <p:nvPr/>
            </p:nvSpPr>
            <p:spPr bwMode="auto">
              <a:xfrm>
                <a:off x="1303338" y="2909888"/>
                <a:ext cx="3175" cy="476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379" name="Google Shape;1862;p28"/>
              <p:cNvSpPr>
                <a:spLocks/>
              </p:cNvSpPr>
              <p:nvPr/>
            </p:nvSpPr>
            <p:spPr bwMode="auto">
              <a:xfrm>
                <a:off x="1401763" y="2955925"/>
                <a:ext cx="9525" cy="7938"/>
              </a:xfrm>
              <a:custGeom>
                <a:avLst/>
                <a:gdLst>
                  <a:gd name="T0" fmla="*/ 1 w 3"/>
                  <a:gd name="T1" fmla="*/ 1 h 2"/>
                  <a:gd name="T2" fmla="*/ 0 w 3"/>
                  <a:gd name="T3" fmla="*/ 0 h 2"/>
                  <a:gd name="T4" fmla="*/ 1 w 3"/>
                  <a:gd name="T5" fmla="*/ 1 h 2"/>
                  <a:gd name="T6" fmla="*/ 1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 extrusionOk="0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2"/>
                      <a:pt x="3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380" name="Google Shape;1863;p28"/>
              <p:cNvSpPr>
                <a:spLocks/>
              </p:cNvSpPr>
              <p:nvPr/>
            </p:nvSpPr>
            <p:spPr bwMode="auto">
              <a:xfrm>
                <a:off x="1430338" y="2903538"/>
                <a:ext cx="9525" cy="6350"/>
              </a:xfrm>
              <a:custGeom>
                <a:avLst/>
                <a:gdLst>
                  <a:gd name="T0" fmla="*/ 3 w 3"/>
                  <a:gd name="T1" fmla="*/ 1 h 2"/>
                  <a:gd name="T2" fmla="*/ 1 w 3"/>
                  <a:gd name="T3" fmla="*/ 0 h 2"/>
                  <a:gd name="T4" fmla="*/ 0 w 3"/>
                  <a:gd name="T5" fmla="*/ 1 h 2"/>
                  <a:gd name="T6" fmla="*/ 2 w 3"/>
                  <a:gd name="T7" fmla="*/ 2 h 2"/>
                  <a:gd name="T8" fmla="*/ 3 w 3"/>
                  <a:gd name="T9" fmla="*/ 1 h 2"/>
                  <a:gd name="T10" fmla="*/ 3 w 3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 extrusionOk="0">
                    <a:moveTo>
                      <a:pt x="3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0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381" name="Google Shape;1864;p28"/>
              <p:cNvSpPr>
                <a:spLocks/>
              </p:cNvSpPr>
              <p:nvPr/>
            </p:nvSpPr>
            <p:spPr bwMode="auto">
              <a:xfrm>
                <a:off x="1509713" y="2541588"/>
                <a:ext cx="0" cy="3175"/>
              </a:xfrm>
              <a:custGeom>
                <a:avLst/>
                <a:gdLst>
                  <a:gd name="T0" fmla="*/ 0 w 120000"/>
                  <a:gd name="T1" fmla="*/ 0 h 1"/>
                  <a:gd name="T2" fmla="*/ 0 w 120000"/>
                  <a:gd name="T3" fmla="*/ 1 h 1"/>
                  <a:gd name="T4" fmla="*/ 0 w 120000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0000" h="1" extrusionOk="0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382" name="Google Shape;1865;p28"/>
              <p:cNvSpPr>
                <a:spLocks/>
              </p:cNvSpPr>
              <p:nvPr/>
            </p:nvSpPr>
            <p:spPr bwMode="auto">
              <a:xfrm>
                <a:off x="1500188" y="2538413"/>
                <a:ext cx="14288" cy="26988"/>
              </a:xfrm>
              <a:custGeom>
                <a:avLst/>
                <a:gdLst>
                  <a:gd name="T0" fmla="*/ 1 w 4"/>
                  <a:gd name="T1" fmla="*/ 3 h 8"/>
                  <a:gd name="T2" fmla="*/ 0 w 4"/>
                  <a:gd name="T3" fmla="*/ 5 h 8"/>
                  <a:gd name="T4" fmla="*/ 1 w 4"/>
                  <a:gd name="T5" fmla="*/ 5 h 8"/>
                  <a:gd name="T6" fmla="*/ 2 w 4"/>
                  <a:gd name="T7" fmla="*/ 5 h 8"/>
                  <a:gd name="T8" fmla="*/ 1 w 4"/>
                  <a:gd name="T9" fmla="*/ 8 h 8"/>
                  <a:gd name="T10" fmla="*/ 3 w 4"/>
                  <a:gd name="T11" fmla="*/ 6 h 8"/>
                  <a:gd name="T12" fmla="*/ 3 w 4"/>
                  <a:gd name="T13" fmla="*/ 4 h 8"/>
                  <a:gd name="T14" fmla="*/ 4 w 4"/>
                  <a:gd name="T15" fmla="*/ 3 h 8"/>
                  <a:gd name="T16" fmla="*/ 3 w 4"/>
                  <a:gd name="T17" fmla="*/ 2 h 8"/>
                  <a:gd name="T18" fmla="*/ 2 w 4"/>
                  <a:gd name="T19" fmla="*/ 2 h 8"/>
                  <a:gd name="T20" fmla="*/ 3 w 4"/>
                  <a:gd name="T21" fmla="*/ 0 h 8"/>
                  <a:gd name="T22" fmla="*/ 1 w 4"/>
                  <a:gd name="T23" fmla="*/ 1 h 8"/>
                  <a:gd name="T24" fmla="*/ 2 w 4"/>
                  <a:gd name="T25" fmla="*/ 3 h 8"/>
                  <a:gd name="T26" fmla="*/ 1 w 4"/>
                  <a:gd name="T27" fmla="*/ 3 h 8"/>
                  <a:gd name="T28" fmla="*/ 1 w 4"/>
                  <a:gd name="T2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" h="8" extrusionOk="0">
                    <a:moveTo>
                      <a:pt x="1" y="3"/>
                    </a:moveTo>
                    <a:cubicBezTo>
                      <a:pt x="0" y="4"/>
                      <a:pt x="0" y="4"/>
                      <a:pt x="0" y="5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2" y="5"/>
                      <a:pt x="1" y="5"/>
                      <a:pt x="2" y="5"/>
                    </a:cubicBezTo>
                    <a:cubicBezTo>
                      <a:pt x="2" y="6"/>
                      <a:pt x="2" y="7"/>
                      <a:pt x="1" y="8"/>
                    </a:cubicBezTo>
                    <a:cubicBezTo>
                      <a:pt x="3" y="8"/>
                      <a:pt x="2" y="6"/>
                      <a:pt x="3" y="6"/>
                    </a:cubicBezTo>
                    <a:cubicBezTo>
                      <a:pt x="3" y="5"/>
                      <a:pt x="3" y="5"/>
                      <a:pt x="3" y="4"/>
                    </a:cubicBezTo>
                    <a:cubicBezTo>
                      <a:pt x="3" y="4"/>
                      <a:pt x="4" y="3"/>
                      <a:pt x="4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2"/>
                      <a:pt x="2" y="3"/>
                      <a:pt x="2" y="2"/>
                    </a:cubicBezTo>
                    <a:cubicBezTo>
                      <a:pt x="3" y="2"/>
                      <a:pt x="3" y="1"/>
                      <a:pt x="3" y="0"/>
                    </a:cubicBezTo>
                    <a:cubicBezTo>
                      <a:pt x="3" y="0"/>
                      <a:pt x="1" y="1"/>
                      <a:pt x="1" y="1"/>
                    </a:cubicBezTo>
                    <a:cubicBezTo>
                      <a:pt x="1" y="2"/>
                      <a:pt x="3" y="2"/>
                      <a:pt x="2" y="3"/>
                    </a:cubicBezTo>
                    <a:cubicBezTo>
                      <a:pt x="1" y="3"/>
                      <a:pt x="2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383" name="Google Shape;1866;p28"/>
              <p:cNvSpPr>
                <a:spLocks/>
              </p:cNvSpPr>
              <p:nvPr/>
            </p:nvSpPr>
            <p:spPr bwMode="auto">
              <a:xfrm>
                <a:off x="1517650" y="2533650"/>
                <a:ext cx="3175" cy="7938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 extrusionOk="0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1" y="2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384" name="Google Shape;1867;p28"/>
              <p:cNvSpPr>
                <a:spLocks/>
              </p:cNvSpPr>
              <p:nvPr/>
            </p:nvSpPr>
            <p:spPr bwMode="auto">
              <a:xfrm>
                <a:off x="1514475" y="2547938"/>
                <a:ext cx="3175" cy="476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 extrusionOk="0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0"/>
                      <a:pt x="1" y="1"/>
                      <a:pt x="1" y="0"/>
                    </a:cubicBezTo>
                    <a:cubicBezTo>
                      <a:pt x="0" y="0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385" name="Google Shape;1868;p28"/>
              <p:cNvSpPr>
                <a:spLocks/>
              </p:cNvSpPr>
              <p:nvPr/>
            </p:nvSpPr>
            <p:spPr bwMode="auto">
              <a:xfrm>
                <a:off x="1509713" y="2544763"/>
                <a:ext cx="4763" cy="3175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386" name="Google Shape;1869;p28"/>
              <p:cNvSpPr>
                <a:spLocks/>
              </p:cNvSpPr>
              <p:nvPr/>
            </p:nvSpPr>
            <p:spPr bwMode="auto">
              <a:xfrm>
                <a:off x="1500188" y="2547938"/>
                <a:ext cx="3175" cy="0"/>
              </a:xfrm>
              <a:custGeom>
                <a:avLst/>
                <a:gdLst>
                  <a:gd name="T0" fmla="*/ 1 w 1"/>
                  <a:gd name="T1" fmla="*/ 0 h 120000"/>
                  <a:gd name="T2" fmla="*/ 0 w 1"/>
                  <a:gd name="T3" fmla="*/ 0 h 120000"/>
                  <a:gd name="T4" fmla="*/ 1 w 1"/>
                  <a:gd name="T5" fmla="*/ 0 h 1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20000" extrusionOk="0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387" name="Google Shape;1870;p28"/>
              <p:cNvSpPr>
                <a:spLocks/>
              </p:cNvSpPr>
              <p:nvPr/>
            </p:nvSpPr>
            <p:spPr bwMode="auto">
              <a:xfrm>
                <a:off x="1517650" y="2541588"/>
                <a:ext cx="3175" cy="3175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388" name="Google Shape;1871;p28"/>
              <p:cNvSpPr>
                <a:spLocks/>
              </p:cNvSpPr>
              <p:nvPr/>
            </p:nvSpPr>
            <p:spPr bwMode="auto">
              <a:xfrm>
                <a:off x="1471613" y="2576513"/>
                <a:ext cx="0" cy="3175"/>
              </a:xfrm>
              <a:custGeom>
                <a:avLst/>
                <a:gdLst>
                  <a:gd name="T0" fmla="*/ 0 w 120000"/>
                  <a:gd name="T1" fmla="*/ 1 h 1"/>
                  <a:gd name="T2" fmla="*/ 0 w 120000"/>
                  <a:gd name="T3" fmla="*/ 1 h 1"/>
                  <a:gd name="T4" fmla="*/ 0 w 120000"/>
                  <a:gd name="T5" fmla="*/ 1 h 1"/>
                  <a:gd name="T6" fmla="*/ 0 w 120000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000" h="1" extrusionOk="0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389" name="Google Shape;1872;p28"/>
              <p:cNvSpPr>
                <a:spLocks/>
              </p:cNvSpPr>
              <p:nvPr/>
            </p:nvSpPr>
            <p:spPr bwMode="auto">
              <a:xfrm>
                <a:off x="1471613" y="2584450"/>
                <a:ext cx="11113" cy="3175"/>
              </a:xfrm>
              <a:custGeom>
                <a:avLst/>
                <a:gdLst>
                  <a:gd name="T0" fmla="*/ 1 w 3"/>
                  <a:gd name="T1" fmla="*/ 1 h 1"/>
                  <a:gd name="T2" fmla="*/ 2 w 3"/>
                  <a:gd name="T3" fmla="*/ 0 h 1"/>
                  <a:gd name="T4" fmla="*/ 1 w 3"/>
                  <a:gd name="T5" fmla="*/ 1 h 1"/>
                  <a:gd name="T6" fmla="*/ 1 w 3"/>
                  <a:gd name="T7" fmla="*/ 1 h 1"/>
                  <a:gd name="T8" fmla="*/ 1 w 3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 extrusionOk="0">
                    <a:moveTo>
                      <a:pt x="1" y="1"/>
                    </a:moveTo>
                    <a:cubicBezTo>
                      <a:pt x="2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390" name="Google Shape;1873;p28"/>
              <p:cNvSpPr>
                <a:spLocks/>
              </p:cNvSpPr>
              <p:nvPr/>
            </p:nvSpPr>
            <p:spPr bwMode="auto">
              <a:xfrm>
                <a:off x="1471613" y="2587625"/>
                <a:ext cx="3175" cy="6350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1 h 2"/>
                  <a:gd name="T6" fmla="*/ 1 w 1"/>
                  <a:gd name="T7" fmla="*/ 0 h 2"/>
                  <a:gd name="T8" fmla="*/ 1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 extrusionOk="0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391" name="Google Shape;1874;p28"/>
              <p:cNvSpPr>
                <a:spLocks/>
              </p:cNvSpPr>
              <p:nvPr/>
            </p:nvSpPr>
            <p:spPr bwMode="auto">
              <a:xfrm>
                <a:off x="1497013" y="2576513"/>
                <a:ext cx="0" cy="3175"/>
              </a:xfrm>
              <a:custGeom>
                <a:avLst/>
                <a:gdLst>
                  <a:gd name="T0" fmla="*/ 0 w 120000"/>
                  <a:gd name="T1" fmla="*/ 1 h 1"/>
                  <a:gd name="T2" fmla="*/ 0 w 120000"/>
                  <a:gd name="T3" fmla="*/ 0 h 1"/>
                  <a:gd name="T4" fmla="*/ 0 w 120000"/>
                  <a:gd name="T5" fmla="*/ 1 h 1"/>
                  <a:gd name="T6" fmla="*/ 0 w 120000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000" h="1" extrusionOk="0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392" name="Google Shape;1875;p28"/>
              <p:cNvSpPr>
                <a:spLocks/>
              </p:cNvSpPr>
              <p:nvPr/>
            </p:nvSpPr>
            <p:spPr bwMode="auto">
              <a:xfrm>
                <a:off x="1468438" y="2584450"/>
                <a:ext cx="3175" cy="6350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2 h 2"/>
                  <a:gd name="T4" fmla="*/ 1 w 1"/>
                  <a:gd name="T5" fmla="*/ 0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 extrusionOk="0">
                    <a:moveTo>
                      <a:pt x="1" y="1"/>
                    </a:moveTo>
                    <a:cubicBezTo>
                      <a:pt x="1" y="1"/>
                      <a:pt x="0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393" name="Google Shape;1876;p28"/>
              <p:cNvSpPr>
                <a:spLocks/>
              </p:cNvSpPr>
              <p:nvPr/>
            </p:nvSpPr>
            <p:spPr bwMode="auto">
              <a:xfrm>
                <a:off x="1489075" y="2552700"/>
                <a:ext cx="3175" cy="3175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394" name="Google Shape;1877;p28"/>
              <p:cNvSpPr>
                <a:spLocks/>
              </p:cNvSpPr>
              <p:nvPr/>
            </p:nvSpPr>
            <p:spPr bwMode="auto">
              <a:xfrm>
                <a:off x="1477963" y="2579688"/>
                <a:ext cx="4763" cy="476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 extrusionOk="0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395" name="Google Shape;1878;p28"/>
              <p:cNvSpPr>
                <a:spLocks/>
              </p:cNvSpPr>
              <p:nvPr/>
            </p:nvSpPr>
            <p:spPr bwMode="auto">
              <a:xfrm>
                <a:off x="1468438" y="2579688"/>
                <a:ext cx="3175" cy="476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396" name="Google Shape;1879;p28"/>
              <p:cNvSpPr>
                <a:spLocks/>
              </p:cNvSpPr>
              <p:nvPr/>
            </p:nvSpPr>
            <p:spPr bwMode="auto">
              <a:xfrm>
                <a:off x="1370013" y="2657475"/>
                <a:ext cx="6350" cy="6350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1 w 2"/>
                  <a:gd name="T5" fmla="*/ 1 h 2"/>
                  <a:gd name="T6" fmla="*/ 1 w 2"/>
                  <a:gd name="T7" fmla="*/ 2 h 2"/>
                  <a:gd name="T8" fmla="*/ 2 w 2"/>
                  <a:gd name="T9" fmla="*/ 1 h 2"/>
                  <a:gd name="T10" fmla="*/ 2 w 2"/>
                  <a:gd name="T11" fmla="*/ 0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 extrusionOk="0">
                    <a:moveTo>
                      <a:pt x="2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397" name="Google Shape;1880;p28"/>
              <p:cNvSpPr>
                <a:spLocks/>
              </p:cNvSpPr>
              <p:nvPr/>
            </p:nvSpPr>
            <p:spPr bwMode="auto">
              <a:xfrm>
                <a:off x="1381125" y="2654300"/>
                <a:ext cx="3175" cy="3175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 extrusionOk="0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398" name="Google Shape;1881;p28"/>
              <p:cNvSpPr>
                <a:spLocks/>
              </p:cNvSpPr>
              <p:nvPr/>
            </p:nvSpPr>
            <p:spPr bwMode="auto">
              <a:xfrm>
                <a:off x="1376363" y="2643188"/>
                <a:ext cx="4763" cy="3175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399" name="Google Shape;1882;p28"/>
              <p:cNvSpPr>
                <a:spLocks/>
              </p:cNvSpPr>
              <p:nvPr/>
            </p:nvSpPr>
            <p:spPr bwMode="auto">
              <a:xfrm>
                <a:off x="1376363" y="2646363"/>
                <a:ext cx="11113" cy="7938"/>
              </a:xfrm>
              <a:custGeom>
                <a:avLst/>
                <a:gdLst>
                  <a:gd name="T0" fmla="*/ 1 w 3"/>
                  <a:gd name="T1" fmla="*/ 1 h 2"/>
                  <a:gd name="T2" fmla="*/ 1 w 3"/>
                  <a:gd name="T3" fmla="*/ 2 h 2"/>
                  <a:gd name="T4" fmla="*/ 2 w 3"/>
                  <a:gd name="T5" fmla="*/ 0 h 2"/>
                  <a:gd name="T6" fmla="*/ 0 w 3"/>
                  <a:gd name="T7" fmla="*/ 1 h 2"/>
                  <a:gd name="T8" fmla="*/ 1 w 3"/>
                  <a:gd name="T9" fmla="*/ 1 h 2"/>
                  <a:gd name="T10" fmla="*/ 1 w 3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 extrusionOk="0">
                    <a:moveTo>
                      <a:pt x="1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1" y="1"/>
                      <a:pt x="3" y="1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400" name="Google Shape;1883;p28"/>
              <p:cNvSpPr>
                <a:spLocks/>
              </p:cNvSpPr>
              <p:nvPr/>
            </p:nvSpPr>
            <p:spPr bwMode="auto">
              <a:xfrm>
                <a:off x="1376363" y="2700338"/>
                <a:ext cx="4763" cy="3175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401" name="Google Shape;1884;p28"/>
              <p:cNvSpPr>
                <a:spLocks/>
              </p:cNvSpPr>
              <p:nvPr/>
            </p:nvSpPr>
            <p:spPr bwMode="auto">
              <a:xfrm>
                <a:off x="1373188" y="2689225"/>
                <a:ext cx="7938" cy="6350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0 h 2"/>
                  <a:gd name="T4" fmla="*/ 1 w 2"/>
                  <a:gd name="T5" fmla="*/ 0 h 2"/>
                  <a:gd name="T6" fmla="*/ 1 w 2"/>
                  <a:gd name="T7" fmla="*/ 2 h 2"/>
                  <a:gd name="T8" fmla="*/ 1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 extrusionOk="0">
                    <a:moveTo>
                      <a:pt x="1" y="2"/>
                    </a:moveTo>
                    <a:cubicBezTo>
                      <a:pt x="1" y="1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402" name="Google Shape;1885;p28"/>
              <p:cNvSpPr>
                <a:spLocks/>
              </p:cNvSpPr>
              <p:nvPr/>
            </p:nvSpPr>
            <p:spPr bwMode="auto">
              <a:xfrm>
                <a:off x="1373188" y="2660650"/>
                <a:ext cx="17463" cy="17463"/>
              </a:xfrm>
              <a:custGeom>
                <a:avLst/>
                <a:gdLst>
                  <a:gd name="T0" fmla="*/ 4 w 5"/>
                  <a:gd name="T1" fmla="*/ 4 h 5"/>
                  <a:gd name="T2" fmla="*/ 5 w 5"/>
                  <a:gd name="T3" fmla="*/ 3 h 5"/>
                  <a:gd name="T4" fmla="*/ 4 w 5"/>
                  <a:gd name="T5" fmla="*/ 3 h 5"/>
                  <a:gd name="T6" fmla="*/ 2 w 5"/>
                  <a:gd name="T7" fmla="*/ 0 h 5"/>
                  <a:gd name="T8" fmla="*/ 1 w 5"/>
                  <a:gd name="T9" fmla="*/ 1 h 5"/>
                  <a:gd name="T10" fmla="*/ 1 w 5"/>
                  <a:gd name="T11" fmla="*/ 2 h 5"/>
                  <a:gd name="T12" fmla="*/ 3 w 5"/>
                  <a:gd name="T13" fmla="*/ 3 h 5"/>
                  <a:gd name="T14" fmla="*/ 1 w 5"/>
                  <a:gd name="T15" fmla="*/ 3 h 5"/>
                  <a:gd name="T16" fmla="*/ 0 w 5"/>
                  <a:gd name="T17" fmla="*/ 4 h 5"/>
                  <a:gd name="T18" fmla="*/ 4 w 5"/>
                  <a:gd name="T19" fmla="*/ 4 h 5"/>
                  <a:gd name="T20" fmla="*/ 4 w 5"/>
                  <a:gd name="T21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5" extrusionOk="0">
                    <a:moveTo>
                      <a:pt x="4" y="4"/>
                    </a:moveTo>
                    <a:cubicBezTo>
                      <a:pt x="4" y="4"/>
                      <a:pt x="5" y="4"/>
                      <a:pt x="5" y="3"/>
                    </a:cubicBezTo>
                    <a:cubicBezTo>
                      <a:pt x="5" y="3"/>
                      <a:pt x="4" y="3"/>
                      <a:pt x="4" y="3"/>
                    </a:cubicBezTo>
                    <a:cubicBezTo>
                      <a:pt x="3" y="2"/>
                      <a:pt x="3" y="0"/>
                      <a:pt x="2" y="0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3" y="3"/>
                      <a:pt x="3" y="3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1" y="4"/>
                      <a:pt x="0" y="3"/>
                      <a:pt x="0" y="4"/>
                    </a:cubicBezTo>
                    <a:cubicBezTo>
                      <a:pt x="1" y="5"/>
                      <a:pt x="3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403" name="Google Shape;1886;p28"/>
              <p:cNvSpPr>
                <a:spLocks/>
              </p:cNvSpPr>
              <p:nvPr/>
            </p:nvSpPr>
            <p:spPr bwMode="auto">
              <a:xfrm>
                <a:off x="1376363" y="2682875"/>
                <a:ext cx="11113" cy="9525"/>
              </a:xfrm>
              <a:custGeom>
                <a:avLst/>
                <a:gdLst>
                  <a:gd name="T0" fmla="*/ 3 w 3"/>
                  <a:gd name="T1" fmla="*/ 1 h 3"/>
                  <a:gd name="T2" fmla="*/ 1 w 3"/>
                  <a:gd name="T3" fmla="*/ 2 h 3"/>
                  <a:gd name="T4" fmla="*/ 3 w 3"/>
                  <a:gd name="T5" fmla="*/ 1 h 3"/>
                  <a:gd name="T6" fmla="*/ 3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 extrusionOk="0">
                    <a:moveTo>
                      <a:pt x="3" y="1"/>
                    </a:moveTo>
                    <a:cubicBezTo>
                      <a:pt x="2" y="0"/>
                      <a:pt x="0" y="1"/>
                      <a:pt x="1" y="2"/>
                    </a:cubicBezTo>
                    <a:cubicBezTo>
                      <a:pt x="1" y="3"/>
                      <a:pt x="3" y="1"/>
                      <a:pt x="3" y="1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404" name="Google Shape;1887;p28"/>
              <p:cNvSpPr>
                <a:spLocks/>
              </p:cNvSpPr>
              <p:nvPr/>
            </p:nvSpPr>
            <p:spPr bwMode="auto">
              <a:xfrm>
                <a:off x="1390650" y="2671763"/>
                <a:ext cx="3175" cy="3175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 extrusionOk="0">
                    <a:moveTo>
                      <a:pt x="0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405" name="Google Shape;1888;p28"/>
              <p:cNvSpPr>
                <a:spLocks/>
              </p:cNvSpPr>
              <p:nvPr/>
            </p:nvSpPr>
            <p:spPr bwMode="auto">
              <a:xfrm>
                <a:off x="1303338" y="2906713"/>
                <a:ext cx="3175" cy="3175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0"/>
                    </a:cubicBezTo>
                    <a:cubicBezTo>
                      <a:pt x="1" y="0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406" name="Google Shape;1889;p28"/>
              <p:cNvSpPr>
                <a:spLocks noChangeArrowheads="1"/>
              </p:cNvSpPr>
              <p:nvPr/>
            </p:nvSpPr>
            <p:spPr bwMode="auto">
              <a:xfrm>
                <a:off x="1376363" y="2608263"/>
                <a:ext cx="1588" cy="1588"/>
              </a:xfrm>
              <a:prstGeom prst="ellipse">
                <a:avLst/>
              </a:pr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180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45407" name="Google Shape;1890;p28"/>
              <p:cNvSpPr>
                <a:spLocks/>
              </p:cNvSpPr>
              <p:nvPr/>
            </p:nvSpPr>
            <p:spPr bwMode="auto">
              <a:xfrm>
                <a:off x="1381125" y="2787650"/>
                <a:ext cx="9525" cy="14288"/>
              </a:xfrm>
              <a:custGeom>
                <a:avLst/>
                <a:gdLst>
                  <a:gd name="T0" fmla="*/ 1 w 3"/>
                  <a:gd name="T1" fmla="*/ 1 h 4"/>
                  <a:gd name="T2" fmla="*/ 1 w 3"/>
                  <a:gd name="T3" fmla="*/ 4 h 4"/>
                  <a:gd name="T4" fmla="*/ 3 w 3"/>
                  <a:gd name="T5" fmla="*/ 3 h 4"/>
                  <a:gd name="T6" fmla="*/ 1 w 3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 extrusionOk="0">
                    <a:moveTo>
                      <a:pt x="1" y="1"/>
                    </a:moveTo>
                    <a:cubicBezTo>
                      <a:pt x="0" y="2"/>
                      <a:pt x="1" y="3"/>
                      <a:pt x="1" y="4"/>
                    </a:cubicBezTo>
                    <a:cubicBezTo>
                      <a:pt x="2" y="4"/>
                      <a:pt x="3" y="3"/>
                      <a:pt x="3" y="3"/>
                    </a:cubicBezTo>
                    <a:cubicBezTo>
                      <a:pt x="2" y="3"/>
                      <a:pt x="3" y="0"/>
                      <a:pt x="1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408" name="Google Shape;1891;p28"/>
              <p:cNvSpPr>
                <a:spLocks/>
              </p:cNvSpPr>
              <p:nvPr/>
            </p:nvSpPr>
            <p:spPr bwMode="auto">
              <a:xfrm>
                <a:off x="1384300" y="2755900"/>
                <a:ext cx="14288" cy="11113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1 h 3"/>
                  <a:gd name="T4" fmla="*/ 0 w 4"/>
                  <a:gd name="T5" fmla="*/ 3 h 3"/>
                  <a:gd name="T6" fmla="*/ 4 w 4"/>
                  <a:gd name="T7" fmla="*/ 0 h 3"/>
                  <a:gd name="T8" fmla="*/ 3 w 4"/>
                  <a:gd name="T9" fmla="*/ 0 h 3"/>
                  <a:gd name="T10" fmla="*/ 3 w 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 extrusionOk="0">
                    <a:moveTo>
                      <a:pt x="3" y="0"/>
                    </a:moveTo>
                    <a:cubicBezTo>
                      <a:pt x="3" y="0"/>
                      <a:pt x="2" y="1"/>
                      <a:pt x="2" y="1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2" y="3"/>
                      <a:pt x="4" y="2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409" name="Google Shape;1892;p28"/>
              <p:cNvSpPr>
                <a:spLocks/>
              </p:cNvSpPr>
              <p:nvPr/>
            </p:nvSpPr>
            <p:spPr bwMode="auto">
              <a:xfrm>
                <a:off x="1384300" y="2695575"/>
                <a:ext cx="9525" cy="17463"/>
              </a:xfrm>
              <a:custGeom>
                <a:avLst/>
                <a:gdLst>
                  <a:gd name="T0" fmla="*/ 1 w 3"/>
                  <a:gd name="T1" fmla="*/ 5 h 5"/>
                  <a:gd name="T2" fmla="*/ 2 w 3"/>
                  <a:gd name="T3" fmla="*/ 5 h 5"/>
                  <a:gd name="T4" fmla="*/ 2 w 3"/>
                  <a:gd name="T5" fmla="*/ 4 h 5"/>
                  <a:gd name="T6" fmla="*/ 2 w 3"/>
                  <a:gd name="T7" fmla="*/ 2 h 5"/>
                  <a:gd name="T8" fmla="*/ 1 w 3"/>
                  <a:gd name="T9" fmla="*/ 5 h 5"/>
                  <a:gd name="T10" fmla="*/ 1 w 3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 extrusionOk="0">
                    <a:moveTo>
                      <a:pt x="1" y="5"/>
                    </a:moveTo>
                    <a:cubicBezTo>
                      <a:pt x="1" y="4"/>
                      <a:pt x="2" y="5"/>
                      <a:pt x="2" y="5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3" y="4"/>
                      <a:pt x="3" y="3"/>
                      <a:pt x="2" y="2"/>
                    </a:cubicBezTo>
                    <a:cubicBezTo>
                      <a:pt x="1" y="0"/>
                      <a:pt x="0" y="4"/>
                      <a:pt x="1" y="5"/>
                    </a:cubicBezTo>
                    <a:cubicBezTo>
                      <a:pt x="1" y="4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410" name="Google Shape;1893;p28"/>
              <p:cNvSpPr>
                <a:spLocks/>
              </p:cNvSpPr>
              <p:nvPr/>
            </p:nvSpPr>
            <p:spPr bwMode="auto">
              <a:xfrm>
                <a:off x="1384300" y="2601913"/>
                <a:ext cx="3175" cy="0"/>
              </a:xfrm>
              <a:custGeom>
                <a:avLst/>
                <a:gdLst>
                  <a:gd name="T0" fmla="*/ 0 w 1"/>
                  <a:gd name="T1" fmla="*/ 0 h 120000"/>
                  <a:gd name="T2" fmla="*/ 0 w 1"/>
                  <a:gd name="T3" fmla="*/ 0 h 120000"/>
                  <a:gd name="T4" fmla="*/ 0 w 1"/>
                  <a:gd name="T5" fmla="*/ 0 h 1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20000" extrusionOk="0">
                    <a:moveTo>
                      <a:pt x="0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411" name="Google Shape;1894;p28"/>
              <p:cNvSpPr>
                <a:spLocks/>
              </p:cNvSpPr>
              <p:nvPr/>
            </p:nvSpPr>
            <p:spPr bwMode="auto">
              <a:xfrm>
                <a:off x="1376363" y="2622550"/>
                <a:ext cx="22225" cy="28575"/>
              </a:xfrm>
              <a:custGeom>
                <a:avLst/>
                <a:gdLst>
                  <a:gd name="T0" fmla="*/ 1 w 6"/>
                  <a:gd name="T1" fmla="*/ 3 h 8"/>
                  <a:gd name="T2" fmla="*/ 0 w 6"/>
                  <a:gd name="T3" fmla="*/ 2 h 8"/>
                  <a:gd name="T4" fmla="*/ 1 w 6"/>
                  <a:gd name="T5" fmla="*/ 4 h 8"/>
                  <a:gd name="T6" fmla="*/ 2 w 6"/>
                  <a:gd name="T7" fmla="*/ 3 h 8"/>
                  <a:gd name="T8" fmla="*/ 2 w 6"/>
                  <a:gd name="T9" fmla="*/ 4 h 8"/>
                  <a:gd name="T10" fmla="*/ 1 w 6"/>
                  <a:gd name="T11" fmla="*/ 4 h 8"/>
                  <a:gd name="T12" fmla="*/ 2 w 6"/>
                  <a:gd name="T13" fmla="*/ 6 h 8"/>
                  <a:gd name="T14" fmla="*/ 5 w 6"/>
                  <a:gd name="T15" fmla="*/ 6 h 8"/>
                  <a:gd name="T16" fmla="*/ 4 w 6"/>
                  <a:gd name="T17" fmla="*/ 8 h 8"/>
                  <a:gd name="T18" fmla="*/ 5 w 6"/>
                  <a:gd name="T19" fmla="*/ 7 h 8"/>
                  <a:gd name="T20" fmla="*/ 6 w 6"/>
                  <a:gd name="T21" fmla="*/ 6 h 8"/>
                  <a:gd name="T22" fmla="*/ 5 w 6"/>
                  <a:gd name="T23" fmla="*/ 6 h 8"/>
                  <a:gd name="T24" fmla="*/ 4 w 6"/>
                  <a:gd name="T25" fmla="*/ 5 h 8"/>
                  <a:gd name="T26" fmla="*/ 4 w 6"/>
                  <a:gd name="T27" fmla="*/ 5 h 8"/>
                  <a:gd name="T28" fmla="*/ 3 w 6"/>
                  <a:gd name="T29" fmla="*/ 4 h 8"/>
                  <a:gd name="T30" fmla="*/ 4 w 6"/>
                  <a:gd name="T31" fmla="*/ 3 h 8"/>
                  <a:gd name="T32" fmla="*/ 4 w 6"/>
                  <a:gd name="T33" fmla="*/ 2 h 8"/>
                  <a:gd name="T34" fmla="*/ 3 w 6"/>
                  <a:gd name="T35" fmla="*/ 0 h 8"/>
                  <a:gd name="T36" fmla="*/ 3 w 6"/>
                  <a:gd name="T37" fmla="*/ 3 h 8"/>
                  <a:gd name="T38" fmla="*/ 2 w 6"/>
                  <a:gd name="T39" fmla="*/ 1 h 8"/>
                  <a:gd name="T40" fmla="*/ 1 w 6"/>
                  <a:gd name="T41" fmla="*/ 3 h 8"/>
                  <a:gd name="T42" fmla="*/ 1 w 6"/>
                  <a:gd name="T43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" h="8" extrusionOk="0">
                    <a:moveTo>
                      <a:pt x="1" y="3"/>
                    </a:moveTo>
                    <a:cubicBezTo>
                      <a:pt x="1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4"/>
                    </a:cubicBezTo>
                    <a:cubicBezTo>
                      <a:pt x="1" y="4"/>
                      <a:pt x="1" y="3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4"/>
                      <a:pt x="2" y="4"/>
                      <a:pt x="1" y="4"/>
                    </a:cubicBezTo>
                    <a:cubicBezTo>
                      <a:pt x="1" y="5"/>
                      <a:pt x="2" y="6"/>
                      <a:pt x="2" y="6"/>
                    </a:cubicBezTo>
                    <a:cubicBezTo>
                      <a:pt x="2" y="6"/>
                      <a:pt x="5" y="7"/>
                      <a:pt x="5" y="6"/>
                    </a:cubicBezTo>
                    <a:cubicBezTo>
                      <a:pt x="4" y="7"/>
                      <a:pt x="2" y="8"/>
                      <a:pt x="4" y="8"/>
                    </a:cubicBezTo>
                    <a:cubicBezTo>
                      <a:pt x="4" y="8"/>
                      <a:pt x="5" y="7"/>
                      <a:pt x="5" y="7"/>
                    </a:cubicBezTo>
                    <a:cubicBezTo>
                      <a:pt x="5" y="7"/>
                      <a:pt x="6" y="6"/>
                      <a:pt x="6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3" y="5"/>
                      <a:pt x="3" y="4"/>
                    </a:cubicBezTo>
                    <a:cubicBezTo>
                      <a:pt x="3" y="4"/>
                      <a:pt x="4" y="4"/>
                      <a:pt x="4" y="3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3" y="3"/>
                      <a:pt x="3" y="3"/>
                    </a:cubicBezTo>
                    <a:cubicBezTo>
                      <a:pt x="2" y="3"/>
                      <a:pt x="2" y="1"/>
                      <a:pt x="2" y="1"/>
                    </a:cubicBezTo>
                    <a:cubicBezTo>
                      <a:pt x="0" y="0"/>
                      <a:pt x="2" y="3"/>
                      <a:pt x="1" y="3"/>
                    </a:cubicBezTo>
                    <a:cubicBezTo>
                      <a:pt x="1" y="2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412" name="Google Shape;1895;p28"/>
              <p:cNvSpPr>
                <a:spLocks/>
              </p:cNvSpPr>
              <p:nvPr/>
            </p:nvSpPr>
            <p:spPr bwMode="auto">
              <a:xfrm>
                <a:off x="1387475" y="2628900"/>
                <a:ext cx="11113" cy="11113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3 h 3"/>
                  <a:gd name="T4" fmla="*/ 2 w 3"/>
                  <a:gd name="T5" fmla="*/ 0 h 3"/>
                  <a:gd name="T6" fmla="*/ 2 w 3"/>
                  <a:gd name="T7" fmla="*/ 0 h 3"/>
                  <a:gd name="T8" fmla="*/ 2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 extrusionOk="0">
                    <a:moveTo>
                      <a:pt x="2" y="0"/>
                    </a:moveTo>
                    <a:cubicBezTo>
                      <a:pt x="2" y="1"/>
                      <a:pt x="0" y="3"/>
                      <a:pt x="1" y="3"/>
                    </a:cubicBezTo>
                    <a:cubicBezTo>
                      <a:pt x="1" y="2"/>
                      <a:pt x="3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413" name="Google Shape;1896;p28"/>
              <p:cNvSpPr>
                <a:spLocks/>
              </p:cNvSpPr>
              <p:nvPr/>
            </p:nvSpPr>
            <p:spPr bwMode="auto">
              <a:xfrm>
                <a:off x="1362075" y="2619375"/>
                <a:ext cx="11113" cy="6350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0 h 2"/>
                  <a:gd name="T4" fmla="*/ 1 w 3"/>
                  <a:gd name="T5" fmla="*/ 1 h 2"/>
                  <a:gd name="T6" fmla="*/ 1 w 3"/>
                  <a:gd name="T7" fmla="*/ 2 h 2"/>
                  <a:gd name="T8" fmla="*/ 3 w 3"/>
                  <a:gd name="T9" fmla="*/ 2 h 2"/>
                  <a:gd name="T10" fmla="*/ 2 w 3"/>
                  <a:gd name="T11" fmla="*/ 2 h 2"/>
                  <a:gd name="T12" fmla="*/ 2 w 3"/>
                  <a:gd name="T13" fmla="*/ 1 h 2"/>
                  <a:gd name="T14" fmla="*/ 3 w 3"/>
                  <a:gd name="T15" fmla="*/ 1 h 2"/>
                  <a:gd name="T16" fmla="*/ 3 w 3"/>
                  <a:gd name="T17" fmla="*/ 0 h 2"/>
                  <a:gd name="T18" fmla="*/ 2 w 3"/>
                  <a:gd name="T19" fmla="*/ 0 h 2"/>
                  <a:gd name="T20" fmla="*/ 2 w 3"/>
                  <a:gd name="T21" fmla="*/ 0 h 2"/>
                  <a:gd name="T22" fmla="*/ 1 w 3"/>
                  <a:gd name="T23" fmla="*/ 0 h 2"/>
                  <a:gd name="T24" fmla="*/ 1 w 3"/>
                  <a:gd name="T2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2" extrusionOk="0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414" name="Google Shape;1897;p28"/>
              <p:cNvSpPr>
                <a:spLocks/>
              </p:cNvSpPr>
              <p:nvPr/>
            </p:nvSpPr>
            <p:spPr bwMode="auto">
              <a:xfrm>
                <a:off x="1384300" y="2614613"/>
                <a:ext cx="0" cy="4763"/>
              </a:xfrm>
              <a:custGeom>
                <a:avLst/>
                <a:gdLst>
                  <a:gd name="T0" fmla="*/ 0 w 120000"/>
                  <a:gd name="T1" fmla="*/ 1 h 1"/>
                  <a:gd name="T2" fmla="*/ 0 w 120000"/>
                  <a:gd name="T3" fmla="*/ 0 h 1"/>
                  <a:gd name="T4" fmla="*/ 0 w 120000"/>
                  <a:gd name="T5" fmla="*/ 1 h 1"/>
                  <a:gd name="T6" fmla="*/ 0 w 120000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000" h="1" extrusionOk="0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415" name="Google Shape;1898;p28"/>
              <p:cNvSpPr>
                <a:spLocks/>
              </p:cNvSpPr>
              <p:nvPr/>
            </p:nvSpPr>
            <p:spPr bwMode="auto">
              <a:xfrm>
                <a:off x="1352550" y="2646363"/>
                <a:ext cx="3175" cy="4763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416" name="Google Shape;1899;p28"/>
              <p:cNvSpPr>
                <a:spLocks/>
              </p:cNvSpPr>
              <p:nvPr/>
            </p:nvSpPr>
            <p:spPr bwMode="auto">
              <a:xfrm>
                <a:off x="1358900" y="2625725"/>
                <a:ext cx="7938" cy="17463"/>
              </a:xfrm>
              <a:custGeom>
                <a:avLst/>
                <a:gdLst>
                  <a:gd name="T0" fmla="*/ 1 w 2"/>
                  <a:gd name="T1" fmla="*/ 2 h 5"/>
                  <a:gd name="T2" fmla="*/ 1 w 2"/>
                  <a:gd name="T3" fmla="*/ 5 h 5"/>
                  <a:gd name="T4" fmla="*/ 2 w 2"/>
                  <a:gd name="T5" fmla="*/ 4 h 5"/>
                  <a:gd name="T6" fmla="*/ 1 w 2"/>
                  <a:gd name="T7" fmla="*/ 4 h 5"/>
                  <a:gd name="T8" fmla="*/ 2 w 2"/>
                  <a:gd name="T9" fmla="*/ 3 h 5"/>
                  <a:gd name="T10" fmla="*/ 1 w 2"/>
                  <a:gd name="T11" fmla="*/ 0 h 5"/>
                  <a:gd name="T12" fmla="*/ 1 w 2"/>
                  <a:gd name="T13" fmla="*/ 2 h 5"/>
                  <a:gd name="T14" fmla="*/ 1 w 2"/>
                  <a:gd name="T1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5" extrusionOk="0">
                    <a:moveTo>
                      <a:pt x="1" y="2"/>
                    </a:moveTo>
                    <a:cubicBezTo>
                      <a:pt x="0" y="2"/>
                      <a:pt x="1" y="4"/>
                      <a:pt x="1" y="5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2" y="4"/>
                      <a:pt x="2" y="4"/>
                      <a:pt x="1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0"/>
                      <a:pt x="1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417" name="Google Shape;1900;p28"/>
              <p:cNvSpPr>
                <a:spLocks/>
              </p:cNvSpPr>
              <p:nvPr/>
            </p:nvSpPr>
            <p:spPr bwMode="auto">
              <a:xfrm>
                <a:off x="1355725" y="2640013"/>
                <a:ext cx="3175" cy="6350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2 h 2"/>
                  <a:gd name="T4" fmla="*/ 1 w 1"/>
                  <a:gd name="T5" fmla="*/ 1 h 2"/>
                  <a:gd name="T6" fmla="*/ 1 w 1"/>
                  <a:gd name="T7" fmla="*/ 0 h 2"/>
                  <a:gd name="T8" fmla="*/ 1 w 1"/>
                  <a:gd name="T9" fmla="*/ 1 h 2"/>
                  <a:gd name="T10" fmla="*/ 1 w 1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 extrusionOk="0">
                    <a:moveTo>
                      <a:pt x="1" y="1"/>
                    </a:moveTo>
                    <a:cubicBezTo>
                      <a:pt x="1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418" name="Google Shape;1901;p28"/>
              <p:cNvSpPr>
                <a:spLocks/>
              </p:cNvSpPr>
              <p:nvPr/>
            </p:nvSpPr>
            <p:spPr bwMode="auto">
              <a:xfrm>
                <a:off x="1370013" y="2678113"/>
                <a:ext cx="6350" cy="14288"/>
              </a:xfrm>
              <a:custGeom>
                <a:avLst/>
                <a:gdLst>
                  <a:gd name="T0" fmla="*/ 2 w 2"/>
                  <a:gd name="T1" fmla="*/ 2 h 4"/>
                  <a:gd name="T2" fmla="*/ 2 w 2"/>
                  <a:gd name="T3" fmla="*/ 1 h 4"/>
                  <a:gd name="T4" fmla="*/ 2 w 2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 extrusionOk="0">
                    <a:moveTo>
                      <a:pt x="2" y="2"/>
                    </a:moveTo>
                    <a:cubicBezTo>
                      <a:pt x="2" y="2"/>
                      <a:pt x="2" y="1"/>
                      <a:pt x="2" y="1"/>
                    </a:cubicBezTo>
                    <a:cubicBezTo>
                      <a:pt x="1" y="0"/>
                      <a:pt x="0" y="4"/>
                      <a:pt x="2" y="2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419" name="Google Shape;1902;p28"/>
              <p:cNvSpPr>
                <a:spLocks/>
              </p:cNvSpPr>
              <p:nvPr/>
            </p:nvSpPr>
            <p:spPr bwMode="auto">
              <a:xfrm>
                <a:off x="1366838" y="2625725"/>
                <a:ext cx="3175" cy="3175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 extrusionOk="0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420" name="Google Shape;1903;p28"/>
              <p:cNvSpPr>
                <a:spLocks/>
              </p:cNvSpPr>
              <p:nvPr/>
            </p:nvSpPr>
            <p:spPr bwMode="auto">
              <a:xfrm>
                <a:off x="1362075" y="2709863"/>
                <a:ext cx="7938" cy="3175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  <a:gd name="T8" fmla="*/ 2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 extrusionOk="0">
                    <a:moveTo>
                      <a:pt x="2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421" name="Google Shape;1904;p28"/>
              <p:cNvSpPr>
                <a:spLocks/>
              </p:cNvSpPr>
              <p:nvPr/>
            </p:nvSpPr>
            <p:spPr bwMode="auto">
              <a:xfrm>
                <a:off x="1393825" y="2605088"/>
                <a:ext cx="7938" cy="3175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0 h 1"/>
                  <a:gd name="T4" fmla="*/ 0 w 2"/>
                  <a:gd name="T5" fmla="*/ 0 h 1"/>
                  <a:gd name="T6" fmla="*/ 0 w 2"/>
                  <a:gd name="T7" fmla="*/ 1 h 1"/>
                  <a:gd name="T8" fmla="*/ 0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 extrusionOk="0">
                    <a:moveTo>
                      <a:pt x="0" y="1"/>
                    </a:moveTo>
                    <a:cubicBezTo>
                      <a:pt x="1" y="1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1" y="0"/>
                      <a:pt x="0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422" name="Google Shape;1905;p28"/>
              <p:cNvSpPr>
                <a:spLocks/>
              </p:cNvSpPr>
              <p:nvPr/>
            </p:nvSpPr>
            <p:spPr bwMode="auto">
              <a:xfrm>
                <a:off x="1362075" y="2660650"/>
                <a:ext cx="7938" cy="7938"/>
              </a:xfrm>
              <a:custGeom>
                <a:avLst/>
                <a:gdLst>
                  <a:gd name="T0" fmla="*/ 0 w 2"/>
                  <a:gd name="T1" fmla="*/ 1 h 2"/>
                  <a:gd name="T2" fmla="*/ 2 w 2"/>
                  <a:gd name="T3" fmla="*/ 1 h 2"/>
                  <a:gd name="T4" fmla="*/ 1 w 2"/>
                  <a:gd name="T5" fmla="*/ 1 h 2"/>
                  <a:gd name="T6" fmla="*/ 0 w 2"/>
                  <a:gd name="T7" fmla="*/ 1 h 2"/>
                  <a:gd name="T8" fmla="*/ 0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 extrusionOk="0">
                    <a:moveTo>
                      <a:pt x="0" y="1"/>
                    </a:moveTo>
                    <a:cubicBezTo>
                      <a:pt x="0" y="1"/>
                      <a:pt x="2" y="2"/>
                      <a:pt x="2" y="1"/>
                    </a:cubicBezTo>
                    <a:cubicBezTo>
                      <a:pt x="1" y="1"/>
                      <a:pt x="2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423" name="Google Shape;1906;p28"/>
              <p:cNvSpPr>
                <a:spLocks/>
              </p:cNvSpPr>
              <p:nvPr/>
            </p:nvSpPr>
            <p:spPr bwMode="auto">
              <a:xfrm>
                <a:off x="1384300" y="2654300"/>
                <a:ext cx="3175" cy="0"/>
              </a:xfrm>
              <a:custGeom>
                <a:avLst/>
                <a:gdLst>
                  <a:gd name="T0" fmla="*/ 0 w 1"/>
                  <a:gd name="T1" fmla="*/ 0 h 120000"/>
                  <a:gd name="T2" fmla="*/ 0 w 1"/>
                  <a:gd name="T3" fmla="*/ 0 h 120000"/>
                  <a:gd name="T4" fmla="*/ 0 w 1"/>
                  <a:gd name="T5" fmla="*/ 0 h 120000"/>
                  <a:gd name="T6" fmla="*/ 1 w 1"/>
                  <a:gd name="T7" fmla="*/ 0 h 120000"/>
                  <a:gd name="T8" fmla="*/ 0 w 1"/>
                  <a:gd name="T9" fmla="*/ 0 h 120000"/>
                  <a:gd name="T10" fmla="*/ 0 w 1"/>
                  <a:gd name="T11" fmla="*/ 0 h 1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2000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424" name="Google Shape;1907;p28"/>
              <p:cNvSpPr>
                <a:spLocks/>
              </p:cNvSpPr>
              <p:nvPr/>
            </p:nvSpPr>
            <p:spPr bwMode="auto">
              <a:xfrm>
                <a:off x="1362075" y="2689225"/>
                <a:ext cx="14288" cy="14288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0 h 4"/>
                  <a:gd name="T4" fmla="*/ 1 w 4"/>
                  <a:gd name="T5" fmla="*/ 1 h 4"/>
                  <a:gd name="T6" fmla="*/ 0 w 4"/>
                  <a:gd name="T7" fmla="*/ 2 h 4"/>
                  <a:gd name="T8" fmla="*/ 2 w 4"/>
                  <a:gd name="T9" fmla="*/ 2 h 4"/>
                  <a:gd name="T10" fmla="*/ 2 w 4"/>
                  <a:gd name="T11" fmla="*/ 3 h 4"/>
                  <a:gd name="T12" fmla="*/ 3 w 4"/>
                  <a:gd name="T13" fmla="*/ 3 h 4"/>
                  <a:gd name="T14" fmla="*/ 3 w 4"/>
                  <a:gd name="T15" fmla="*/ 2 h 4"/>
                  <a:gd name="T16" fmla="*/ 3 w 4"/>
                  <a:gd name="T17" fmla="*/ 0 h 4"/>
                  <a:gd name="T18" fmla="*/ 2 w 4"/>
                  <a:gd name="T19" fmla="*/ 0 h 4"/>
                  <a:gd name="T20" fmla="*/ 2 w 4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 extrusionOk="0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3"/>
                      <a:pt x="0" y="4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2"/>
                      <a:pt x="3" y="2"/>
                      <a:pt x="3" y="2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28A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481D9B4-A61C-CC46-9E81-113BAAE89482}"/>
              </a:ext>
            </a:extLst>
          </p:cNvPr>
          <p:cNvGrpSpPr/>
          <p:nvPr/>
        </p:nvGrpSpPr>
        <p:grpSpPr>
          <a:xfrm>
            <a:off x="6646863" y="2171700"/>
            <a:ext cx="4210050" cy="1487488"/>
            <a:chOff x="6646863" y="2171700"/>
            <a:chExt cx="4210050" cy="1487488"/>
          </a:xfrm>
        </p:grpSpPr>
        <p:sp>
          <p:nvSpPr>
            <p:cNvPr id="45062" name="Google Shape;1240;p28"/>
            <p:cNvSpPr txBox="1">
              <a:spLocks noChangeArrowheads="1"/>
            </p:cNvSpPr>
            <p:nvPr/>
          </p:nvSpPr>
          <p:spPr bwMode="auto">
            <a:xfrm>
              <a:off x="8488363" y="2214563"/>
              <a:ext cx="2368550" cy="57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SzPts val="2700"/>
                <a:buFont typeface="Open Sans SemiBold" panose="020B0706030804020204" pitchFamily="34" charset="0"/>
                <a:buNone/>
              </a:pPr>
              <a:r>
                <a:rPr lang="en-US" altLang="en-US" sz="2700" b="1">
                  <a:latin typeface="Open Sans SemiBold" panose="020B0706030804020204" pitchFamily="34" charset="0"/>
                  <a:cs typeface="Open Sans SemiBold" panose="020B0706030804020204" pitchFamily="34" charset="0"/>
                  <a:sym typeface="Open Sans SemiBold" panose="020B0706030804020204" pitchFamily="34" charset="0"/>
                </a:rPr>
                <a:t>AFRICA - 35%</a:t>
              </a:r>
              <a:endParaRPr lang="en-US" altLang="en-US"/>
            </a:p>
          </p:txBody>
        </p:sp>
        <p:sp>
          <p:nvSpPr>
            <p:cNvPr id="45065" name="Google Shape;1243;p28"/>
            <p:cNvSpPr>
              <a:spLocks/>
            </p:cNvSpPr>
            <p:nvPr/>
          </p:nvSpPr>
          <p:spPr bwMode="auto">
            <a:xfrm>
              <a:off x="6646863" y="2171700"/>
              <a:ext cx="1343025" cy="1487488"/>
            </a:xfrm>
            <a:custGeom>
              <a:avLst/>
              <a:gdLst>
                <a:gd name="T0" fmla="*/ 382 w 382"/>
                <a:gd name="T1" fmla="*/ 158 h 423"/>
                <a:gd name="T2" fmla="*/ 358 w 382"/>
                <a:gd name="T3" fmla="*/ 159 h 423"/>
                <a:gd name="T4" fmla="*/ 333 w 382"/>
                <a:gd name="T5" fmla="*/ 155 h 423"/>
                <a:gd name="T6" fmla="*/ 317 w 382"/>
                <a:gd name="T7" fmla="*/ 132 h 423"/>
                <a:gd name="T8" fmla="*/ 302 w 382"/>
                <a:gd name="T9" fmla="*/ 112 h 423"/>
                <a:gd name="T10" fmla="*/ 296 w 382"/>
                <a:gd name="T11" fmla="*/ 92 h 423"/>
                <a:gd name="T12" fmla="*/ 281 w 382"/>
                <a:gd name="T13" fmla="*/ 64 h 423"/>
                <a:gd name="T14" fmla="*/ 284 w 382"/>
                <a:gd name="T15" fmla="*/ 45 h 423"/>
                <a:gd name="T16" fmla="*/ 270 w 382"/>
                <a:gd name="T17" fmla="*/ 41 h 423"/>
                <a:gd name="T18" fmla="*/ 264 w 382"/>
                <a:gd name="T19" fmla="*/ 38 h 423"/>
                <a:gd name="T20" fmla="*/ 257 w 382"/>
                <a:gd name="T21" fmla="*/ 39 h 423"/>
                <a:gd name="T22" fmla="*/ 228 w 382"/>
                <a:gd name="T23" fmla="*/ 35 h 423"/>
                <a:gd name="T24" fmla="*/ 202 w 382"/>
                <a:gd name="T25" fmla="*/ 44 h 423"/>
                <a:gd name="T26" fmla="*/ 168 w 382"/>
                <a:gd name="T27" fmla="*/ 30 h 423"/>
                <a:gd name="T28" fmla="*/ 150 w 382"/>
                <a:gd name="T29" fmla="*/ 25 h 423"/>
                <a:gd name="T30" fmla="*/ 153 w 382"/>
                <a:gd name="T31" fmla="*/ 4 h 423"/>
                <a:gd name="T32" fmla="*/ 129 w 382"/>
                <a:gd name="T33" fmla="*/ 4 h 423"/>
                <a:gd name="T34" fmla="*/ 111 w 382"/>
                <a:gd name="T35" fmla="*/ 6 h 423"/>
                <a:gd name="T36" fmla="*/ 80 w 382"/>
                <a:gd name="T37" fmla="*/ 14 h 423"/>
                <a:gd name="T38" fmla="*/ 62 w 382"/>
                <a:gd name="T39" fmla="*/ 20 h 423"/>
                <a:gd name="T40" fmla="*/ 47 w 382"/>
                <a:gd name="T41" fmla="*/ 35 h 423"/>
                <a:gd name="T42" fmla="*/ 30 w 382"/>
                <a:gd name="T43" fmla="*/ 59 h 423"/>
                <a:gd name="T44" fmla="*/ 20 w 382"/>
                <a:gd name="T45" fmla="*/ 69 h 423"/>
                <a:gd name="T46" fmla="*/ 3 w 382"/>
                <a:gd name="T47" fmla="*/ 102 h 423"/>
                <a:gd name="T48" fmla="*/ 0 w 382"/>
                <a:gd name="T49" fmla="*/ 136 h 423"/>
                <a:gd name="T50" fmla="*/ 7 w 382"/>
                <a:gd name="T51" fmla="*/ 144 h 423"/>
                <a:gd name="T52" fmla="*/ 6 w 382"/>
                <a:gd name="T53" fmla="*/ 148 h 423"/>
                <a:gd name="T54" fmla="*/ 6 w 382"/>
                <a:gd name="T55" fmla="*/ 152 h 423"/>
                <a:gd name="T56" fmla="*/ 12 w 382"/>
                <a:gd name="T57" fmla="*/ 156 h 423"/>
                <a:gd name="T58" fmla="*/ 20 w 382"/>
                <a:gd name="T59" fmla="*/ 163 h 423"/>
                <a:gd name="T60" fmla="*/ 24 w 382"/>
                <a:gd name="T61" fmla="*/ 169 h 423"/>
                <a:gd name="T62" fmla="*/ 49 w 382"/>
                <a:gd name="T63" fmla="*/ 193 h 423"/>
                <a:gd name="T64" fmla="*/ 78 w 382"/>
                <a:gd name="T65" fmla="*/ 192 h 423"/>
                <a:gd name="T66" fmla="*/ 113 w 382"/>
                <a:gd name="T67" fmla="*/ 184 h 423"/>
                <a:gd name="T68" fmla="*/ 142 w 382"/>
                <a:gd name="T69" fmla="*/ 194 h 423"/>
                <a:gd name="T70" fmla="*/ 150 w 382"/>
                <a:gd name="T71" fmla="*/ 203 h 423"/>
                <a:gd name="T72" fmla="*/ 150 w 382"/>
                <a:gd name="T73" fmla="*/ 219 h 423"/>
                <a:gd name="T74" fmla="*/ 156 w 382"/>
                <a:gd name="T75" fmla="*/ 242 h 423"/>
                <a:gd name="T76" fmla="*/ 163 w 382"/>
                <a:gd name="T77" fmla="*/ 256 h 423"/>
                <a:gd name="T78" fmla="*/ 164 w 382"/>
                <a:gd name="T79" fmla="*/ 296 h 423"/>
                <a:gd name="T80" fmla="*/ 162 w 382"/>
                <a:gd name="T81" fmla="*/ 327 h 423"/>
                <a:gd name="T82" fmla="*/ 181 w 382"/>
                <a:gd name="T83" fmla="*/ 382 h 423"/>
                <a:gd name="T84" fmla="*/ 190 w 382"/>
                <a:gd name="T85" fmla="*/ 409 h 423"/>
                <a:gd name="T86" fmla="*/ 194 w 382"/>
                <a:gd name="T87" fmla="*/ 421 h 423"/>
                <a:gd name="T88" fmla="*/ 223 w 382"/>
                <a:gd name="T89" fmla="*/ 419 h 423"/>
                <a:gd name="T90" fmla="*/ 236 w 382"/>
                <a:gd name="T91" fmla="*/ 417 h 423"/>
                <a:gd name="T92" fmla="*/ 274 w 382"/>
                <a:gd name="T93" fmla="*/ 370 h 423"/>
                <a:gd name="T94" fmla="*/ 280 w 382"/>
                <a:gd name="T95" fmla="*/ 363 h 423"/>
                <a:gd name="T96" fmla="*/ 290 w 382"/>
                <a:gd name="T97" fmla="*/ 346 h 423"/>
                <a:gd name="T98" fmla="*/ 286 w 382"/>
                <a:gd name="T99" fmla="*/ 332 h 423"/>
                <a:gd name="T100" fmla="*/ 320 w 382"/>
                <a:gd name="T101" fmla="*/ 307 h 423"/>
                <a:gd name="T102" fmla="*/ 320 w 382"/>
                <a:gd name="T103" fmla="*/ 286 h 423"/>
                <a:gd name="T104" fmla="*/ 315 w 382"/>
                <a:gd name="T105" fmla="*/ 262 h 423"/>
                <a:gd name="T106" fmla="*/ 314 w 382"/>
                <a:gd name="T107" fmla="*/ 246 h 423"/>
                <a:gd name="T108" fmla="*/ 338 w 382"/>
                <a:gd name="T109" fmla="*/ 219 h 423"/>
                <a:gd name="T110" fmla="*/ 377 w 382"/>
                <a:gd name="T111" fmla="*/ 174 h 423"/>
                <a:gd name="T112" fmla="*/ 270 w 382"/>
                <a:gd name="T113" fmla="*/ 373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2" h="423" extrusionOk="0">
                  <a:moveTo>
                    <a:pt x="382" y="162"/>
                  </a:moveTo>
                  <a:cubicBezTo>
                    <a:pt x="382" y="162"/>
                    <a:pt x="382" y="162"/>
                    <a:pt x="381" y="162"/>
                  </a:cubicBezTo>
                  <a:cubicBezTo>
                    <a:pt x="381" y="161"/>
                    <a:pt x="381" y="159"/>
                    <a:pt x="382" y="158"/>
                  </a:cubicBezTo>
                  <a:cubicBezTo>
                    <a:pt x="381" y="157"/>
                    <a:pt x="381" y="156"/>
                    <a:pt x="382" y="154"/>
                  </a:cubicBezTo>
                  <a:cubicBezTo>
                    <a:pt x="379" y="152"/>
                    <a:pt x="376" y="155"/>
                    <a:pt x="373" y="156"/>
                  </a:cubicBezTo>
                  <a:cubicBezTo>
                    <a:pt x="368" y="158"/>
                    <a:pt x="363" y="158"/>
                    <a:pt x="358" y="159"/>
                  </a:cubicBezTo>
                  <a:cubicBezTo>
                    <a:pt x="356" y="159"/>
                    <a:pt x="353" y="159"/>
                    <a:pt x="351" y="160"/>
                  </a:cubicBezTo>
                  <a:cubicBezTo>
                    <a:pt x="348" y="160"/>
                    <a:pt x="347" y="163"/>
                    <a:pt x="344" y="163"/>
                  </a:cubicBezTo>
                  <a:cubicBezTo>
                    <a:pt x="340" y="162"/>
                    <a:pt x="337" y="156"/>
                    <a:pt x="333" y="155"/>
                  </a:cubicBezTo>
                  <a:cubicBezTo>
                    <a:pt x="342" y="153"/>
                    <a:pt x="332" y="147"/>
                    <a:pt x="330" y="143"/>
                  </a:cubicBezTo>
                  <a:cubicBezTo>
                    <a:pt x="328" y="143"/>
                    <a:pt x="326" y="138"/>
                    <a:pt x="323" y="137"/>
                  </a:cubicBezTo>
                  <a:cubicBezTo>
                    <a:pt x="320" y="135"/>
                    <a:pt x="319" y="136"/>
                    <a:pt x="317" y="132"/>
                  </a:cubicBezTo>
                  <a:cubicBezTo>
                    <a:pt x="317" y="133"/>
                    <a:pt x="317" y="133"/>
                    <a:pt x="317" y="135"/>
                  </a:cubicBezTo>
                  <a:cubicBezTo>
                    <a:pt x="314" y="130"/>
                    <a:pt x="313" y="122"/>
                    <a:pt x="309" y="117"/>
                  </a:cubicBezTo>
                  <a:cubicBezTo>
                    <a:pt x="307" y="115"/>
                    <a:pt x="304" y="115"/>
                    <a:pt x="302" y="112"/>
                  </a:cubicBezTo>
                  <a:cubicBezTo>
                    <a:pt x="301" y="110"/>
                    <a:pt x="300" y="102"/>
                    <a:pt x="300" y="100"/>
                  </a:cubicBezTo>
                  <a:cubicBezTo>
                    <a:pt x="301" y="100"/>
                    <a:pt x="301" y="100"/>
                    <a:pt x="301" y="101"/>
                  </a:cubicBezTo>
                  <a:cubicBezTo>
                    <a:pt x="299" y="97"/>
                    <a:pt x="300" y="95"/>
                    <a:pt x="296" y="92"/>
                  </a:cubicBezTo>
                  <a:cubicBezTo>
                    <a:pt x="293" y="89"/>
                    <a:pt x="291" y="89"/>
                    <a:pt x="290" y="83"/>
                  </a:cubicBezTo>
                  <a:cubicBezTo>
                    <a:pt x="291" y="84"/>
                    <a:pt x="292" y="84"/>
                    <a:pt x="292" y="84"/>
                  </a:cubicBezTo>
                  <a:cubicBezTo>
                    <a:pt x="287" y="79"/>
                    <a:pt x="284" y="72"/>
                    <a:pt x="281" y="64"/>
                  </a:cubicBezTo>
                  <a:cubicBezTo>
                    <a:pt x="279" y="59"/>
                    <a:pt x="271" y="54"/>
                    <a:pt x="272" y="48"/>
                  </a:cubicBezTo>
                  <a:cubicBezTo>
                    <a:pt x="274" y="52"/>
                    <a:pt x="278" y="58"/>
                    <a:pt x="282" y="61"/>
                  </a:cubicBezTo>
                  <a:cubicBezTo>
                    <a:pt x="285" y="57"/>
                    <a:pt x="285" y="49"/>
                    <a:pt x="284" y="45"/>
                  </a:cubicBezTo>
                  <a:cubicBezTo>
                    <a:pt x="283" y="42"/>
                    <a:pt x="281" y="39"/>
                    <a:pt x="279" y="39"/>
                  </a:cubicBezTo>
                  <a:cubicBezTo>
                    <a:pt x="277" y="38"/>
                    <a:pt x="272" y="41"/>
                    <a:pt x="269" y="38"/>
                  </a:cubicBezTo>
                  <a:cubicBezTo>
                    <a:pt x="269" y="39"/>
                    <a:pt x="269" y="40"/>
                    <a:pt x="270" y="41"/>
                  </a:cubicBezTo>
                  <a:cubicBezTo>
                    <a:pt x="268" y="40"/>
                    <a:pt x="268" y="39"/>
                    <a:pt x="268" y="38"/>
                  </a:cubicBezTo>
                  <a:cubicBezTo>
                    <a:pt x="267" y="38"/>
                    <a:pt x="265" y="37"/>
                    <a:pt x="263" y="37"/>
                  </a:cubicBezTo>
                  <a:cubicBezTo>
                    <a:pt x="264" y="37"/>
                    <a:pt x="264" y="38"/>
                    <a:pt x="264" y="38"/>
                  </a:cubicBezTo>
                  <a:cubicBezTo>
                    <a:pt x="263" y="38"/>
                    <a:pt x="262" y="38"/>
                    <a:pt x="261" y="38"/>
                  </a:cubicBezTo>
                  <a:cubicBezTo>
                    <a:pt x="261" y="38"/>
                    <a:pt x="262" y="37"/>
                    <a:pt x="263" y="37"/>
                  </a:cubicBezTo>
                  <a:cubicBezTo>
                    <a:pt x="260" y="37"/>
                    <a:pt x="259" y="38"/>
                    <a:pt x="257" y="39"/>
                  </a:cubicBezTo>
                  <a:cubicBezTo>
                    <a:pt x="253" y="41"/>
                    <a:pt x="253" y="41"/>
                    <a:pt x="249" y="40"/>
                  </a:cubicBezTo>
                  <a:cubicBezTo>
                    <a:pt x="244" y="39"/>
                    <a:pt x="237" y="39"/>
                    <a:pt x="232" y="37"/>
                  </a:cubicBezTo>
                  <a:cubicBezTo>
                    <a:pt x="231" y="37"/>
                    <a:pt x="229" y="35"/>
                    <a:pt x="228" y="35"/>
                  </a:cubicBezTo>
                  <a:cubicBezTo>
                    <a:pt x="225" y="33"/>
                    <a:pt x="222" y="33"/>
                    <a:pt x="219" y="32"/>
                  </a:cubicBezTo>
                  <a:cubicBezTo>
                    <a:pt x="216" y="31"/>
                    <a:pt x="213" y="28"/>
                    <a:pt x="208" y="30"/>
                  </a:cubicBezTo>
                  <a:cubicBezTo>
                    <a:pt x="198" y="34"/>
                    <a:pt x="207" y="39"/>
                    <a:pt x="202" y="44"/>
                  </a:cubicBezTo>
                  <a:cubicBezTo>
                    <a:pt x="197" y="49"/>
                    <a:pt x="189" y="41"/>
                    <a:pt x="184" y="39"/>
                  </a:cubicBezTo>
                  <a:cubicBezTo>
                    <a:pt x="179" y="38"/>
                    <a:pt x="181" y="39"/>
                    <a:pt x="178" y="35"/>
                  </a:cubicBezTo>
                  <a:cubicBezTo>
                    <a:pt x="175" y="32"/>
                    <a:pt x="173" y="31"/>
                    <a:pt x="168" y="30"/>
                  </a:cubicBezTo>
                  <a:cubicBezTo>
                    <a:pt x="165" y="30"/>
                    <a:pt x="162" y="30"/>
                    <a:pt x="159" y="29"/>
                  </a:cubicBezTo>
                  <a:cubicBezTo>
                    <a:pt x="156" y="28"/>
                    <a:pt x="155" y="26"/>
                    <a:pt x="154" y="25"/>
                  </a:cubicBezTo>
                  <a:cubicBezTo>
                    <a:pt x="153" y="25"/>
                    <a:pt x="152" y="26"/>
                    <a:pt x="150" y="25"/>
                  </a:cubicBezTo>
                  <a:cubicBezTo>
                    <a:pt x="146" y="20"/>
                    <a:pt x="152" y="20"/>
                    <a:pt x="153" y="16"/>
                  </a:cubicBezTo>
                  <a:cubicBezTo>
                    <a:pt x="154" y="14"/>
                    <a:pt x="151" y="13"/>
                    <a:pt x="151" y="11"/>
                  </a:cubicBezTo>
                  <a:cubicBezTo>
                    <a:pt x="150" y="8"/>
                    <a:pt x="153" y="7"/>
                    <a:pt x="153" y="4"/>
                  </a:cubicBezTo>
                  <a:cubicBezTo>
                    <a:pt x="149" y="10"/>
                    <a:pt x="149" y="0"/>
                    <a:pt x="146" y="3"/>
                  </a:cubicBezTo>
                  <a:cubicBezTo>
                    <a:pt x="143" y="1"/>
                    <a:pt x="138" y="7"/>
                    <a:pt x="133" y="4"/>
                  </a:cubicBezTo>
                  <a:cubicBezTo>
                    <a:pt x="131" y="7"/>
                    <a:pt x="130" y="4"/>
                    <a:pt x="129" y="4"/>
                  </a:cubicBezTo>
                  <a:cubicBezTo>
                    <a:pt x="128" y="4"/>
                    <a:pt x="127" y="5"/>
                    <a:pt x="126" y="5"/>
                  </a:cubicBezTo>
                  <a:cubicBezTo>
                    <a:pt x="123" y="6"/>
                    <a:pt x="122" y="5"/>
                    <a:pt x="118" y="5"/>
                  </a:cubicBezTo>
                  <a:cubicBezTo>
                    <a:pt x="115" y="5"/>
                    <a:pt x="113" y="6"/>
                    <a:pt x="111" y="6"/>
                  </a:cubicBezTo>
                  <a:cubicBezTo>
                    <a:pt x="107" y="7"/>
                    <a:pt x="103" y="6"/>
                    <a:pt x="99" y="9"/>
                  </a:cubicBezTo>
                  <a:cubicBezTo>
                    <a:pt x="96" y="11"/>
                    <a:pt x="89" y="16"/>
                    <a:pt x="84" y="16"/>
                  </a:cubicBezTo>
                  <a:cubicBezTo>
                    <a:pt x="82" y="16"/>
                    <a:pt x="81" y="14"/>
                    <a:pt x="80" y="14"/>
                  </a:cubicBezTo>
                  <a:cubicBezTo>
                    <a:pt x="80" y="14"/>
                    <a:pt x="76" y="15"/>
                    <a:pt x="75" y="15"/>
                  </a:cubicBezTo>
                  <a:cubicBezTo>
                    <a:pt x="71" y="15"/>
                    <a:pt x="68" y="15"/>
                    <a:pt x="68" y="11"/>
                  </a:cubicBezTo>
                  <a:cubicBezTo>
                    <a:pt x="63" y="12"/>
                    <a:pt x="65" y="17"/>
                    <a:pt x="62" y="20"/>
                  </a:cubicBezTo>
                  <a:cubicBezTo>
                    <a:pt x="59" y="24"/>
                    <a:pt x="54" y="26"/>
                    <a:pt x="50" y="28"/>
                  </a:cubicBezTo>
                  <a:cubicBezTo>
                    <a:pt x="49" y="30"/>
                    <a:pt x="48" y="31"/>
                    <a:pt x="47" y="33"/>
                  </a:cubicBezTo>
                  <a:cubicBezTo>
                    <a:pt x="47" y="33"/>
                    <a:pt x="47" y="35"/>
                    <a:pt x="47" y="35"/>
                  </a:cubicBezTo>
                  <a:cubicBezTo>
                    <a:pt x="46" y="36"/>
                    <a:pt x="45" y="37"/>
                    <a:pt x="45" y="38"/>
                  </a:cubicBezTo>
                  <a:cubicBezTo>
                    <a:pt x="43" y="43"/>
                    <a:pt x="45" y="45"/>
                    <a:pt x="43" y="50"/>
                  </a:cubicBezTo>
                  <a:cubicBezTo>
                    <a:pt x="39" y="56"/>
                    <a:pt x="35" y="56"/>
                    <a:pt x="30" y="59"/>
                  </a:cubicBezTo>
                  <a:cubicBezTo>
                    <a:pt x="27" y="61"/>
                    <a:pt x="26" y="62"/>
                    <a:pt x="24" y="65"/>
                  </a:cubicBezTo>
                  <a:cubicBezTo>
                    <a:pt x="23" y="66"/>
                    <a:pt x="24" y="66"/>
                    <a:pt x="23" y="67"/>
                  </a:cubicBezTo>
                  <a:cubicBezTo>
                    <a:pt x="22" y="68"/>
                    <a:pt x="21" y="68"/>
                    <a:pt x="20" y="69"/>
                  </a:cubicBezTo>
                  <a:cubicBezTo>
                    <a:pt x="17" y="72"/>
                    <a:pt x="16" y="76"/>
                    <a:pt x="14" y="80"/>
                  </a:cubicBezTo>
                  <a:cubicBezTo>
                    <a:pt x="12" y="82"/>
                    <a:pt x="6" y="87"/>
                    <a:pt x="8" y="90"/>
                  </a:cubicBezTo>
                  <a:cubicBezTo>
                    <a:pt x="3" y="92"/>
                    <a:pt x="3" y="98"/>
                    <a:pt x="3" y="102"/>
                  </a:cubicBezTo>
                  <a:cubicBezTo>
                    <a:pt x="3" y="102"/>
                    <a:pt x="4" y="101"/>
                    <a:pt x="4" y="101"/>
                  </a:cubicBezTo>
                  <a:cubicBezTo>
                    <a:pt x="5" y="102"/>
                    <a:pt x="10" y="107"/>
                    <a:pt x="5" y="109"/>
                  </a:cubicBezTo>
                  <a:cubicBezTo>
                    <a:pt x="11" y="115"/>
                    <a:pt x="6" y="131"/>
                    <a:pt x="0" y="136"/>
                  </a:cubicBezTo>
                  <a:cubicBezTo>
                    <a:pt x="2" y="137"/>
                    <a:pt x="4" y="140"/>
                    <a:pt x="4" y="141"/>
                  </a:cubicBezTo>
                  <a:cubicBezTo>
                    <a:pt x="4" y="142"/>
                    <a:pt x="5" y="142"/>
                    <a:pt x="5" y="142"/>
                  </a:cubicBezTo>
                  <a:cubicBezTo>
                    <a:pt x="4" y="144"/>
                    <a:pt x="5" y="145"/>
                    <a:pt x="7" y="144"/>
                  </a:cubicBezTo>
                  <a:cubicBezTo>
                    <a:pt x="6" y="146"/>
                    <a:pt x="5" y="145"/>
                    <a:pt x="4" y="144"/>
                  </a:cubicBezTo>
                  <a:cubicBezTo>
                    <a:pt x="3" y="145"/>
                    <a:pt x="3" y="147"/>
                    <a:pt x="3" y="148"/>
                  </a:cubicBezTo>
                  <a:cubicBezTo>
                    <a:pt x="5" y="148"/>
                    <a:pt x="5" y="148"/>
                    <a:pt x="6" y="148"/>
                  </a:cubicBezTo>
                  <a:cubicBezTo>
                    <a:pt x="5" y="148"/>
                    <a:pt x="5" y="149"/>
                    <a:pt x="4" y="149"/>
                  </a:cubicBezTo>
                  <a:cubicBezTo>
                    <a:pt x="4" y="150"/>
                    <a:pt x="5" y="151"/>
                    <a:pt x="7" y="151"/>
                  </a:cubicBezTo>
                  <a:cubicBezTo>
                    <a:pt x="7" y="151"/>
                    <a:pt x="6" y="152"/>
                    <a:pt x="6" y="152"/>
                  </a:cubicBezTo>
                  <a:cubicBezTo>
                    <a:pt x="8" y="154"/>
                    <a:pt x="11" y="152"/>
                    <a:pt x="13" y="154"/>
                  </a:cubicBezTo>
                  <a:cubicBezTo>
                    <a:pt x="13" y="154"/>
                    <a:pt x="11" y="154"/>
                    <a:pt x="10" y="154"/>
                  </a:cubicBezTo>
                  <a:cubicBezTo>
                    <a:pt x="12" y="155"/>
                    <a:pt x="12" y="155"/>
                    <a:pt x="12" y="156"/>
                  </a:cubicBezTo>
                  <a:cubicBezTo>
                    <a:pt x="12" y="156"/>
                    <a:pt x="11" y="157"/>
                    <a:pt x="11" y="157"/>
                  </a:cubicBezTo>
                  <a:cubicBezTo>
                    <a:pt x="12" y="157"/>
                    <a:pt x="13" y="157"/>
                    <a:pt x="13" y="157"/>
                  </a:cubicBezTo>
                  <a:cubicBezTo>
                    <a:pt x="16" y="158"/>
                    <a:pt x="16" y="164"/>
                    <a:pt x="20" y="163"/>
                  </a:cubicBezTo>
                  <a:cubicBezTo>
                    <a:pt x="20" y="165"/>
                    <a:pt x="21" y="164"/>
                    <a:pt x="22" y="166"/>
                  </a:cubicBezTo>
                  <a:cubicBezTo>
                    <a:pt x="22" y="167"/>
                    <a:pt x="24" y="167"/>
                    <a:pt x="24" y="168"/>
                  </a:cubicBezTo>
                  <a:cubicBezTo>
                    <a:pt x="24" y="168"/>
                    <a:pt x="23" y="169"/>
                    <a:pt x="24" y="169"/>
                  </a:cubicBezTo>
                  <a:cubicBezTo>
                    <a:pt x="24" y="171"/>
                    <a:pt x="25" y="177"/>
                    <a:pt x="28" y="176"/>
                  </a:cubicBezTo>
                  <a:cubicBezTo>
                    <a:pt x="28" y="178"/>
                    <a:pt x="29" y="179"/>
                    <a:pt x="29" y="180"/>
                  </a:cubicBezTo>
                  <a:cubicBezTo>
                    <a:pt x="37" y="182"/>
                    <a:pt x="40" y="188"/>
                    <a:pt x="49" y="193"/>
                  </a:cubicBezTo>
                  <a:cubicBezTo>
                    <a:pt x="51" y="194"/>
                    <a:pt x="54" y="196"/>
                    <a:pt x="56" y="196"/>
                  </a:cubicBezTo>
                  <a:cubicBezTo>
                    <a:pt x="58" y="195"/>
                    <a:pt x="60" y="193"/>
                    <a:pt x="62" y="193"/>
                  </a:cubicBezTo>
                  <a:cubicBezTo>
                    <a:pt x="65" y="192"/>
                    <a:pt x="75" y="189"/>
                    <a:pt x="78" y="192"/>
                  </a:cubicBezTo>
                  <a:cubicBezTo>
                    <a:pt x="79" y="189"/>
                    <a:pt x="81" y="192"/>
                    <a:pt x="84" y="193"/>
                  </a:cubicBezTo>
                  <a:cubicBezTo>
                    <a:pt x="87" y="193"/>
                    <a:pt x="92" y="192"/>
                    <a:pt x="95" y="190"/>
                  </a:cubicBezTo>
                  <a:cubicBezTo>
                    <a:pt x="101" y="188"/>
                    <a:pt x="106" y="185"/>
                    <a:pt x="113" y="184"/>
                  </a:cubicBezTo>
                  <a:cubicBezTo>
                    <a:pt x="117" y="184"/>
                    <a:pt x="120" y="185"/>
                    <a:pt x="123" y="188"/>
                  </a:cubicBezTo>
                  <a:cubicBezTo>
                    <a:pt x="125" y="190"/>
                    <a:pt x="124" y="194"/>
                    <a:pt x="127" y="196"/>
                  </a:cubicBezTo>
                  <a:cubicBezTo>
                    <a:pt x="129" y="198"/>
                    <a:pt x="141" y="197"/>
                    <a:pt x="142" y="194"/>
                  </a:cubicBezTo>
                  <a:cubicBezTo>
                    <a:pt x="143" y="194"/>
                    <a:pt x="144" y="194"/>
                    <a:pt x="145" y="194"/>
                  </a:cubicBezTo>
                  <a:cubicBezTo>
                    <a:pt x="145" y="199"/>
                    <a:pt x="147" y="197"/>
                    <a:pt x="148" y="198"/>
                  </a:cubicBezTo>
                  <a:cubicBezTo>
                    <a:pt x="149" y="199"/>
                    <a:pt x="150" y="200"/>
                    <a:pt x="150" y="203"/>
                  </a:cubicBezTo>
                  <a:cubicBezTo>
                    <a:pt x="151" y="209"/>
                    <a:pt x="149" y="209"/>
                    <a:pt x="147" y="215"/>
                  </a:cubicBezTo>
                  <a:cubicBezTo>
                    <a:pt x="148" y="216"/>
                    <a:pt x="149" y="216"/>
                    <a:pt x="147" y="217"/>
                  </a:cubicBezTo>
                  <a:cubicBezTo>
                    <a:pt x="148" y="218"/>
                    <a:pt x="148" y="219"/>
                    <a:pt x="150" y="219"/>
                  </a:cubicBezTo>
                  <a:cubicBezTo>
                    <a:pt x="149" y="219"/>
                    <a:pt x="148" y="219"/>
                    <a:pt x="147" y="219"/>
                  </a:cubicBezTo>
                  <a:cubicBezTo>
                    <a:pt x="147" y="222"/>
                    <a:pt x="147" y="225"/>
                    <a:pt x="144" y="224"/>
                  </a:cubicBezTo>
                  <a:cubicBezTo>
                    <a:pt x="146" y="232"/>
                    <a:pt x="150" y="237"/>
                    <a:pt x="156" y="242"/>
                  </a:cubicBezTo>
                  <a:cubicBezTo>
                    <a:pt x="159" y="245"/>
                    <a:pt x="160" y="246"/>
                    <a:pt x="161" y="249"/>
                  </a:cubicBezTo>
                  <a:cubicBezTo>
                    <a:pt x="162" y="251"/>
                    <a:pt x="162" y="254"/>
                    <a:pt x="165" y="255"/>
                  </a:cubicBezTo>
                  <a:cubicBezTo>
                    <a:pt x="164" y="255"/>
                    <a:pt x="164" y="255"/>
                    <a:pt x="163" y="256"/>
                  </a:cubicBezTo>
                  <a:cubicBezTo>
                    <a:pt x="165" y="260"/>
                    <a:pt x="172" y="267"/>
                    <a:pt x="167" y="272"/>
                  </a:cubicBezTo>
                  <a:cubicBezTo>
                    <a:pt x="168" y="274"/>
                    <a:pt x="171" y="280"/>
                    <a:pt x="171" y="283"/>
                  </a:cubicBezTo>
                  <a:cubicBezTo>
                    <a:pt x="172" y="290"/>
                    <a:pt x="167" y="292"/>
                    <a:pt x="164" y="296"/>
                  </a:cubicBezTo>
                  <a:cubicBezTo>
                    <a:pt x="162" y="299"/>
                    <a:pt x="163" y="300"/>
                    <a:pt x="162" y="303"/>
                  </a:cubicBezTo>
                  <a:cubicBezTo>
                    <a:pt x="162" y="306"/>
                    <a:pt x="160" y="309"/>
                    <a:pt x="159" y="312"/>
                  </a:cubicBezTo>
                  <a:cubicBezTo>
                    <a:pt x="158" y="318"/>
                    <a:pt x="159" y="322"/>
                    <a:pt x="162" y="327"/>
                  </a:cubicBezTo>
                  <a:cubicBezTo>
                    <a:pt x="166" y="332"/>
                    <a:pt x="167" y="339"/>
                    <a:pt x="170" y="344"/>
                  </a:cubicBezTo>
                  <a:cubicBezTo>
                    <a:pt x="173" y="350"/>
                    <a:pt x="173" y="353"/>
                    <a:pt x="174" y="360"/>
                  </a:cubicBezTo>
                  <a:cubicBezTo>
                    <a:pt x="175" y="368"/>
                    <a:pt x="176" y="374"/>
                    <a:pt x="181" y="382"/>
                  </a:cubicBezTo>
                  <a:cubicBezTo>
                    <a:pt x="182" y="385"/>
                    <a:pt x="185" y="386"/>
                    <a:pt x="186" y="388"/>
                  </a:cubicBezTo>
                  <a:cubicBezTo>
                    <a:pt x="187" y="391"/>
                    <a:pt x="187" y="395"/>
                    <a:pt x="188" y="398"/>
                  </a:cubicBezTo>
                  <a:cubicBezTo>
                    <a:pt x="189" y="399"/>
                    <a:pt x="195" y="411"/>
                    <a:pt x="190" y="409"/>
                  </a:cubicBezTo>
                  <a:cubicBezTo>
                    <a:pt x="188" y="412"/>
                    <a:pt x="192" y="413"/>
                    <a:pt x="192" y="415"/>
                  </a:cubicBezTo>
                  <a:cubicBezTo>
                    <a:pt x="193" y="417"/>
                    <a:pt x="191" y="419"/>
                    <a:pt x="192" y="421"/>
                  </a:cubicBezTo>
                  <a:cubicBezTo>
                    <a:pt x="193" y="419"/>
                    <a:pt x="194" y="418"/>
                    <a:pt x="194" y="421"/>
                  </a:cubicBezTo>
                  <a:cubicBezTo>
                    <a:pt x="196" y="421"/>
                    <a:pt x="195" y="420"/>
                    <a:pt x="197" y="422"/>
                  </a:cubicBezTo>
                  <a:cubicBezTo>
                    <a:pt x="202" y="423"/>
                    <a:pt x="208" y="420"/>
                    <a:pt x="213" y="419"/>
                  </a:cubicBezTo>
                  <a:cubicBezTo>
                    <a:pt x="217" y="418"/>
                    <a:pt x="220" y="419"/>
                    <a:pt x="223" y="419"/>
                  </a:cubicBezTo>
                  <a:cubicBezTo>
                    <a:pt x="224" y="419"/>
                    <a:pt x="228" y="419"/>
                    <a:pt x="227" y="419"/>
                  </a:cubicBezTo>
                  <a:cubicBezTo>
                    <a:pt x="228" y="419"/>
                    <a:pt x="230" y="418"/>
                    <a:pt x="231" y="419"/>
                  </a:cubicBezTo>
                  <a:cubicBezTo>
                    <a:pt x="229" y="416"/>
                    <a:pt x="234" y="417"/>
                    <a:pt x="236" y="417"/>
                  </a:cubicBezTo>
                  <a:cubicBezTo>
                    <a:pt x="239" y="416"/>
                    <a:pt x="241" y="414"/>
                    <a:pt x="244" y="412"/>
                  </a:cubicBezTo>
                  <a:cubicBezTo>
                    <a:pt x="249" y="409"/>
                    <a:pt x="254" y="404"/>
                    <a:pt x="258" y="399"/>
                  </a:cubicBezTo>
                  <a:cubicBezTo>
                    <a:pt x="265" y="389"/>
                    <a:pt x="274" y="382"/>
                    <a:pt x="274" y="370"/>
                  </a:cubicBezTo>
                  <a:cubicBezTo>
                    <a:pt x="274" y="371"/>
                    <a:pt x="273" y="370"/>
                    <a:pt x="272" y="371"/>
                  </a:cubicBezTo>
                  <a:cubicBezTo>
                    <a:pt x="272" y="371"/>
                    <a:pt x="272" y="370"/>
                    <a:pt x="272" y="369"/>
                  </a:cubicBezTo>
                  <a:cubicBezTo>
                    <a:pt x="274" y="366"/>
                    <a:pt x="277" y="365"/>
                    <a:pt x="280" y="363"/>
                  </a:cubicBezTo>
                  <a:cubicBezTo>
                    <a:pt x="284" y="362"/>
                    <a:pt x="289" y="361"/>
                    <a:pt x="289" y="356"/>
                  </a:cubicBezTo>
                  <a:cubicBezTo>
                    <a:pt x="289" y="356"/>
                    <a:pt x="288" y="356"/>
                    <a:pt x="288" y="356"/>
                  </a:cubicBezTo>
                  <a:cubicBezTo>
                    <a:pt x="288" y="353"/>
                    <a:pt x="290" y="349"/>
                    <a:pt x="290" y="346"/>
                  </a:cubicBezTo>
                  <a:cubicBezTo>
                    <a:pt x="289" y="347"/>
                    <a:pt x="289" y="348"/>
                    <a:pt x="289" y="348"/>
                  </a:cubicBezTo>
                  <a:cubicBezTo>
                    <a:pt x="288" y="345"/>
                    <a:pt x="289" y="342"/>
                    <a:pt x="287" y="340"/>
                  </a:cubicBezTo>
                  <a:cubicBezTo>
                    <a:pt x="287" y="339"/>
                    <a:pt x="287" y="334"/>
                    <a:pt x="286" y="332"/>
                  </a:cubicBezTo>
                  <a:cubicBezTo>
                    <a:pt x="289" y="333"/>
                    <a:pt x="298" y="326"/>
                    <a:pt x="299" y="322"/>
                  </a:cubicBezTo>
                  <a:cubicBezTo>
                    <a:pt x="301" y="323"/>
                    <a:pt x="301" y="322"/>
                    <a:pt x="302" y="320"/>
                  </a:cubicBezTo>
                  <a:cubicBezTo>
                    <a:pt x="309" y="319"/>
                    <a:pt x="317" y="313"/>
                    <a:pt x="320" y="307"/>
                  </a:cubicBezTo>
                  <a:cubicBezTo>
                    <a:pt x="319" y="307"/>
                    <a:pt x="319" y="307"/>
                    <a:pt x="319" y="307"/>
                  </a:cubicBezTo>
                  <a:cubicBezTo>
                    <a:pt x="321" y="306"/>
                    <a:pt x="323" y="302"/>
                    <a:pt x="319" y="301"/>
                  </a:cubicBezTo>
                  <a:cubicBezTo>
                    <a:pt x="322" y="297"/>
                    <a:pt x="320" y="290"/>
                    <a:pt x="320" y="286"/>
                  </a:cubicBezTo>
                  <a:cubicBezTo>
                    <a:pt x="320" y="284"/>
                    <a:pt x="322" y="282"/>
                    <a:pt x="321" y="280"/>
                  </a:cubicBezTo>
                  <a:cubicBezTo>
                    <a:pt x="320" y="277"/>
                    <a:pt x="317" y="277"/>
                    <a:pt x="316" y="274"/>
                  </a:cubicBezTo>
                  <a:cubicBezTo>
                    <a:pt x="315" y="270"/>
                    <a:pt x="314" y="266"/>
                    <a:pt x="315" y="262"/>
                  </a:cubicBezTo>
                  <a:cubicBezTo>
                    <a:pt x="315" y="260"/>
                    <a:pt x="316" y="261"/>
                    <a:pt x="316" y="260"/>
                  </a:cubicBezTo>
                  <a:cubicBezTo>
                    <a:pt x="316" y="257"/>
                    <a:pt x="314" y="259"/>
                    <a:pt x="314" y="257"/>
                  </a:cubicBezTo>
                  <a:cubicBezTo>
                    <a:pt x="312" y="253"/>
                    <a:pt x="315" y="250"/>
                    <a:pt x="314" y="246"/>
                  </a:cubicBezTo>
                  <a:cubicBezTo>
                    <a:pt x="318" y="246"/>
                    <a:pt x="318" y="241"/>
                    <a:pt x="320" y="238"/>
                  </a:cubicBezTo>
                  <a:cubicBezTo>
                    <a:pt x="321" y="235"/>
                    <a:pt x="322" y="235"/>
                    <a:pt x="324" y="233"/>
                  </a:cubicBezTo>
                  <a:cubicBezTo>
                    <a:pt x="329" y="230"/>
                    <a:pt x="333" y="223"/>
                    <a:pt x="338" y="219"/>
                  </a:cubicBezTo>
                  <a:cubicBezTo>
                    <a:pt x="345" y="213"/>
                    <a:pt x="353" y="208"/>
                    <a:pt x="360" y="201"/>
                  </a:cubicBezTo>
                  <a:cubicBezTo>
                    <a:pt x="367" y="194"/>
                    <a:pt x="370" y="185"/>
                    <a:pt x="375" y="177"/>
                  </a:cubicBezTo>
                  <a:cubicBezTo>
                    <a:pt x="375" y="177"/>
                    <a:pt x="376" y="175"/>
                    <a:pt x="377" y="174"/>
                  </a:cubicBezTo>
                  <a:cubicBezTo>
                    <a:pt x="378" y="172"/>
                    <a:pt x="379" y="169"/>
                    <a:pt x="380" y="167"/>
                  </a:cubicBezTo>
                  <a:cubicBezTo>
                    <a:pt x="381" y="165"/>
                    <a:pt x="381" y="163"/>
                    <a:pt x="382" y="162"/>
                  </a:cubicBezTo>
                  <a:close/>
                  <a:moveTo>
                    <a:pt x="270" y="373"/>
                  </a:moveTo>
                  <a:cubicBezTo>
                    <a:pt x="271" y="373"/>
                    <a:pt x="271" y="373"/>
                    <a:pt x="270" y="373"/>
                  </a:cubicBez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  <p:sp>
          <p:nvSpPr>
            <p:cNvPr id="45066" name="Google Shape;1244;p28"/>
            <p:cNvSpPr>
              <a:spLocks/>
            </p:cNvSpPr>
            <p:nvPr/>
          </p:nvSpPr>
          <p:spPr bwMode="auto">
            <a:xfrm>
              <a:off x="7181850" y="2252663"/>
              <a:ext cx="6350" cy="7937"/>
            </a:xfrm>
            <a:custGeom>
              <a:avLst/>
              <a:gdLst>
                <a:gd name="T0" fmla="*/ 0 w 2"/>
                <a:gd name="T1" fmla="*/ 1 h 2"/>
                <a:gd name="T2" fmla="*/ 1 w 2"/>
                <a:gd name="T3" fmla="*/ 2 h 2"/>
                <a:gd name="T4" fmla="*/ 2 w 2"/>
                <a:gd name="T5" fmla="*/ 1 h 2"/>
                <a:gd name="T6" fmla="*/ 0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 extrusionOk="0">
                  <a:moveTo>
                    <a:pt x="0" y="1"/>
                  </a:moveTo>
                  <a:cubicBezTo>
                    <a:pt x="0" y="1"/>
                    <a:pt x="0" y="2"/>
                    <a:pt x="1" y="2"/>
                  </a:cubicBezTo>
                  <a:cubicBezTo>
                    <a:pt x="1" y="2"/>
                    <a:pt x="2" y="2"/>
                    <a:pt x="2" y="1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  <p:sp>
          <p:nvSpPr>
            <p:cNvPr id="45067" name="Google Shape;1245;p28"/>
            <p:cNvSpPr>
              <a:spLocks/>
            </p:cNvSpPr>
            <p:nvPr/>
          </p:nvSpPr>
          <p:spPr bwMode="auto">
            <a:xfrm>
              <a:off x="6738938" y="2798763"/>
              <a:ext cx="6350" cy="3175"/>
            </a:xfrm>
            <a:custGeom>
              <a:avLst/>
              <a:gdLst>
                <a:gd name="T0" fmla="*/ 1 w 2"/>
                <a:gd name="T1" fmla="*/ 0 h 1"/>
                <a:gd name="T2" fmla="*/ 2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 extrusionOk="0">
                  <a:moveTo>
                    <a:pt x="1" y="0"/>
                  </a:moveTo>
                  <a:cubicBezTo>
                    <a:pt x="1" y="0"/>
                    <a:pt x="0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  <p:sp>
          <p:nvSpPr>
            <p:cNvPr id="45068" name="Google Shape;1246;p28"/>
            <p:cNvSpPr>
              <a:spLocks/>
            </p:cNvSpPr>
            <p:nvPr/>
          </p:nvSpPr>
          <p:spPr bwMode="auto">
            <a:xfrm>
              <a:off x="7142163" y="2871788"/>
              <a:ext cx="14287" cy="17462"/>
            </a:xfrm>
            <a:custGeom>
              <a:avLst/>
              <a:gdLst>
                <a:gd name="T0" fmla="*/ 4 w 4"/>
                <a:gd name="T1" fmla="*/ 2 h 5"/>
                <a:gd name="T2" fmla="*/ 3 w 4"/>
                <a:gd name="T3" fmla="*/ 0 h 5"/>
                <a:gd name="T4" fmla="*/ 4 w 4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 extrusionOk="0">
                  <a:moveTo>
                    <a:pt x="4" y="2"/>
                  </a:moveTo>
                  <a:cubicBezTo>
                    <a:pt x="4" y="1"/>
                    <a:pt x="4" y="0"/>
                    <a:pt x="3" y="0"/>
                  </a:cubicBezTo>
                  <a:cubicBezTo>
                    <a:pt x="0" y="3"/>
                    <a:pt x="3" y="5"/>
                    <a:pt x="4" y="2"/>
                  </a:cubicBez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  <p:sp>
          <p:nvSpPr>
            <p:cNvPr id="45069" name="Google Shape;1247;p28"/>
            <p:cNvSpPr>
              <a:spLocks/>
            </p:cNvSpPr>
            <p:nvPr/>
          </p:nvSpPr>
          <p:spPr bwMode="auto">
            <a:xfrm>
              <a:off x="7951788" y="3282950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 extrusionOk="0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  <p:sp>
          <p:nvSpPr>
            <p:cNvPr id="45070" name="Google Shape;1248;p28"/>
            <p:cNvSpPr>
              <a:spLocks/>
            </p:cNvSpPr>
            <p:nvPr/>
          </p:nvSpPr>
          <p:spPr bwMode="auto">
            <a:xfrm>
              <a:off x="7929563" y="3201988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  <p:sp>
          <p:nvSpPr>
            <p:cNvPr id="45071" name="Google Shape;1249;p28"/>
            <p:cNvSpPr>
              <a:spLocks/>
            </p:cNvSpPr>
            <p:nvPr/>
          </p:nvSpPr>
          <p:spPr bwMode="auto">
            <a:xfrm>
              <a:off x="7793038" y="3184525"/>
              <a:ext cx="171450" cy="277813"/>
            </a:xfrm>
            <a:custGeom>
              <a:avLst/>
              <a:gdLst>
                <a:gd name="T0" fmla="*/ 48 w 49"/>
                <a:gd name="T1" fmla="*/ 17 h 79"/>
                <a:gd name="T2" fmla="*/ 47 w 49"/>
                <a:gd name="T3" fmla="*/ 7 h 79"/>
                <a:gd name="T4" fmla="*/ 44 w 49"/>
                <a:gd name="T5" fmla="*/ 0 h 79"/>
                <a:gd name="T6" fmla="*/ 40 w 49"/>
                <a:gd name="T7" fmla="*/ 2 h 79"/>
                <a:gd name="T8" fmla="*/ 36 w 49"/>
                <a:gd name="T9" fmla="*/ 10 h 79"/>
                <a:gd name="T10" fmla="*/ 37 w 49"/>
                <a:gd name="T11" fmla="*/ 13 h 79"/>
                <a:gd name="T12" fmla="*/ 35 w 49"/>
                <a:gd name="T13" fmla="*/ 14 h 79"/>
                <a:gd name="T14" fmla="*/ 36 w 49"/>
                <a:gd name="T15" fmla="*/ 16 h 79"/>
                <a:gd name="T16" fmla="*/ 33 w 49"/>
                <a:gd name="T17" fmla="*/ 18 h 79"/>
                <a:gd name="T18" fmla="*/ 32 w 49"/>
                <a:gd name="T19" fmla="*/ 16 h 79"/>
                <a:gd name="T20" fmla="*/ 31 w 49"/>
                <a:gd name="T21" fmla="*/ 17 h 79"/>
                <a:gd name="T22" fmla="*/ 32 w 49"/>
                <a:gd name="T23" fmla="*/ 20 h 79"/>
                <a:gd name="T24" fmla="*/ 30 w 49"/>
                <a:gd name="T25" fmla="*/ 21 h 79"/>
                <a:gd name="T26" fmla="*/ 30 w 49"/>
                <a:gd name="T27" fmla="*/ 19 h 79"/>
                <a:gd name="T28" fmla="*/ 27 w 49"/>
                <a:gd name="T29" fmla="*/ 24 h 79"/>
                <a:gd name="T30" fmla="*/ 26 w 49"/>
                <a:gd name="T31" fmla="*/ 22 h 79"/>
                <a:gd name="T32" fmla="*/ 22 w 49"/>
                <a:gd name="T33" fmla="*/ 24 h 79"/>
                <a:gd name="T34" fmla="*/ 21 w 49"/>
                <a:gd name="T35" fmla="*/ 24 h 79"/>
                <a:gd name="T36" fmla="*/ 21 w 49"/>
                <a:gd name="T37" fmla="*/ 23 h 79"/>
                <a:gd name="T38" fmla="*/ 20 w 49"/>
                <a:gd name="T39" fmla="*/ 24 h 79"/>
                <a:gd name="T40" fmla="*/ 20 w 49"/>
                <a:gd name="T41" fmla="*/ 23 h 79"/>
                <a:gd name="T42" fmla="*/ 15 w 49"/>
                <a:gd name="T43" fmla="*/ 26 h 79"/>
                <a:gd name="T44" fmla="*/ 12 w 49"/>
                <a:gd name="T45" fmla="*/ 33 h 79"/>
                <a:gd name="T46" fmla="*/ 14 w 49"/>
                <a:gd name="T47" fmla="*/ 44 h 79"/>
                <a:gd name="T48" fmla="*/ 9 w 49"/>
                <a:gd name="T49" fmla="*/ 67 h 79"/>
                <a:gd name="T50" fmla="*/ 14 w 49"/>
                <a:gd name="T51" fmla="*/ 79 h 79"/>
                <a:gd name="T52" fmla="*/ 22 w 49"/>
                <a:gd name="T53" fmla="*/ 77 h 79"/>
                <a:gd name="T54" fmla="*/ 29 w 49"/>
                <a:gd name="T55" fmla="*/ 71 h 79"/>
                <a:gd name="T56" fmla="*/ 44 w 49"/>
                <a:gd name="T57" fmla="*/ 27 h 79"/>
                <a:gd name="T58" fmla="*/ 44 w 49"/>
                <a:gd name="T59" fmla="*/ 22 h 79"/>
                <a:gd name="T60" fmla="*/ 46 w 49"/>
                <a:gd name="T61" fmla="*/ 22 h 79"/>
                <a:gd name="T62" fmla="*/ 48 w 49"/>
                <a:gd name="T63" fmla="*/ 22 h 79"/>
                <a:gd name="T64" fmla="*/ 48 w 49"/>
                <a:gd name="T65" fmla="*/ 1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9" h="79" extrusionOk="0">
                  <a:moveTo>
                    <a:pt x="48" y="17"/>
                  </a:moveTo>
                  <a:cubicBezTo>
                    <a:pt x="47" y="14"/>
                    <a:pt x="48" y="11"/>
                    <a:pt x="47" y="7"/>
                  </a:cubicBezTo>
                  <a:cubicBezTo>
                    <a:pt x="46" y="5"/>
                    <a:pt x="44" y="3"/>
                    <a:pt x="44" y="0"/>
                  </a:cubicBezTo>
                  <a:cubicBezTo>
                    <a:pt x="43" y="2"/>
                    <a:pt x="42" y="3"/>
                    <a:pt x="40" y="2"/>
                  </a:cubicBezTo>
                  <a:cubicBezTo>
                    <a:pt x="44" y="6"/>
                    <a:pt x="38" y="13"/>
                    <a:pt x="36" y="10"/>
                  </a:cubicBezTo>
                  <a:cubicBezTo>
                    <a:pt x="35" y="11"/>
                    <a:pt x="35" y="12"/>
                    <a:pt x="37" y="13"/>
                  </a:cubicBezTo>
                  <a:cubicBezTo>
                    <a:pt x="36" y="13"/>
                    <a:pt x="35" y="14"/>
                    <a:pt x="35" y="14"/>
                  </a:cubicBezTo>
                  <a:cubicBezTo>
                    <a:pt x="36" y="15"/>
                    <a:pt x="35" y="16"/>
                    <a:pt x="36" y="16"/>
                  </a:cubicBezTo>
                  <a:cubicBezTo>
                    <a:pt x="34" y="16"/>
                    <a:pt x="34" y="16"/>
                    <a:pt x="33" y="18"/>
                  </a:cubicBezTo>
                  <a:cubicBezTo>
                    <a:pt x="33" y="17"/>
                    <a:pt x="32" y="16"/>
                    <a:pt x="32" y="16"/>
                  </a:cubicBezTo>
                  <a:cubicBezTo>
                    <a:pt x="32" y="16"/>
                    <a:pt x="32" y="16"/>
                    <a:pt x="31" y="17"/>
                  </a:cubicBezTo>
                  <a:cubicBezTo>
                    <a:pt x="31" y="17"/>
                    <a:pt x="31" y="18"/>
                    <a:pt x="32" y="20"/>
                  </a:cubicBezTo>
                  <a:cubicBezTo>
                    <a:pt x="31" y="20"/>
                    <a:pt x="31" y="21"/>
                    <a:pt x="30" y="21"/>
                  </a:cubicBezTo>
                  <a:cubicBezTo>
                    <a:pt x="30" y="20"/>
                    <a:pt x="30" y="20"/>
                    <a:pt x="30" y="19"/>
                  </a:cubicBezTo>
                  <a:cubicBezTo>
                    <a:pt x="28" y="20"/>
                    <a:pt x="27" y="22"/>
                    <a:pt x="27" y="24"/>
                  </a:cubicBezTo>
                  <a:cubicBezTo>
                    <a:pt x="27" y="23"/>
                    <a:pt x="26" y="23"/>
                    <a:pt x="26" y="22"/>
                  </a:cubicBezTo>
                  <a:cubicBezTo>
                    <a:pt x="24" y="23"/>
                    <a:pt x="22" y="21"/>
                    <a:pt x="22" y="24"/>
                  </a:cubicBezTo>
                  <a:cubicBezTo>
                    <a:pt x="22" y="24"/>
                    <a:pt x="22" y="24"/>
                    <a:pt x="21" y="24"/>
                  </a:cubicBezTo>
                  <a:cubicBezTo>
                    <a:pt x="21" y="23"/>
                    <a:pt x="21" y="24"/>
                    <a:pt x="21" y="23"/>
                  </a:cubicBezTo>
                  <a:cubicBezTo>
                    <a:pt x="20" y="23"/>
                    <a:pt x="20" y="23"/>
                    <a:pt x="20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5"/>
                    <a:pt x="16" y="25"/>
                    <a:pt x="15" y="26"/>
                  </a:cubicBezTo>
                  <a:cubicBezTo>
                    <a:pt x="14" y="27"/>
                    <a:pt x="12" y="31"/>
                    <a:pt x="12" y="33"/>
                  </a:cubicBezTo>
                  <a:cubicBezTo>
                    <a:pt x="11" y="36"/>
                    <a:pt x="15" y="41"/>
                    <a:pt x="14" y="44"/>
                  </a:cubicBezTo>
                  <a:cubicBezTo>
                    <a:pt x="13" y="50"/>
                    <a:pt x="0" y="61"/>
                    <a:pt x="9" y="67"/>
                  </a:cubicBezTo>
                  <a:cubicBezTo>
                    <a:pt x="3" y="69"/>
                    <a:pt x="11" y="78"/>
                    <a:pt x="14" y="79"/>
                  </a:cubicBezTo>
                  <a:cubicBezTo>
                    <a:pt x="17" y="79"/>
                    <a:pt x="19" y="78"/>
                    <a:pt x="22" y="77"/>
                  </a:cubicBezTo>
                  <a:cubicBezTo>
                    <a:pt x="27" y="75"/>
                    <a:pt x="26" y="76"/>
                    <a:pt x="29" y="71"/>
                  </a:cubicBezTo>
                  <a:cubicBezTo>
                    <a:pt x="35" y="59"/>
                    <a:pt x="41" y="41"/>
                    <a:pt x="44" y="27"/>
                  </a:cubicBezTo>
                  <a:cubicBezTo>
                    <a:pt x="45" y="26"/>
                    <a:pt x="44" y="23"/>
                    <a:pt x="44" y="22"/>
                  </a:cubicBezTo>
                  <a:cubicBezTo>
                    <a:pt x="46" y="19"/>
                    <a:pt x="45" y="22"/>
                    <a:pt x="46" y="22"/>
                  </a:cubicBezTo>
                  <a:cubicBezTo>
                    <a:pt x="47" y="21"/>
                    <a:pt x="46" y="25"/>
                    <a:pt x="48" y="22"/>
                  </a:cubicBezTo>
                  <a:cubicBezTo>
                    <a:pt x="49" y="20"/>
                    <a:pt x="49" y="19"/>
                    <a:pt x="48" y="17"/>
                  </a:cubicBez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  <p:sp>
          <p:nvSpPr>
            <p:cNvPr id="45072" name="Google Shape;1250;p28"/>
            <p:cNvSpPr>
              <a:spLocks/>
            </p:cNvSpPr>
            <p:nvPr/>
          </p:nvSpPr>
          <p:spPr bwMode="auto">
            <a:xfrm>
              <a:off x="7929563" y="3209925"/>
              <a:ext cx="0" cy="3175"/>
            </a:xfrm>
            <a:custGeom>
              <a:avLst/>
              <a:gdLst>
                <a:gd name="T0" fmla="*/ 0 w 120000"/>
                <a:gd name="T1" fmla="*/ 1 h 1"/>
                <a:gd name="T2" fmla="*/ 0 w 120000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0000" h="1" extrusionOk="0">
                  <a:moveTo>
                    <a:pt x="0" y="1"/>
                  </a:move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  <p:sp>
          <p:nvSpPr>
            <p:cNvPr id="45073" name="Google Shape;1251;p28"/>
            <p:cNvSpPr>
              <a:spLocks/>
            </p:cNvSpPr>
            <p:nvPr/>
          </p:nvSpPr>
          <p:spPr bwMode="auto">
            <a:xfrm>
              <a:off x="7923213" y="3209925"/>
              <a:ext cx="6350" cy="6350"/>
            </a:xfrm>
            <a:custGeom>
              <a:avLst/>
              <a:gdLst>
                <a:gd name="T0" fmla="*/ 1 w 2"/>
                <a:gd name="T1" fmla="*/ 2 h 2"/>
                <a:gd name="T2" fmla="*/ 0 w 2"/>
                <a:gd name="T3" fmla="*/ 0 h 2"/>
                <a:gd name="T4" fmla="*/ 0 w 2"/>
                <a:gd name="T5" fmla="*/ 1 h 2"/>
                <a:gd name="T6" fmla="*/ 1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 extrusionOk="0">
                  <a:moveTo>
                    <a:pt x="1" y="2"/>
                  </a:moveTo>
                  <a:cubicBezTo>
                    <a:pt x="1" y="1"/>
                    <a:pt x="2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FFB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  <p:sp>
          <p:nvSpPr>
            <p:cNvPr id="45077" name="Google Shape;2000;p28"/>
            <p:cNvSpPr txBox="1">
              <a:spLocks noChangeArrowheads="1"/>
            </p:cNvSpPr>
            <p:nvPr/>
          </p:nvSpPr>
          <p:spPr bwMode="auto">
            <a:xfrm>
              <a:off x="8377238" y="2609850"/>
              <a:ext cx="2173287" cy="876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SzPts val="1700"/>
                <a:buFont typeface="Open Sans" panose="020B0606030504020204" pitchFamily="34" charset="0"/>
                <a:buNone/>
              </a:pPr>
              <a:r>
                <a:rPr lang="ar-SA" altLang="en-US" sz="1700"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هذا النص هو مثال لنص يمكن أن يستبدل في نفس المساحة </a:t>
              </a:r>
              <a:endParaRPr lang="en-US" altLang="en-US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3356A80-FED4-0A41-A614-6D280F177AC3}"/>
              </a:ext>
            </a:extLst>
          </p:cNvPr>
          <p:cNvGrpSpPr/>
          <p:nvPr/>
        </p:nvGrpSpPr>
        <p:grpSpPr>
          <a:xfrm>
            <a:off x="965200" y="4703763"/>
            <a:ext cx="4305300" cy="1271587"/>
            <a:chOff x="965200" y="4703763"/>
            <a:chExt cx="4305300" cy="1271587"/>
          </a:xfrm>
        </p:grpSpPr>
        <p:sp>
          <p:nvSpPr>
            <p:cNvPr id="45063" name="Google Shape;1241;p28"/>
            <p:cNvSpPr txBox="1">
              <a:spLocks noChangeArrowheads="1"/>
            </p:cNvSpPr>
            <p:nvPr/>
          </p:nvSpPr>
          <p:spPr bwMode="auto">
            <a:xfrm>
              <a:off x="3182938" y="4703763"/>
              <a:ext cx="1862137" cy="57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SzPts val="2700"/>
                <a:buFont typeface="Open Sans SemiBold" panose="020B0706030804020204" pitchFamily="34" charset="0"/>
                <a:buNone/>
              </a:pPr>
              <a:r>
                <a:rPr lang="en-US" altLang="en-US" sz="2700" b="1">
                  <a:latin typeface="Open Sans SemiBold" panose="020B0706030804020204" pitchFamily="34" charset="0"/>
                  <a:cs typeface="Open Sans SemiBold" panose="020B0706030804020204" pitchFamily="34" charset="0"/>
                  <a:sym typeface="Open Sans SemiBold" panose="020B0706030804020204" pitchFamily="34" charset="0"/>
                </a:rPr>
                <a:t>USA - 47%</a:t>
              </a:r>
              <a:endParaRPr lang="en-US" altLang="en-US"/>
            </a:p>
          </p:txBody>
        </p:sp>
        <p:sp>
          <p:nvSpPr>
            <p:cNvPr id="45075" name="Google Shape;1908;p28"/>
            <p:cNvSpPr>
              <a:spLocks/>
            </p:cNvSpPr>
            <p:nvPr/>
          </p:nvSpPr>
          <p:spPr bwMode="auto">
            <a:xfrm>
              <a:off x="965200" y="4770438"/>
              <a:ext cx="1782763" cy="1103312"/>
            </a:xfrm>
            <a:custGeom>
              <a:avLst/>
              <a:gdLst>
                <a:gd name="T0" fmla="*/ 488 w 507"/>
                <a:gd name="T1" fmla="*/ 16 h 314"/>
                <a:gd name="T2" fmla="*/ 474 w 507"/>
                <a:gd name="T3" fmla="*/ 42 h 314"/>
                <a:gd name="T4" fmla="*/ 439 w 507"/>
                <a:gd name="T5" fmla="*/ 60 h 314"/>
                <a:gd name="T6" fmla="*/ 418 w 507"/>
                <a:gd name="T7" fmla="*/ 84 h 314"/>
                <a:gd name="T8" fmla="*/ 388 w 507"/>
                <a:gd name="T9" fmla="*/ 112 h 314"/>
                <a:gd name="T10" fmla="*/ 379 w 507"/>
                <a:gd name="T11" fmla="*/ 93 h 314"/>
                <a:gd name="T12" fmla="*/ 368 w 507"/>
                <a:gd name="T13" fmla="*/ 69 h 314"/>
                <a:gd name="T14" fmla="*/ 349 w 507"/>
                <a:gd name="T15" fmla="*/ 74 h 314"/>
                <a:gd name="T16" fmla="*/ 346 w 507"/>
                <a:gd name="T17" fmla="*/ 102 h 314"/>
                <a:gd name="T18" fmla="*/ 332 w 507"/>
                <a:gd name="T19" fmla="*/ 92 h 314"/>
                <a:gd name="T20" fmla="*/ 330 w 507"/>
                <a:gd name="T21" fmla="*/ 77 h 314"/>
                <a:gd name="T22" fmla="*/ 345 w 507"/>
                <a:gd name="T23" fmla="*/ 63 h 314"/>
                <a:gd name="T24" fmla="*/ 365 w 507"/>
                <a:gd name="T25" fmla="*/ 59 h 314"/>
                <a:gd name="T26" fmla="*/ 335 w 507"/>
                <a:gd name="T27" fmla="*/ 57 h 314"/>
                <a:gd name="T28" fmla="*/ 309 w 507"/>
                <a:gd name="T29" fmla="*/ 57 h 314"/>
                <a:gd name="T30" fmla="*/ 311 w 507"/>
                <a:gd name="T31" fmla="*/ 40 h 314"/>
                <a:gd name="T32" fmla="*/ 281 w 507"/>
                <a:gd name="T33" fmla="*/ 34 h 314"/>
                <a:gd name="T34" fmla="*/ 262 w 507"/>
                <a:gd name="T35" fmla="*/ 30 h 314"/>
                <a:gd name="T36" fmla="*/ 45 w 507"/>
                <a:gd name="T37" fmla="*/ 13 h 314"/>
                <a:gd name="T38" fmla="*/ 26 w 507"/>
                <a:gd name="T39" fmla="*/ 21 h 314"/>
                <a:gd name="T40" fmla="*/ 20 w 507"/>
                <a:gd name="T41" fmla="*/ 43 h 314"/>
                <a:gd name="T42" fmla="*/ 44 w 507"/>
                <a:gd name="T43" fmla="*/ 89 h 314"/>
                <a:gd name="T44" fmla="*/ 5 w 507"/>
                <a:gd name="T45" fmla="*/ 90 h 314"/>
                <a:gd name="T46" fmla="*/ 9 w 507"/>
                <a:gd name="T47" fmla="*/ 131 h 314"/>
                <a:gd name="T48" fmla="*/ 11 w 507"/>
                <a:gd name="T49" fmla="*/ 147 h 314"/>
                <a:gd name="T50" fmla="*/ 24 w 507"/>
                <a:gd name="T51" fmla="*/ 180 h 314"/>
                <a:gd name="T52" fmla="*/ 45 w 507"/>
                <a:gd name="T53" fmla="*/ 209 h 314"/>
                <a:gd name="T54" fmla="*/ 150 w 507"/>
                <a:gd name="T55" fmla="*/ 236 h 314"/>
                <a:gd name="T56" fmla="*/ 191 w 507"/>
                <a:gd name="T57" fmla="*/ 264 h 314"/>
                <a:gd name="T58" fmla="*/ 218 w 507"/>
                <a:gd name="T59" fmla="*/ 290 h 314"/>
                <a:gd name="T60" fmla="*/ 245 w 507"/>
                <a:gd name="T61" fmla="*/ 312 h 314"/>
                <a:gd name="T62" fmla="*/ 244 w 507"/>
                <a:gd name="T63" fmla="*/ 291 h 314"/>
                <a:gd name="T64" fmla="*/ 258 w 507"/>
                <a:gd name="T65" fmla="*/ 280 h 314"/>
                <a:gd name="T66" fmla="*/ 288 w 507"/>
                <a:gd name="T67" fmla="*/ 265 h 314"/>
                <a:gd name="T68" fmla="*/ 316 w 507"/>
                <a:gd name="T69" fmla="*/ 272 h 314"/>
                <a:gd name="T70" fmla="*/ 332 w 507"/>
                <a:gd name="T71" fmla="*/ 269 h 314"/>
                <a:gd name="T72" fmla="*/ 320 w 507"/>
                <a:gd name="T73" fmla="*/ 260 h 314"/>
                <a:gd name="T74" fmla="*/ 343 w 507"/>
                <a:gd name="T75" fmla="*/ 250 h 314"/>
                <a:gd name="T76" fmla="*/ 369 w 507"/>
                <a:gd name="T77" fmla="*/ 255 h 314"/>
                <a:gd name="T78" fmla="*/ 389 w 507"/>
                <a:gd name="T79" fmla="*/ 255 h 314"/>
                <a:gd name="T80" fmla="*/ 405 w 507"/>
                <a:gd name="T81" fmla="*/ 282 h 314"/>
                <a:gd name="T82" fmla="*/ 427 w 507"/>
                <a:gd name="T83" fmla="*/ 307 h 314"/>
                <a:gd name="T84" fmla="*/ 424 w 507"/>
                <a:gd name="T85" fmla="*/ 266 h 314"/>
                <a:gd name="T86" fmla="*/ 416 w 507"/>
                <a:gd name="T87" fmla="*/ 223 h 314"/>
                <a:gd name="T88" fmla="*/ 441 w 507"/>
                <a:gd name="T89" fmla="*/ 196 h 314"/>
                <a:gd name="T90" fmla="*/ 451 w 507"/>
                <a:gd name="T91" fmla="*/ 179 h 314"/>
                <a:gd name="T92" fmla="*/ 448 w 507"/>
                <a:gd name="T93" fmla="*/ 171 h 314"/>
                <a:gd name="T94" fmla="*/ 446 w 507"/>
                <a:gd name="T95" fmla="*/ 155 h 314"/>
                <a:gd name="T96" fmla="*/ 444 w 507"/>
                <a:gd name="T97" fmla="*/ 144 h 314"/>
                <a:gd name="T98" fmla="*/ 446 w 507"/>
                <a:gd name="T99" fmla="*/ 135 h 314"/>
                <a:gd name="T100" fmla="*/ 455 w 507"/>
                <a:gd name="T101" fmla="*/ 147 h 314"/>
                <a:gd name="T102" fmla="*/ 462 w 507"/>
                <a:gd name="T103" fmla="*/ 122 h 314"/>
                <a:gd name="T104" fmla="*/ 469 w 507"/>
                <a:gd name="T105" fmla="*/ 102 h 314"/>
                <a:gd name="T106" fmla="*/ 482 w 507"/>
                <a:gd name="T107" fmla="*/ 93 h 314"/>
                <a:gd name="T108" fmla="*/ 483 w 507"/>
                <a:gd name="T109" fmla="*/ 82 h 314"/>
                <a:gd name="T110" fmla="*/ 490 w 507"/>
                <a:gd name="T111" fmla="*/ 60 h 314"/>
                <a:gd name="T112" fmla="*/ 70 w 507"/>
                <a:gd name="T113" fmla="*/ 204 h 314"/>
                <a:gd name="T114" fmla="*/ 76 w 507"/>
                <a:gd name="T115" fmla="*/ 19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7" h="314" extrusionOk="0">
                  <a:moveTo>
                    <a:pt x="507" y="43"/>
                  </a:moveTo>
                  <a:cubicBezTo>
                    <a:pt x="507" y="43"/>
                    <a:pt x="505" y="43"/>
                    <a:pt x="505" y="43"/>
                  </a:cubicBezTo>
                  <a:cubicBezTo>
                    <a:pt x="505" y="42"/>
                    <a:pt x="506" y="42"/>
                    <a:pt x="506" y="41"/>
                  </a:cubicBezTo>
                  <a:cubicBezTo>
                    <a:pt x="506" y="41"/>
                    <a:pt x="506" y="40"/>
                    <a:pt x="505" y="40"/>
                  </a:cubicBezTo>
                  <a:cubicBezTo>
                    <a:pt x="504" y="39"/>
                    <a:pt x="504" y="39"/>
                    <a:pt x="503" y="40"/>
                  </a:cubicBezTo>
                  <a:cubicBezTo>
                    <a:pt x="502" y="40"/>
                    <a:pt x="501" y="39"/>
                    <a:pt x="501" y="37"/>
                  </a:cubicBezTo>
                  <a:cubicBezTo>
                    <a:pt x="501" y="37"/>
                    <a:pt x="501" y="36"/>
                    <a:pt x="501" y="36"/>
                  </a:cubicBezTo>
                  <a:cubicBezTo>
                    <a:pt x="501" y="35"/>
                    <a:pt x="501" y="35"/>
                    <a:pt x="500" y="35"/>
                  </a:cubicBezTo>
                  <a:cubicBezTo>
                    <a:pt x="499" y="35"/>
                    <a:pt x="498" y="35"/>
                    <a:pt x="497" y="34"/>
                  </a:cubicBezTo>
                  <a:cubicBezTo>
                    <a:pt x="497" y="33"/>
                    <a:pt x="497" y="32"/>
                    <a:pt x="496" y="31"/>
                  </a:cubicBezTo>
                  <a:cubicBezTo>
                    <a:pt x="495" y="27"/>
                    <a:pt x="494" y="24"/>
                    <a:pt x="493" y="20"/>
                  </a:cubicBezTo>
                  <a:cubicBezTo>
                    <a:pt x="492" y="18"/>
                    <a:pt x="490" y="16"/>
                    <a:pt x="488" y="16"/>
                  </a:cubicBezTo>
                  <a:cubicBezTo>
                    <a:pt x="486" y="17"/>
                    <a:pt x="487" y="17"/>
                    <a:pt x="486" y="18"/>
                  </a:cubicBezTo>
                  <a:cubicBezTo>
                    <a:pt x="486" y="18"/>
                    <a:pt x="485" y="18"/>
                    <a:pt x="485" y="18"/>
                  </a:cubicBezTo>
                  <a:cubicBezTo>
                    <a:pt x="484" y="19"/>
                    <a:pt x="482" y="21"/>
                    <a:pt x="481" y="19"/>
                  </a:cubicBezTo>
                  <a:cubicBezTo>
                    <a:pt x="481" y="18"/>
                    <a:pt x="482" y="17"/>
                    <a:pt x="480" y="17"/>
                  </a:cubicBezTo>
                  <a:cubicBezTo>
                    <a:pt x="479" y="18"/>
                    <a:pt x="479" y="19"/>
                    <a:pt x="478" y="21"/>
                  </a:cubicBezTo>
                  <a:cubicBezTo>
                    <a:pt x="478" y="22"/>
                    <a:pt x="477" y="24"/>
                    <a:pt x="477" y="26"/>
                  </a:cubicBezTo>
                  <a:cubicBezTo>
                    <a:pt x="476" y="27"/>
                    <a:pt x="476" y="29"/>
                    <a:pt x="476" y="30"/>
                  </a:cubicBezTo>
                  <a:cubicBezTo>
                    <a:pt x="476" y="30"/>
                    <a:pt x="477" y="31"/>
                    <a:pt x="476" y="32"/>
                  </a:cubicBezTo>
                  <a:cubicBezTo>
                    <a:pt x="476" y="32"/>
                    <a:pt x="476" y="33"/>
                    <a:pt x="476" y="33"/>
                  </a:cubicBezTo>
                  <a:cubicBezTo>
                    <a:pt x="475" y="35"/>
                    <a:pt x="476" y="36"/>
                    <a:pt x="476" y="38"/>
                  </a:cubicBezTo>
                  <a:cubicBezTo>
                    <a:pt x="476" y="38"/>
                    <a:pt x="476" y="40"/>
                    <a:pt x="476" y="40"/>
                  </a:cubicBezTo>
                  <a:cubicBezTo>
                    <a:pt x="475" y="41"/>
                    <a:pt x="475" y="42"/>
                    <a:pt x="474" y="42"/>
                  </a:cubicBezTo>
                  <a:cubicBezTo>
                    <a:pt x="474" y="44"/>
                    <a:pt x="475" y="45"/>
                    <a:pt x="474" y="45"/>
                  </a:cubicBezTo>
                  <a:cubicBezTo>
                    <a:pt x="474" y="47"/>
                    <a:pt x="473" y="46"/>
                    <a:pt x="472" y="46"/>
                  </a:cubicBezTo>
                  <a:cubicBezTo>
                    <a:pt x="472" y="47"/>
                    <a:pt x="471" y="47"/>
                    <a:pt x="471" y="48"/>
                  </a:cubicBezTo>
                  <a:cubicBezTo>
                    <a:pt x="471" y="48"/>
                    <a:pt x="470" y="48"/>
                    <a:pt x="470" y="48"/>
                  </a:cubicBezTo>
                  <a:cubicBezTo>
                    <a:pt x="469" y="48"/>
                    <a:pt x="470" y="48"/>
                    <a:pt x="469" y="48"/>
                  </a:cubicBezTo>
                  <a:cubicBezTo>
                    <a:pt x="468" y="49"/>
                    <a:pt x="469" y="48"/>
                    <a:pt x="469" y="50"/>
                  </a:cubicBezTo>
                  <a:cubicBezTo>
                    <a:pt x="469" y="51"/>
                    <a:pt x="469" y="51"/>
                    <a:pt x="468" y="52"/>
                  </a:cubicBezTo>
                  <a:cubicBezTo>
                    <a:pt x="467" y="52"/>
                    <a:pt x="465" y="52"/>
                    <a:pt x="464" y="53"/>
                  </a:cubicBezTo>
                  <a:cubicBezTo>
                    <a:pt x="462" y="53"/>
                    <a:pt x="460" y="54"/>
                    <a:pt x="459" y="54"/>
                  </a:cubicBezTo>
                  <a:cubicBezTo>
                    <a:pt x="457" y="55"/>
                    <a:pt x="455" y="55"/>
                    <a:pt x="453" y="56"/>
                  </a:cubicBezTo>
                  <a:cubicBezTo>
                    <a:pt x="450" y="56"/>
                    <a:pt x="447" y="57"/>
                    <a:pt x="444" y="58"/>
                  </a:cubicBezTo>
                  <a:cubicBezTo>
                    <a:pt x="442" y="58"/>
                    <a:pt x="441" y="58"/>
                    <a:pt x="439" y="60"/>
                  </a:cubicBezTo>
                  <a:cubicBezTo>
                    <a:pt x="438" y="61"/>
                    <a:pt x="435" y="63"/>
                    <a:pt x="434" y="66"/>
                  </a:cubicBezTo>
                  <a:cubicBezTo>
                    <a:pt x="434" y="66"/>
                    <a:pt x="434" y="67"/>
                    <a:pt x="434" y="68"/>
                  </a:cubicBezTo>
                  <a:cubicBezTo>
                    <a:pt x="433" y="69"/>
                    <a:pt x="432" y="70"/>
                    <a:pt x="431" y="71"/>
                  </a:cubicBezTo>
                  <a:cubicBezTo>
                    <a:pt x="431" y="72"/>
                    <a:pt x="430" y="72"/>
                    <a:pt x="431" y="73"/>
                  </a:cubicBezTo>
                  <a:cubicBezTo>
                    <a:pt x="431" y="74"/>
                    <a:pt x="431" y="73"/>
                    <a:pt x="432" y="73"/>
                  </a:cubicBezTo>
                  <a:cubicBezTo>
                    <a:pt x="433" y="74"/>
                    <a:pt x="432" y="74"/>
                    <a:pt x="432" y="75"/>
                  </a:cubicBezTo>
                  <a:cubicBezTo>
                    <a:pt x="432" y="76"/>
                    <a:pt x="433" y="77"/>
                    <a:pt x="433" y="78"/>
                  </a:cubicBezTo>
                  <a:cubicBezTo>
                    <a:pt x="433" y="79"/>
                    <a:pt x="432" y="79"/>
                    <a:pt x="430" y="80"/>
                  </a:cubicBezTo>
                  <a:cubicBezTo>
                    <a:pt x="429" y="81"/>
                    <a:pt x="429" y="82"/>
                    <a:pt x="428" y="82"/>
                  </a:cubicBezTo>
                  <a:cubicBezTo>
                    <a:pt x="427" y="83"/>
                    <a:pt x="425" y="83"/>
                    <a:pt x="424" y="84"/>
                  </a:cubicBezTo>
                  <a:cubicBezTo>
                    <a:pt x="423" y="84"/>
                    <a:pt x="422" y="84"/>
                    <a:pt x="421" y="84"/>
                  </a:cubicBezTo>
                  <a:cubicBezTo>
                    <a:pt x="420" y="84"/>
                    <a:pt x="419" y="84"/>
                    <a:pt x="418" y="84"/>
                  </a:cubicBezTo>
                  <a:cubicBezTo>
                    <a:pt x="415" y="84"/>
                    <a:pt x="413" y="84"/>
                    <a:pt x="411" y="85"/>
                  </a:cubicBezTo>
                  <a:cubicBezTo>
                    <a:pt x="410" y="86"/>
                    <a:pt x="409" y="87"/>
                    <a:pt x="409" y="88"/>
                  </a:cubicBezTo>
                  <a:cubicBezTo>
                    <a:pt x="409" y="89"/>
                    <a:pt x="410" y="90"/>
                    <a:pt x="411" y="91"/>
                  </a:cubicBezTo>
                  <a:cubicBezTo>
                    <a:pt x="412" y="92"/>
                    <a:pt x="411" y="92"/>
                    <a:pt x="410" y="93"/>
                  </a:cubicBezTo>
                  <a:cubicBezTo>
                    <a:pt x="410" y="94"/>
                    <a:pt x="410" y="95"/>
                    <a:pt x="409" y="96"/>
                  </a:cubicBezTo>
                  <a:cubicBezTo>
                    <a:pt x="407" y="98"/>
                    <a:pt x="405" y="100"/>
                    <a:pt x="403" y="101"/>
                  </a:cubicBezTo>
                  <a:cubicBezTo>
                    <a:pt x="403" y="102"/>
                    <a:pt x="402" y="102"/>
                    <a:pt x="402" y="102"/>
                  </a:cubicBezTo>
                  <a:cubicBezTo>
                    <a:pt x="402" y="102"/>
                    <a:pt x="402" y="102"/>
                    <a:pt x="401" y="102"/>
                  </a:cubicBezTo>
                  <a:cubicBezTo>
                    <a:pt x="401" y="102"/>
                    <a:pt x="401" y="102"/>
                    <a:pt x="401" y="103"/>
                  </a:cubicBezTo>
                  <a:cubicBezTo>
                    <a:pt x="400" y="104"/>
                    <a:pt x="399" y="104"/>
                    <a:pt x="398" y="105"/>
                  </a:cubicBezTo>
                  <a:cubicBezTo>
                    <a:pt x="396" y="106"/>
                    <a:pt x="393" y="107"/>
                    <a:pt x="391" y="109"/>
                  </a:cubicBezTo>
                  <a:cubicBezTo>
                    <a:pt x="390" y="110"/>
                    <a:pt x="390" y="111"/>
                    <a:pt x="388" y="112"/>
                  </a:cubicBezTo>
                  <a:cubicBezTo>
                    <a:pt x="387" y="113"/>
                    <a:pt x="387" y="112"/>
                    <a:pt x="385" y="112"/>
                  </a:cubicBezTo>
                  <a:cubicBezTo>
                    <a:pt x="384" y="113"/>
                    <a:pt x="383" y="114"/>
                    <a:pt x="382" y="114"/>
                  </a:cubicBezTo>
                  <a:cubicBezTo>
                    <a:pt x="382" y="115"/>
                    <a:pt x="381" y="114"/>
                    <a:pt x="380" y="114"/>
                  </a:cubicBezTo>
                  <a:cubicBezTo>
                    <a:pt x="380" y="114"/>
                    <a:pt x="379" y="114"/>
                    <a:pt x="379" y="114"/>
                  </a:cubicBezTo>
                  <a:cubicBezTo>
                    <a:pt x="379" y="114"/>
                    <a:pt x="379" y="113"/>
                    <a:pt x="379" y="113"/>
                  </a:cubicBezTo>
                  <a:cubicBezTo>
                    <a:pt x="377" y="113"/>
                    <a:pt x="375" y="111"/>
                    <a:pt x="373" y="112"/>
                  </a:cubicBezTo>
                  <a:cubicBezTo>
                    <a:pt x="373" y="111"/>
                    <a:pt x="374" y="109"/>
                    <a:pt x="374" y="108"/>
                  </a:cubicBezTo>
                  <a:cubicBezTo>
                    <a:pt x="375" y="107"/>
                    <a:pt x="375" y="106"/>
                    <a:pt x="375" y="105"/>
                  </a:cubicBezTo>
                  <a:cubicBezTo>
                    <a:pt x="375" y="104"/>
                    <a:pt x="376" y="103"/>
                    <a:pt x="377" y="102"/>
                  </a:cubicBezTo>
                  <a:cubicBezTo>
                    <a:pt x="377" y="101"/>
                    <a:pt x="376" y="100"/>
                    <a:pt x="378" y="99"/>
                  </a:cubicBezTo>
                  <a:cubicBezTo>
                    <a:pt x="378" y="101"/>
                    <a:pt x="379" y="99"/>
                    <a:pt x="380" y="98"/>
                  </a:cubicBezTo>
                  <a:cubicBezTo>
                    <a:pt x="380" y="97"/>
                    <a:pt x="379" y="95"/>
                    <a:pt x="379" y="93"/>
                  </a:cubicBezTo>
                  <a:cubicBezTo>
                    <a:pt x="378" y="90"/>
                    <a:pt x="378" y="87"/>
                    <a:pt x="376" y="84"/>
                  </a:cubicBezTo>
                  <a:cubicBezTo>
                    <a:pt x="376" y="83"/>
                    <a:pt x="374" y="82"/>
                    <a:pt x="373" y="82"/>
                  </a:cubicBezTo>
                  <a:cubicBezTo>
                    <a:pt x="372" y="83"/>
                    <a:pt x="371" y="84"/>
                    <a:pt x="370" y="85"/>
                  </a:cubicBezTo>
                  <a:cubicBezTo>
                    <a:pt x="370" y="86"/>
                    <a:pt x="368" y="89"/>
                    <a:pt x="367" y="89"/>
                  </a:cubicBezTo>
                  <a:cubicBezTo>
                    <a:pt x="367" y="89"/>
                    <a:pt x="365" y="88"/>
                    <a:pt x="365" y="87"/>
                  </a:cubicBezTo>
                  <a:cubicBezTo>
                    <a:pt x="365" y="85"/>
                    <a:pt x="366" y="84"/>
                    <a:pt x="367" y="83"/>
                  </a:cubicBezTo>
                  <a:cubicBezTo>
                    <a:pt x="368" y="83"/>
                    <a:pt x="368" y="82"/>
                    <a:pt x="368" y="81"/>
                  </a:cubicBezTo>
                  <a:cubicBezTo>
                    <a:pt x="368" y="81"/>
                    <a:pt x="369" y="81"/>
                    <a:pt x="369" y="80"/>
                  </a:cubicBezTo>
                  <a:cubicBezTo>
                    <a:pt x="370" y="79"/>
                    <a:pt x="370" y="77"/>
                    <a:pt x="370" y="76"/>
                  </a:cubicBezTo>
                  <a:cubicBezTo>
                    <a:pt x="369" y="74"/>
                    <a:pt x="368" y="73"/>
                    <a:pt x="368" y="72"/>
                  </a:cubicBezTo>
                  <a:cubicBezTo>
                    <a:pt x="367" y="71"/>
                    <a:pt x="368" y="71"/>
                    <a:pt x="368" y="71"/>
                  </a:cubicBezTo>
                  <a:cubicBezTo>
                    <a:pt x="369" y="70"/>
                    <a:pt x="369" y="71"/>
                    <a:pt x="368" y="69"/>
                  </a:cubicBezTo>
                  <a:cubicBezTo>
                    <a:pt x="368" y="68"/>
                    <a:pt x="366" y="67"/>
                    <a:pt x="365" y="67"/>
                  </a:cubicBezTo>
                  <a:cubicBezTo>
                    <a:pt x="364" y="66"/>
                    <a:pt x="362" y="66"/>
                    <a:pt x="361" y="66"/>
                  </a:cubicBezTo>
                  <a:cubicBezTo>
                    <a:pt x="360" y="65"/>
                    <a:pt x="360" y="65"/>
                    <a:pt x="359" y="65"/>
                  </a:cubicBezTo>
                  <a:cubicBezTo>
                    <a:pt x="359" y="64"/>
                    <a:pt x="358" y="64"/>
                    <a:pt x="357" y="64"/>
                  </a:cubicBezTo>
                  <a:cubicBezTo>
                    <a:pt x="356" y="64"/>
                    <a:pt x="356" y="63"/>
                    <a:pt x="355" y="63"/>
                  </a:cubicBezTo>
                  <a:cubicBezTo>
                    <a:pt x="354" y="64"/>
                    <a:pt x="354" y="64"/>
                    <a:pt x="353" y="65"/>
                  </a:cubicBezTo>
                  <a:cubicBezTo>
                    <a:pt x="353" y="65"/>
                    <a:pt x="353" y="66"/>
                    <a:pt x="353" y="67"/>
                  </a:cubicBezTo>
                  <a:cubicBezTo>
                    <a:pt x="353" y="68"/>
                    <a:pt x="354" y="68"/>
                    <a:pt x="353" y="68"/>
                  </a:cubicBezTo>
                  <a:cubicBezTo>
                    <a:pt x="353" y="69"/>
                    <a:pt x="352" y="69"/>
                    <a:pt x="352" y="70"/>
                  </a:cubicBezTo>
                  <a:cubicBezTo>
                    <a:pt x="351" y="70"/>
                    <a:pt x="351" y="71"/>
                    <a:pt x="351" y="72"/>
                  </a:cubicBezTo>
                  <a:cubicBezTo>
                    <a:pt x="351" y="74"/>
                    <a:pt x="351" y="75"/>
                    <a:pt x="349" y="76"/>
                  </a:cubicBezTo>
                  <a:cubicBezTo>
                    <a:pt x="349" y="75"/>
                    <a:pt x="349" y="75"/>
                    <a:pt x="349" y="74"/>
                  </a:cubicBezTo>
                  <a:cubicBezTo>
                    <a:pt x="349" y="73"/>
                    <a:pt x="349" y="72"/>
                    <a:pt x="349" y="72"/>
                  </a:cubicBezTo>
                  <a:cubicBezTo>
                    <a:pt x="348" y="72"/>
                    <a:pt x="348" y="73"/>
                    <a:pt x="348" y="74"/>
                  </a:cubicBezTo>
                  <a:cubicBezTo>
                    <a:pt x="347" y="75"/>
                    <a:pt x="346" y="75"/>
                    <a:pt x="345" y="76"/>
                  </a:cubicBezTo>
                  <a:cubicBezTo>
                    <a:pt x="345" y="76"/>
                    <a:pt x="344" y="78"/>
                    <a:pt x="344" y="78"/>
                  </a:cubicBezTo>
                  <a:cubicBezTo>
                    <a:pt x="344" y="79"/>
                    <a:pt x="344" y="81"/>
                    <a:pt x="344" y="82"/>
                  </a:cubicBezTo>
                  <a:cubicBezTo>
                    <a:pt x="344" y="83"/>
                    <a:pt x="343" y="84"/>
                    <a:pt x="343" y="85"/>
                  </a:cubicBezTo>
                  <a:cubicBezTo>
                    <a:pt x="342" y="87"/>
                    <a:pt x="342" y="87"/>
                    <a:pt x="343" y="88"/>
                  </a:cubicBezTo>
                  <a:cubicBezTo>
                    <a:pt x="343" y="89"/>
                    <a:pt x="343" y="89"/>
                    <a:pt x="343" y="90"/>
                  </a:cubicBezTo>
                  <a:cubicBezTo>
                    <a:pt x="343" y="90"/>
                    <a:pt x="343" y="91"/>
                    <a:pt x="343" y="92"/>
                  </a:cubicBezTo>
                  <a:cubicBezTo>
                    <a:pt x="343" y="92"/>
                    <a:pt x="344" y="94"/>
                    <a:pt x="344" y="95"/>
                  </a:cubicBezTo>
                  <a:cubicBezTo>
                    <a:pt x="345" y="96"/>
                    <a:pt x="345" y="97"/>
                    <a:pt x="346" y="98"/>
                  </a:cubicBezTo>
                  <a:cubicBezTo>
                    <a:pt x="346" y="99"/>
                    <a:pt x="346" y="100"/>
                    <a:pt x="346" y="102"/>
                  </a:cubicBezTo>
                  <a:cubicBezTo>
                    <a:pt x="347" y="102"/>
                    <a:pt x="347" y="102"/>
                    <a:pt x="347" y="103"/>
                  </a:cubicBezTo>
                  <a:cubicBezTo>
                    <a:pt x="347" y="103"/>
                    <a:pt x="347" y="103"/>
                    <a:pt x="347" y="104"/>
                  </a:cubicBezTo>
                  <a:cubicBezTo>
                    <a:pt x="346" y="105"/>
                    <a:pt x="346" y="106"/>
                    <a:pt x="346" y="108"/>
                  </a:cubicBezTo>
                  <a:cubicBezTo>
                    <a:pt x="345" y="110"/>
                    <a:pt x="345" y="112"/>
                    <a:pt x="343" y="114"/>
                  </a:cubicBezTo>
                  <a:cubicBezTo>
                    <a:pt x="342" y="115"/>
                    <a:pt x="339" y="117"/>
                    <a:pt x="337" y="116"/>
                  </a:cubicBezTo>
                  <a:cubicBezTo>
                    <a:pt x="335" y="116"/>
                    <a:pt x="335" y="113"/>
                    <a:pt x="334" y="111"/>
                  </a:cubicBezTo>
                  <a:cubicBezTo>
                    <a:pt x="334" y="110"/>
                    <a:pt x="333" y="110"/>
                    <a:pt x="333" y="108"/>
                  </a:cubicBezTo>
                  <a:cubicBezTo>
                    <a:pt x="332" y="107"/>
                    <a:pt x="333" y="106"/>
                    <a:pt x="332" y="105"/>
                  </a:cubicBezTo>
                  <a:cubicBezTo>
                    <a:pt x="332" y="104"/>
                    <a:pt x="333" y="103"/>
                    <a:pt x="332" y="103"/>
                  </a:cubicBezTo>
                  <a:cubicBezTo>
                    <a:pt x="332" y="101"/>
                    <a:pt x="331" y="100"/>
                    <a:pt x="331" y="99"/>
                  </a:cubicBezTo>
                  <a:cubicBezTo>
                    <a:pt x="331" y="98"/>
                    <a:pt x="331" y="97"/>
                    <a:pt x="331" y="96"/>
                  </a:cubicBezTo>
                  <a:cubicBezTo>
                    <a:pt x="331" y="94"/>
                    <a:pt x="332" y="93"/>
                    <a:pt x="332" y="92"/>
                  </a:cubicBezTo>
                  <a:cubicBezTo>
                    <a:pt x="332" y="91"/>
                    <a:pt x="332" y="90"/>
                    <a:pt x="332" y="89"/>
                  </a:cubicBezTo>
                  <a:cubicBezTo>
                    <a:pt x="332" y="87"/>
                    <a:pt x="332" y="87"/>
                    <a:pt x="333" y="86"/>
                  </a:cubicBezTo>
                  <a:cubicBezTo>
                    <a:pt x="333" y="85"/>
                    <a:pt x="333" y="84"/>
                    <a:pt x="333" y="83"/>
                  </a:cubicBezTo>
                  <a:cubicBezTo>
                    <a:pt x="333" y="81"/>
                    <a:pt x="334" y="81"/>
                    <a:pt x="334" y="79"/>
                  </a:cubicBezTo>
                  <a:cubicBezTo>
                    <a:pt x="335" y="78"/>
                    <a:pt x="335" y="78"/>
                    <a:pt x="335" y="77"/>
                  </a:cubicBezTo>
                  <a:cubicBezTo>
                    <a:pt x="336" y="76"/>
                    <a:pt x="336" y="74"/>
                    <a:pt x="337" y="73"/>
                  </a:cubicBezTo>
                  <a:cubicBezTo>
                    <a:pt x="337" y="72"/>
                    <a:pt x="337" y="71"/>
                    <a:pt x="336" y="72"/>
                  </a:cubicBezTo>
                  <a:cubicBezTo>
                    <a:pt x="335" y="73"/>
                    <a:pt x="335" y="74"/>
                    <a:pt x="335" y="75"/>
                  </a:cubicBezTo>
                  <a:cubicBezTo>
                    <a:pt x="334" y="76"/>
                    <a:pt x="333" y="76"/>
                    <a:pt x="333" y="77"/>
                  </a:cubicBezTo>
                  <a:cubicBezTo>
                    <a:pt x="331" y="78"/>
                    <a:pt x="331" y="79"/>
                    <a:pt x="330" y="81"/>
                  </a:cubicBezTo>
                  <a:cubicBezTo>
                    <a:pt x="329" y="82"/>
                    <a:pt x="328" y="82"/>
                    <a:pt x="328" y="81"/>
                  </a:cubicBezTo>
                  <a:cubicBezTo>
                    <a:pt x="328" y="79"/>
                    <a:pt x="329" y="78"/>
                    <a:pt x="330" y="77"/>
                  </a:cubicBezTo>
                  <a:cubicBezTo>
                    <a:pt x="330" y="76"/>
                    <a:pt x="331" y="75"/>
                    <a:pt x="332" y="75"/>
                  </a:cubicBezTo>
                  <a:cubicBezTo>
                    <a:pt x="332" y="74"/>
                    <a:pt x="332" y="73"/>
                    <a:pt x="332" y="73"/>
                  </a:cubicBezTo>
                  <a:cubicBezTo>
                    <a:pt x="332" y="72"/>
                    <a:pt x="333" y="72"/>
                    <a:pt x="333" y="71"/>
                  </a:cubicBezTo>
                  <a:cubicBezTo>
                    <a:pt x="334" y="70"/>
                    <a:pt x="334" y="69"/>
                    <a:pt x="335" y="68"/>
                  </a:cubicBezTo>
                  <a:cubicBezTo>
                    <a:pt x="335" y="67"/>
                    <a:pt x="336" y="65"/>
                    <a:pt x="336" y="64"/>
                  </a:cubicBezTo>
                  <a:cubicBezTo>
                    <a:pt x="336" y="65"/>
                    <a:pt x="336" y="66"/>
                    <a:pt x="337" y="66"/>
                  </a:cubicBezTo>
                  <a:cubicBezTo>
                    <a:pt x="337" y="66"/>
                    <a:pt x="337" y="65"/>
                    <a:pt x="338" y="65"/>
                  </a:cubicBezTo>
                  <a:cubicBezTo>
                    <a:pt x="338" y="64"/>
                    <a:pt x="339" y="64"/>
                    <a:pt x="339" y="64"/>
                  </a:cubicBezTo>
                  <a:cubicBezTo>
                    <a:pt x="340" y="65"/>
                    <a:pt x="338" y="66"/>
                    <a:pt x="339" y="67"/>
                  </a:cubicBezTo>
                  <a:cubicBezTo>
                    <a:pt x="339" y="68"/>
                    <a:pt x="341" y="65"/>
                    <a:pt x="342" y="65"/>
                  </a:cubicBezTo>
                  <a:cubicBezTo>
                    <a:pt x="342" y="64"/>
                    <a:pt x="342" y="63"/>
                    <a:pt x="344" y="63"/>
                  </a:cubicBezTo>
                  <a:cubicBezTo>
                    <a:pt x="344" y="63"/>
                    <a:pt x="345" y="63"/>
                    <a:pt x="345" y="63"/>
                  </a:cubicBezTo>
                  <a:cubicBezTo>
                    <a:pt x="345" y="63"/>
                    <a:pt x="346" y="62"/>
                    <a:pt x="347" y="62"/>
                  </a:cubicBezTo>
                  <a:cubicBezTo>
                    <a:pt x="347" y="62"/>
                    <a:pt x="348" y="61"/>
                    <a:pt x="349" y="61"/>
                  </a:cubicBezTo>
                  <a:cubicBezTo>
                    <a:pt x="349" y="61"/>
                    <a:pt x="350" y="61"/>
                    <a:pt x="351" y="61"/>
                  </a:cubicBezTo>
                  <a:cubicBezTo>
                    <a:pt x="351" y="61"/>
                    <a:pt x="353" y="61"/>
                    <a:pt x="353" y="61"/>
                  </a:cubicBezTo>
                  <a:cubicBezTo>
                    <a:pt x="354" y="61"/>
                    <a:pt x="355" y="63"/>
                    <a:pt x="356" y="62"/>
                  </a:cubicBezTo>
                  <a:cubicBezTo>
                    <a:pt x="356" y="62"/>
                    <a:pt x="355" y="61"/>
                    <a:pt x="356" y="61"/>
                  </a:cubicBezTo>
                  <a:cubicBezTo>
                    <a:pt x="356" y="60"/>
                    <a:pt x="357" y="61"/>
                    <a:pt x="357" y="61"/>
                  </a:cubicBezTo>
                  <a:cubicBezTo>
                    <a:pt x="358" y="61"/>
                    <a:pt x="359" y="60"/>
                    <a:pt x="359" y="60"/>
                  </a:cubicBezTo>
                  <a:cubicBezTo>
                    <a:pt x="360" y="60"/>
                    <a:pt x="360" y="61"/>
                    <a:pt x="361" y="61"/>
                  </a:cubicBezTo>
                  <a:cubicBezTo>
                    <a:pt x="361" y="61"/>
                    <a:pt x="362" y="60"/>
                    <a:pt x="362" y="60"/>
                  </a:cubicBezTo>
                  <a:cubicBezTo>
                    <a:pt x="363" y="60"/>
                    <a:pt x="363" y="61"/>
                    <a:pt x="364" y="61"/>
                  </a:cubicBezTo>
                  <a:cubicBezTo>
                    <a:pt x="365" y="61"/>
                    <a:pt x="366" y="59"/>
                    <a:pt x="365" y="59"/>
                  </a:cubicBezTo>
                  <a:cubicBezTo>
                    <a:pt x="364" y="58"/>
                    <a:pt x="364" y="59"/>
                    <a:pt x="363" y="59"/>
                  </a:cubicBezTo>
                  <a:cubicBezTo>
                    <a:pt x="362" y="59"/>
                    <a:pt x="362" y="59"/>
                    <a:pt x="361" y="59"/>
                  </a:cubicBezTo>
                  <a:cubicBezTo>
                    <a:pt x="360" y="58"/>
                    <a:pt x="360" y="57"/>
                    <a:pt x="359" y="56"/>
                  </a:cubicBezTo>
                  <a:cubicBezTo>
                    <a:pt x="358" y="55"/>
                    <a:pt x="357" y="55"/>
                    <a:pt x="355" y="55"/>
                  </a:cubicBezTo>
                  <a:cubicBezTo>
                    <a:pt x="355" y="55"/>
                    <a:pt x="353" y="56"/>
                    <a:pt x="352" y="55"/>
                  </a:cubicBezTo>
                  <a:cubicBezTo>
                    <a:pt x="352" y="55"/>
                    <a:pt x="352" y="54"/>
                    <a:pt x="352" y="54"/>
                  </a:cubicBezTo>
                  <a:cubicBezTo>
                    <a:pt x="351" y="53"/>
                    <a:pt x="352" y="52"/>
                    <a:pt x="352" y="52"/>
                  </a:cubicBezTo>
                  <a:cubicBezTo>
                    <a:pt x="352" y="51"/>
                    <a:pt x="350" y="52"/>
                    <a:pt x="349" y="53"/>
                  </a:cubicBezTo>
                  <a:cubicBezTo>
                    <a:pt x="348" y="53"/>
                    <a:pt x="346" y="53"/>
                    <a:pt x="345" y="54"/>
                  </a:cubicBezTo>
                  <a:cubicBezTo>
                    <a:pt x="344" y="54"/>
                    <a:pt x="342" y="54"/>
                    <a:pt x="341" y="55"/>
                  </a:cubicBezTo>
                  <a:cubicBezTo>
                    <a:pt x="340" y="56"/>
                    <a:pt x="339" y="57"/>
                    <a:pt x="338" y="58"/>
                  </a:cubicBezTo>
                  <a:cubicBezTo>
                    <a:pt x="338" y="57"/>
                    <a:pt x="335" y="57"/>
                    <a:pt x="335" y="57"/>
                  </a:cubicBezTo>
                  <a:cubicBezTo>
                    <a:pt x="334" y="56"/>
                    <a:pt x="333" y="57"/>
                    <a:pt x="332" y="57"/>
                  </a:cubicBezTo>
                  <a:cubicBezTo>
                    <a:pt x="332" y="57"/>
                    <a:pt x="331" y="55"/>
                    <a:pt x="330" y="55"/>
                  </a:cubicBezTo>
                  <a:cubicBezTo>
                    <a:pt x="329" y="53"/>
                    <a:pt x="324" y="51"/>
                    <a:pt x="323" y="54"/>
                  </a:cubicBezTo>
                  <a:cubicBezTo>
                    <a:pt x="321" y="52"/>
                    <a:pt x="325" y="48"/>
                    <a:pt x="327" y="47"/>
                  </a:cubicBezTo>
                  <a:cubicBezTo>
                    <a:pt x="328" y="46"/>
                    <a:pt x="329" y="46"/>
                    <a:pt x="327" y="46"/>
                  </a:cubicBezTo>
                  <a:cubicBezTo>
                    <a:pt x="326" y="45"/>
                    <a:pt x="325" y="46"/>
                    <a:pt x="324" y="46"/>
                  </a:cubicBezTo>
                  <a:cubicBezTo>
                    <a:pt x="323" y="47"/>
                    <a:pt x="323" y="47"/>
                    <a:pt x="322" y="48"/>
                  </a:cubicBezTo>
                  <a:cubicBezTo>
                    <a:pt x="321" y="49"/>
                    <a:pt x="321" y="49"/>
                    <a:pt x="320" y="49"/>
                  </a:cubicBezTo>
                  <a:cubicBezTo>
                    <a:pt x="318" y="50"/>
                    <a:pt x="318" y="52"/>
                    <a:pt x="316" y="53"/>
                  </a:cubicBezTo>
                  <a:cubicBezTo>
                    <a:pt x="314" y="54"/>
                    <a:pt x="312" y="54"/>
                    <a:pt x="311" y="55"/>
                  </a:cubicBezTo>
                  <a:cubicBezTo>
                    <a:pt x="311" y="55"/>
                    <a:pt x="311" y="55"/>
                    <a:pt x="311" y="56"/>
                  </a:cubicBezTo>
                  <a:cubicBezTo>
                    <a:pt x="310" y="56"/>
                    <a:pt x="310" y="56"/>
                    <a:pt x="309" y="57"/>
                  </a:cubicBezTo>
                  <a:cubicBezTo>
                    <a:pt x="308" y="57"/>
                    <a:pt x="308" y="58"/>
                    <a:pt x="307" y="58"/>
                  </a:cubicBezTo>
                  <a:cubicBezTo>
                    <a:pt x="305" y="58"/>
                    <a:pt x="306" y="57"/>
                    <a:pt x="304" y="57"/>
                  </a:cubicBezTo>
                  <a:cubicBezTo>
                    <a:pt x="303" y="57"/>
                    <a:pt x="303" y="57"/>
                    <a:pt x="302" y="58"/>
                  </a:cubicBezTo>
                  <a:cubicBezTo>
                    <a:pt x="302" y="57"/>
                    <a:pt x="303" y="55"/>
                    <a:pt x="303" y="54"/>
                  </a:cubicBezTo>
                  <a:cubicBezTo>
                    <a:pt x="302" y="53"/>
                    <a:pt x="300" y="55"/>
                    <a:pt x="299" y="55"/>
                  </a:cubicBezTo>
                  <a:cubicBezTo>
                    <a:pt x="297" y="56"/>
                    <a:pt x="294" y="58"/>
                    <a:pt x="292" y="57"/>
                  </a:cubicBezTo>
                  <a:cubicBezTo>
                    <a:pt x="293" y="55"/>
                    <a:pt x="295" y="53"/>
                    <a:pt x="297" y="51"/>
                  </a:cubicBezTo>
                  <a:cubicBezTo>
                    <a:pt x="299" y="50"/>
                    <a:pt x="300" y="48"/>
                    <a:pt x="301" y="47"/>
                  </a:cubicBezTo>
                  <a:cubicBezTo>
                    <a:pt x="302" y="46"/>
                    <a:pt x="303" y="46"/>
                    <a:pt x="305" y="45"/>
                  </a:cubicBezTo>
                  <a:cubicBezTo>
                    <a:pt x="305" y="45"/>
                    <a:pt x="306" y="44"/>
                    <a:pt x="307" y="43"/>
                  </a:cubicBezTo>
                  <a:cubicBezTo>
                    <a:pt x="309" y="42"/>
                    <a:pt x="311" y="42"/>
                    <a:pt x="313" y="40"/>
                  </a:cubicBezTo>
                  <a:cubicBezTo>
                    <a:pt x="312" y="40"/>
                    <a:pt x="311" y="40"/>
                    <a:pt x="311" y="40"/>
                  </a:cubicBezTo>
                  <a:cubicBezTo>
                    <a:pt x="309" y="40"/>
                    <a:pt x="310" y="41"/>
                    <a:pt x="309" y="40"/>
                  </a:cubicBezTo>
                  <a:cubicBezTo>
                    <a:pt x="307" y="39"/>
                    <a:pt x="307" y="39"/>
                    <a:pt x="305" y="39"/>
                  </a:cubicBezTo>
                  <a:cubicBezTo>
                    <a:pt x="305" y="39"/>
                    <a:pt x="303" y="40"/>
                    <a:pt x="303" y="39"/>
                  </a:cubicBezTo>
                  <a:cubicBezTo>
                    <a:pt x="302" y="39"/>
                    <a:pt x="302" y="38"/>
                    <a:pt x="301" y="38"/>
                  </a:cubicBezTo>
                  <a:cubicBezTo>
                    <a:pt x="300" y="38"/>
                    <a:pt x="299" y="40"/>
                    <a:pt x="298" y="40"/>
                  </a:cubicBezTo>
                  <a:cubicBezTo>
                    <a:pt x="296" y="41"/>
                    <a:pt x="295" y="40"/>
                    <a:pt x="294" y="39"/>
                  </a:cubicBezTo>
                  <a:cubicBezTo>
                    <a:pt x="294" y="39"/>
                    <a:pt x="293" y="39"/>
                    <a:pt x="292" y="39"/>
                  </a:cubicBezTo>
                  <a:cubicBezTo>
                    <a:pt x="291" y="38"/>
                    <a:pt x="292" y="37"/>
                    <a:pt x="291" y="37"/>
                  </a:cubicBezTo>
                  <a:cubicBezTo>
                    <a:pt x="289" y="37"/>
                    <a:pt x="289" y="40"/>
                    <a:pt x="288" y="38"/>
                  </a:cubicBezTo>
                  <a:cubicBezTo>
                    <a:pt x="288" y="37"/>
                    <a:pt x="288" y="37"/>
                    <a:pt x="287" y="36"/>
                  </a:cubicBezTo>
                  <a:cubicBezTo>
                    <a:pt x="287" y="36"/>
                    <a:pt x="286" y="36"/>
                    <a:pt x="287" y="35"/>
                  </a:cubicBezTo>
                  <a:cubicBezTo>
                    <a:pt x="285" y="35"/>
                    <a:pt x="283" y="34"/>
                    <a:pt x="281" y="34"/>
                  </a:cubicBezTo>
                  <a:cubicBezTo>
                    <a:pt x="280" y="35"/>
                    <a:pt x="281" y="35"/>
                    <a:pt x="280" y="35"/>
                  </a:cubicBezTo>
                  <a:cubicBezTo>
                    <a:pt x="279" y="36"/>
                    <a:pt x="278" y="35"/>
                    <a:pt x="277" y="36"/>
                  </a:cubicBezTo>
                  <a:cubicBezTo>
                    <a:pt x="277" y="34"/>
                    <a:pt x="276" y="34"/>
                    <a:pt x="275" y="34"/>
                  </a:cubicBezTo>
                  <a:cubicBezTo>
                    <a:pt x="275" y="34"/>
                    <a:pt x="274" y="34"/>
                    <a:pt x="274" y="34"/>
                  </a:cubicBezTo>
                  <a:cubicBezTo>
                    <a:pt x="273" y="34"/>
                    <a:pt x="273" y="34"/>
                    <a:pt x="273" y="34"/>
                  </a:cubicBezTo>
                  <a:cubicBezTo>
                    <a:pt x="272" y="33"/>
                    <a:pt x="271" y="34"/>
                    <a:pt x="271" y="33"/>
                  </a:cubicBezTo>
                  <a:cubicBezTo>
                    <a:pt x="269" y="32"/>
                    <a:pt x="270" y="32"/>
                    <a:pt x="270" y="31"/>
                  </a:cubicBezTo>
                  <a:cubicBezTo>
                    <a:pt x="269" y="30"/>
                    <a:pt x="269" y="29"/>
                    <a:pt x="269" y="29"/>
                  </a:cubicBezTo>
                  <a:cubicBezTo>
                    <a:pt x="269" y="27"/>
                    <a:pt x="269" y="27"/>
                    <a:pt x="268" y="26"/>
                  </a:cubicBezTo>
                  <a:cubicBezTo>
                    <a:pt x="265" y="24"/>
                    <a:pt x="266" y="27"/>
                    <a:pt x="266" y="29"/>
                  </a:cubicBezTo>
                  <a:cubicBezTo>
                    <a:pt x="265" y="30"/>
                    <a:pt x="266" y="30"/>
                    <a:pt x="265" y="30"/>
                  </a:cubicBezTo>
                  <a:cubicBezTo>
                    <a:pt x="264" y="30"/>
                    <a:pt x="263" y="30"/>
                    <a:pt x="262" y="30"/>
                  </a:cubicBezTo>
                  <a:cubicBezTo>
                    <a:pt x="259" y="30"/>
                    <a:pt x="256" y="30"/>
                    <a:pt x="253" y="30"/>
                  </a:cubicBezTo>
                  <a:cubicBezTo>
                    <a:pt x="250" y="30"/>
                    <a:pt x="248" y="30"/>
                    <a:pt x="245" y="30"/>
                  </a:cubicBezTo>
                  <a:cubicBezTo>
                    <a:pt x="228" y="29"/>
                    <a:pt x="211" y="29"/>
                    <a:pt x="193" y="27"/>
                  </a:cubicBezTo>
                  <a:cubicBezTo>
                    <a:pt x="178" y="26"/>
                    <a:pt x="162" y="25"/>
                    <a:pt x="146" y="22"/>
                  </a:cubicBezTo>
                  <a:cubicBezTo>
                    <a:pt x="130" y="19"/>
                    <a:pt x="113" y="16"/>
                    <a:pt x="96" y="13"/>
                  </a:cubicBezTo>
                  <a:cubicBezTo>
                    <a:pt x="80" y="11"/>
                    <a:pt x="65" y="6"/>
                    <a:pt x="49" y="2"/>
                  </a:cubicBezTo>
                  <a:cubicBezTo>
                    <a:pt x="47" y="1"/>
                    <a:pt x="45" y="1"/>
                    <a:pt x="43" y="0"/>
                  </a:cubicBezTo>
                  <a:cubicBezTo>
                    <a:pt x="44" y="1"/>
                    <a:pt x="43" y="2"/>
                    <a:pt x="44" y="2"/>
                  </a:cubicBezTo>
                  <a:cubicBezTo>
                    <a:pt x="44" y="4"/>
                    <a:pt x="44" y="3"/>
                    <a:pt x="45" y="4"/>
                  </a:cubicBezTo>
                  <a:cubicBezTo>
                    <a:pt x="45" y="5"/>
                    <a:pt x="45" y="6"/>
                    <a:pt x="44" y="7"/>
                  </a:cubicBezTo>
                  <a:cubicBezTo>
                    <a:pt x="43" y="7"/>
                    <a:pt x="43" y="6"/>
                    <a:pt x="43" y="8"/>
                  </a:cubicBezTo>
                  <a:cubicBezTo>
                    <a:pt x="43" y="9"/>
                    <a:pt x="45" y="11"/>
                    <a:pt x="45" y="13"/>
                  </a:cubicBezTo>
                  <a:cubicBezTo>
                    <a:pt x="45" y="14"/>
                    <a:pt x="43" y="16"/>
                    <a:pt x="42" y="17"/>
                  </a:cubicBezTo>
                  <a:cubicBezTo>
                    <a:pt x="42" y="17"/>
                    <a:pt x="41" y="22"/>
                    <a:pt x="40" y="20"/>
                  </a:cubicBezTo>
                  <a:cubicBezTo>
                    <a:pt x="40" y="20"/>
                    <a:pt x="40" y="18"/>
                    <a:pt x="40" y="18"/>
                  </a:cubicBezTo>
                  <a:cubicBezTo>
                    <a:pt x="40" y="17"/>
                    <a:pt x="40" y="16"/>
                    <a:pt x="41" y="15"/>
                  </a:cubicBezTo>
                  <a:cubicBezTo>
                    <a:pt x="41" y="14"/>
                    <a:pt x="42" y="15"/>
                    <a:pt x="42" y="14"/>
                  </a:cubicBezTo>
                  <a:cubicBezTo>
                    <a:pt x="42" y="13"/>
                    <a:pt x="42" y="11"/>
                    <a:pt x="41" y="11"/>
                  </a:cubicBezTo>
                  <a:cubicBezTo>
                    <a:pt x="41" y="10"/>
                    <a:pt x="40" y="10"/>
                    <a:pt x="39" y="10"/>
                  </a:cubicBezTo>
                  <a:cubicBezTo>
                    <a:pt x="38" y="10"/>
                    <a:pt x="38" y="9"/>
                    <a:pt x="37" y="9"/>
                  </a:cubicBezTo>
                  <a:cubicBezTo>
                    <a:pt x="33" y="8"/>
                    <a:pt x="30" y="5"/>
                    <a:pt x="26" y="3"/>
                  </a:cubicBezTo>
                  <a:cubicBezTo>
                    <a:pt x="26" y="4"/>
                    <a:pt x="25" y="6"/>
                    <a:pt x="25" y="7"/>
                  </a:cubicBezTo>
                  <a:cubicBezTo>
                    <a:pt x="26" y="9"/>
                    <a:pt x="26" y="10"/>
                    <a:pt x="26" y="12"/>
                  </a:cubicBezTo>
                  <a:cubicBezTo>
                    <a:pt x="26" y="15"/>
                    <a:pt x="26" y="18"/>
                    <a:pt x="26" y="21"/>
                  </a:cubicBezTo>
                  <a:cubicBezTo>
                    <a:pt x="27" y="19"/>
                    <a:pt x="27" y="21"/>
                    <a:pt x="28" y="21"/>
                  </a:cubicBezTo>
                  <a:cubicBezTo>
                    <a:pt x="26" y="21"/>
                    <a:pt x="25" y="22"/>
                    <a:pt x="26" y="24"/>
                  </a:cubicBezTo>
                  <a:cubicBezTo>
                    <a:pt x="26" y="25"/>
                    <a:pt x="27" y="24"/>
                    <a:pt x="26" y="25"/>
                  </a:cubicBezTo>
                  <a:cubicBezTo>
                    <a:pt x="26" y="26"/>
                    <a:pt x="26" y="26"/>
                    <a:pt x="25" y="27"/>
                  </a:cubicBezTo>
                  <a:cubicBezTo>
                    <a:pt x="25" y="27"/>
                    <a:pt x="26" y="25"/>
                    <a:pt x="25" y="25"/>
                  </a:cubicBezTo>
                  <a:cubicBezTo>
                    <a:pt x="25" y="25"/>
                    <a:pt x="25" y="26"/>
                    <a:pt x="25" y="27"/>
                  </a:cubicBezTo>
                  <a:cubicBezTo>
                    <a:pt x="24" y="27"/>
                    <a:pt x="24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6" y="30"/>
                    <a:pt x="25" y="30"/>
                    <a:pt x="24" y="30"/>
                  </a:cubicBezTo>
                  <a:cubicBezTo>
                    <a:pt x="24" y="30"/>
                    <a:pt x="24" y="32"/>
                    <a:pt x="24" y="32"/>
                  </a:cubicBezTo>
                  <a:cubicBezTo>
                    <a:pt x="23" y="34"/>
                    <a:pt x="23" y="36"/>
                    <a:pt x="22" y="38"/>
                  </a:cubicBezTo>
                  <a:cubicBezTo>
                    <a:pt x="21" y="39"/>
                    <a:pt x="21" y="41"/>
                    <a:pt x="20" y="43"/>
                  </a:cubicBezTo>
                  <a:cubicBezTo>
                    <a:pt x="20" y="44"/>
                    <a:pt x="19" y="45"/>
                    <a:pt x="18" y="47"/>
                  </a:cubicBezTo>
                  <a:cubicBezTo>
                    <a:pt x="17" y="49"/>
                    <a:pt x="17" y="51"/>
                    <a:pt x="16" y="53"/>
                  </a:cubicBezTo>
                  <a:cubicBezTo>
                    <a:pt x="16" y="54"/>
                    <a:pt x="15" y="56"/>
                    <a:pt x="14" y="57"/>
                  </a:cubicBezTo>
                  <a:cubicBezTo>
                    <a:pt x="13" y="59"/>
                    <a:pt x="12" y="60"/>
                    <a:pt x="11" y="62"/>
                  </a:cubicBezTo>
                  <a:cubicBezTo>
                    <a:pt x="10" y="63"/>
                    <a:pt x="10" y="63"/>
                    <a:pt x="10" y="64"/>
                  </a:cubicBezTo>
                  <a:cubicBezTo>
                    <a:pt x="10" y="65"/>
                    <a:pt x="9" y="66"/>
                    <a:pt x="9" y="66"/>
                  </a:cubicBezTo>
                  <a:cubicBezTo>
                    <a:pt x="8" y="67"/>
                    <a:pt x="8" y="67"/>
                    <a:pt x="7" y="68"/>
                  </a:cubicBezTo>
                  <a:cubicBezTo>
                    <a:pt x="7" y="69"/>
                    <a:pt x="8" y="70"/>
                    <a:pt x="8" y="71"/>
                  </a:cubicBezTo>
                  <a:cubicBezTo>
                    <a:pt x="8" y="73"/>
                    <a:pt x="7" y="74"/>
                    <a:pt x="6" y="76"/>
                  </a:cubicBezTo>
                  <a:cubicBezTo>
                    <a:pt x="6" y="79"/>
                    <a:pt x="9" y="79"/>
                    <a:pt x="11" y="80"/>
                  </a:cubicBezTo>
                  <a:cubicBezTo>
                    <a:pt x="21" y="82"/>
                    <a:pt x="30" y="85"/>
                    <a:pt x="40" y="88"/>
                  </a:cubicBezTo>
                  <a:cubicBezTo>
                    <a:pt x="41" y="88"/>
                    <a:pt x="43" y="88"/>
                    <a:pt x="44" y="89"/>
                  </a:cubicBezTo>
                  <a:cubicBezTo>
                    <a:pt x="44" y="89"/>
                    <a:pt x="43" y="91"/>
                    <a:pt x="43" y="92"/>
                  </a:cubicBezTo>
                  <a:cubicBezTo>
                    <a:pt x="42" y="96"/>
                    <a:pt x="41" y="101"/>
                    <a:pt x="40" y="105"/>
                  </a:cubicBezTo>
                  <a:cubicBezTo>
                    <a:pt x="41" y="101"/>
                    <a:pt x="42" y="97"/>
                    <a:pt x="43" y="93"/>
                  </a:cubicBezTo>
                  <a:cubicBezTo>
                    <a:pt x="43" y="93"/>
                    <a:pt x="44" y="89"/>
                    <a:pt x="44" y="89"/>
                  </a:cubicBezTo>
                  <a:cubicBezTo>
                    <a:pt x="44" y="89"/>
                    <a:pt x="42" y="88"/>
                    <a:pt x="42" y="88"/>
                  </a:cubicBezTo>
                  <a:cubicBezTo>
                    <a:pt x="33" y="86"/>
                    <a:pt x="23" y="83"/>
                    <a:pt x="14" y="81"/>
                  </a:cubicBezTo>
                  <a:cubicBezTo>
                    <a:pt x="12" y="80"/>
                    <a:pt x="10" y="79"/>
                    <a:pt x="9" y="79"/>
                  </a:cubicBezTo>
                  <a:cubicBezTo>
                    <a:pt x="8" y="79"/>
                    <a:pt x="8" y="79"/>
                    <a:pt x="7" y="80"/>
                  </a:cubicBezTo>
                  <a:cubicBezTo>
                    <a:pt x="6" y="81"/>
                    <a:pt x="7" y="81"/>
                    <a:pt x="7" y="83"/>
                  </a:cubicBezTo>
                  <a:cubicBezTo>
                    <a:pt x="7" y="83"/>
                    <a:pt x="7" y="85"/>
                    <a:pt x="7" y="85"/>
                  </a:cubicBezTo>
                  <a:cubicBezTo>
                    <a:pt x="7" y="86"/>
                    <a:pt x="6" y="87"/>
                    <a:pt x="6" y="87"/>
                  </a:cubicBezTo>
                  <a:cubicBezTo>
                    <a:pt x="5" y="88"/>
                    <a:pt x="5" y="89"/>
                    <a:pt x="5" y="90"/>
                  </a:cubicBezTo>
                  <a:cubicBezTo>
                    <a:pt x="4" y="93"/>
                    <a:pt x="0" y="94"/>
                    <a:pt x="0" y="98"/>
                  </a:cubicBezTo>
                  <a:cubicBezTo>
                    <a:pt x="0" y="101"/>
                    <a:pt x="3" y="104"/>
                    <a:pt x="3" y="108"/>
                  </a:cubicBezTo>
                  <a:cubicBezTo>
                    <a:pt x="3" y="109"/>
                    <a:pt x="1" y="111"/>
                    <a:pt x="1" y="113"/>
                  </a:cubicBezTo>
                  <a:cubicBezTo>
                    <a:pt x="1" y="113"/>
                    <a:pt x="2" y="114"/>
                    <a:pt x="1" y="114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1" y="116"/>
                    <a:pt x="1" y="117"/>
                    <a:pt x="2" y="118"/>
                  </a:cubicBezTo>
                  <a:cubicBezTo>
                    <a:pt x="2" y="119"/>
                    <a:pt x="2" y="120"/>
                    <a:pt x="3" y="121"/>
                  </a:cubicBezTo>
                  <a:cubicBezTo>
                    <a:pt x="3" y="122"/>
                    <a:pt x="5" y="122"/>
                    <a:pt x="5" y="123"/>
                  </a:cubicBezTo>
                  <a:cubicBezTo>
                    <a:pt x="6" y="125"/>
                    <a:pt x="5" y="128"/>
                    <a:pt x="4" y="129"/>
                  </a:cubicBezTo>
                  <a:cubicBezTo>
                    <a:pt x="6" y="130"/>
                    <a:pt x="6" y="130"/>
                    <a:pt x="7" y="131"/>
                  </a:cubicBezTo>
                  <a:cubicBezTo>
                    <a:pt x="7" y="132"/>
                    <a:pt x="7" y="132"/>
                    <a:pt x="8" y="132"/>
                  </a:cubicBezTo>
                  <a:cubicBezTo>
                    <a:pt x="9" y="132"/>
                    <a:pt x="8" y="132"/>
                    <a:pt x="9" y="131"/>
                  </a:cubicBezTo>
                  <a:cubicBezTo>
                    <a:pt x="9" y="131"/>
                    <a:pt x="9" y="129"/>
                    <a:pt x="10" y="130"/>
                  </a:cubicBezTo>
                  <a:cubicBezTo>
                    <a:pt x="10" y="130"/>
                    <a:pt x="10" y="133"/>
                    <a:pt x="10" y="133"/>
                  </a:cubicBezTo>
                  <a:cubicBezTo>
                    <a:pt x="10" y="134"/>
                    <a:pt x="11" y="135"/>
                    <a:pt x="11" y="136"/>
                  </a:cubicBezTo>
                  <a:cubicBezTo>
                    <a:pt x="10" y="137"/>
                    <a:pt x="9" y="137"/>
                    <a:pt x="9" y="136"/>
                  </a:cubicBezTo>
                  <a:cubicBezTo>
                    <a:pt x="9" y="135"/>
                    <a:pt x="9" y="133"/>
                    <a:pt x="8" y="133"/>
                  </a:cubicBezTo>
                  <a:cubicBezTo>
                    <a:pt x="8" y="133"/>
                    <a:pt x="8" y="134"/>
                    <a:pt x="8" y="135"/>
                  </a:cubicBezTo>
                  <a:cubicBezTo>
                    <a:pt x="8" y="135"/>
                    <a:pt x="7" y="135"/>
                    <a:pt x="7" y="135"/>
                  </a:cubicBezTo>
                  <a:cubicBezTo>
                    <a:pt x="7" y="135"/>
                    <a:pt x="7" y="136"/>
                    <a:pt x="7" y="136"/>
                  </a:cubicBezTo>
                  <a:cubicBezTo>
                    <a:pt x="7" y="136"/>
                    <a:pt x="7" y="137"/>
                    <a:pt x="7" y="137"/>
                  </a:cubicBezTo>
                  <a:cubicBezTo>
                    <a:pt x="7" y="138"/>
                    <a:pt x="7" y="140"/>
                    <a:pt x="7" y="141"/>
                  </a:cubicBezTo>
                  <a:cubicBezTo>
                    <a:pt x="7" y="143"/>
                    <a:pt x="9" y="143"/>
                    <a:pt x="11" y="144"/>
                  </a:cubicBezTo>
                  <a:cubicBezTo>
                    <a:pt x="11" y="145"/>
                    <a:pt x="12" y="146"/>
                    <a:pt x="11" y="147"/>
                  </a:cubicBezTo>
                  <a:cubicBezTo>
                    <a:pt x="11" y="148"/>
                    <a:pt x="10" y="148"/>
                    <a:pt x="9" y="149"/>
                  </a:cubicBezTo>
                  <a:cubicBezTo>
                    <a:pt x="8" y="151"/>
                    <a:pt x="10" y="153"/>
                    <a:pt x="10" y="155"/>
                  </a:cubicBezTo>
                  <a:cubicBezTo>
                    <a:pt x="11" y="156"/>
                    <a:pt x="11" y="158"/>
                    <a:pt x="12" y="159"/>
                  </a:cubicBezTo>
                  <a:cubicBezTo>
                    <a:pt x="13" y="161"/>
                    <a:pt x="13" y="162"/>
                    <a:pt x="14" y="163"/>
                  </a:cubicBezTo>
                  <a:cubicBezTo>
                    <a:pt x="14" y="164"/>
                    <a:pt x="15" y="164"/>
                    <a:pt x="16" y="165"/>
                  </a:cubicBezTo>
                  <a:cubicBezTo>
                    <a:pt x="16" y="166"/>
                    <a:pt x="16" y="166"/>
                    <a:pt x="15" y="167"/>
                  </a:cubicBezTo>
                  <a:cubicBezTo>
                    <a:pt x="15" y="168"/>
                    <a:pt x="16" y="168"/>
                    <a:pt x="17" y="169"/>
                  </a:cubicBezTo>
                  <a:cubicBezTo>
                    <a:pt x="17" y="170"/>
                    <a:pt x="16" y="173"/>
                    <a:pt x="16" y="174"/>
                  </a:cubicBezTo>
                  <a:cubicBezTo>
                    <a:pt x="15" y="175"/>
                    <a:pt x="15" y="175"/>
                    <a:pt x="16" y="177"/>
                  </a:cubicBezTo>
                  <a:cubicBezTo>
                    <a:pt x="16" y="177"/>
                    <a:pt x="18" y="178"/>
                    <a:pt x="18" y="178"/>
                  </a:cubicBezTo>
                  <a:cubicBezTo>
                    <a:pt x="19" y="179"/>
                    <a:pt x="20" y="178"/>
                    <a:pt x="21" y="179"/>
                  </a:cubicBezTo>
                  <a:cubicBezTo>
                    <a:pt x="22" y="179"/>
                    <a:pt x="23" y="180"/>
                    <a:pt x="24" y="180"/>
                  </a:cubicBezTo>
                  <a:cubicBezTo>
                    <a:pt x="25" y="181"/>
                    <a:pt x="26" y="181"/>
                    <a:pt x="26" y="181"/>
                  </a:cubicBezTo>
                  <a:cubicBezTo>
                    <a:pt x="27" y="182"/>
                    <a:pt x="27" y="183"/>
                    <a:pt x="28" y="184"/>
                  </a:cubicBezTo>
                  <a:cubicBezTo>
                    <a:pt x="29" y="186"/>
                    <a:pt x="31" y="186"/>
                    <a:pt x="33" y="187"/>
                  </a:cubicBezTo>
                  <a:cubicBezTo>
                    <a:pt x="34" y="187"/>
                    <a:pt x="34" y="187"/>
                    <a:pt x="35" y="189"/>
                  </a:cubicBezTo>
                  <a:cubicBezTo>
                    <a:pt x="35" y="190"/>
                    <a:pt x="34" y="191"/>
                    <a:pt x="35" y="191"/>
                  </a:cubicBezTo>
                  <a:cubicBezTo>
                    <a:pt x="36" y="192"/>
                    <a:pt x="36" y="191"/>
                    <a:pt x="37" y="191"/>
                  </a:cubicBezTo>
                  <a:cubicBezTo>
                    <a:pt x="37" y="191"/>
                    <a:pt x="38" y="192"/>
                    <a:pt x="38" y="192"/>
                  </a:cubicBezTo>
                  <a:cubicBezTo>
                    <a:pt x="39" y="193"/>
                    <a:pt x="39" y="194"/>
                    <a:pt x="40" y="195"/>
                  </a:cubicBezTo>
                  <a:cubicBezTo>
                    <a:pt x="41" y="197"/>
                    <a:pt x="43" y="199"/>
                    <a:pt x="43" y="201"/>
                  </a:cubicBezTo>
                  <a:cubicBezTo>
                    <a:pt x="44" y="202"/>
                    <a:pt x="43" y="205"/>
                    <a:pt x="44" y="206"/>
                  </a:cubicBezTo>
                  <a:cubicBezTo>
                    <a:pt x="44" y="207"/>
                    <a:pt x="43" y="208"/>
                    <a:pt x="44" y="209"/>
                  </a:cubicBezTo>
                  <a:cubicBezTo>
                    <a:pt x="44" y="209"/>
                    <a:pt x="45" y="209"/>
                    <a:pt x="45" y="209"/>
                  </a:cubicBezTo>
                  <a:cubicBezTo>
                    <a:pt x="48" y="209"/>
                    <a:pt x="51" y="209"/>
                    <a:pt x="53" y="210"/>
                  </a:cubicBezTo>
                  <a:cubicBezTo>
                    <a:pt x="58" y="210"/>
                    <a:pt x="63" y="210"/>
                    <a:pt x="68" y="211"/>
                  </a:cubicBezTo>
                  <a:cubicBezTo>
                    <a:pt x="67" y="213"/>
                    <a:pt x="66" y="213"/>
                    <a:pt x="68" y="215"/>
                  </a:cubicBezTo>
                  <a:cubicBezTo>
                    <a:pt x="70" y="216"/>
                    <a:pt x="73" y="217"/>
                    <a:pt x="75" y="218"/>
                  </a:cubicBezTo>
                  <a:cubicBezTo>
                    <a:pt x="81" y="222"/>
                    <a:pt x="88" y="226"/>
                    <a:pt x="94" y="229"/>
                  </a:cubicBezTo>
                  <a:cubicBezTo>
                    <a:pt x="97" y="231"/>
                    <a:pt x="100" y="234"/>
                    <a:pt x="103" y="234"/>
                  </a:cubicBezTo>
                  <a:cubicBezTo>
                    <a:pt x="109" y="236"/>
                    <a:pt x="116" y="237"/>
                    <a:pt x="122" y="238"/>
                  </a:cubicBezTo>
                  <a:cubicBezTo>
                    <a:pt x="124" y="238"/>
                    <a:pt x="127" y="238"/>
                    <a:pt x="129" y="238"/>
                  </a:cubicBezTo>
                  <a:cubicBezTo>
                    <a:pt x="130" y="238"/>
                    <a:pt x="132" y="239"/>
                    <a:pt x="132" y="238"/>
                  </a:cubicBezTo>
                  <a:cubicBezTo>
                    <a:pt x="133" y="237"/>
                    <a:pt x="133" y="234"/>
                    <a:pt x="133" y="233"/>
                  </a:cubicBezTo>
                  <a:cubicBezTo>
                    <a:pt x="136" y="234"/>
                    <a:pt x="139" y="234"/>
                    <a:pt x="142" y="234"/>
                  </a:cubicBezTo>
                  <a:cubicBezTo>
                    <a:pt x="145" y="235"/>
                    <a:pt x="148" y="235"/>
                    <a:pt x="150" y="236"/>
                  </a:cubicBezTo>
                  <a:cubicBezTo>
                    <a:pt x="152" y="236"/>
                    <a:pt x="152" y="237"/>
                    <a:pt x="152" y="239"/>
                  </a:cubicBezTo>
                  <a:cubicBezTo>
                    <a:pt x="153" y="240"/>
                    <a:pt x="154" y="240"/>
                    <a:pt x="155" y="241"/>
                  </a:cubicBezTo>
                  <a:cubicBezTo>
                    <a:pt x="157" y="243"/>
                    <a:pt x="159" y="246"/>
                    <a:pt x="161" y="248"/>
                  </a:cubicBezTo>
                  <a:cubicBezTo>
                    <a:pt x="162" y="249"/>
                    <a:pt x="164" y="250"/>
                    <a:pt x="165" y="251"/>
                  </a:cubicBezTo>
                  <a:cubicBezTo>
                    <a:pt x="166" y="252"/>
                    <a:pt x="166" y="253"/>
                    <a:pt x="166" y="254"/>
                  </a:cubicBezTo>
                  <a:cubicBezTo>
                    <a:pt x="166" y="256"/>
                    <a:pt x="167" y="256"/>
                    <a:pt x="167" y="258"/>
                  </a:cubicBezTo>
                  <a:cubicBezTo>
                    <a:pt x="167" y="259"/>
                    <a:pt x="167" y="260"/>
                    <a:pt x="168" y="262"/>
                  </a:cubicBezTo>
                  <a:cubicBezTo>
                    <a:pt x="169" y="265"/>
                    <a:pt x="172" y="266"/>
                    <a:pt x="175" y="268"/>
                  </a:cubicBezTo>
                  <a:cubicBezTo>
                    <a:pt x="177" y="270"/>
                    <a:pt x="179" y="272"/>
                    <a:pt x="181" y="273"/>
                  </a:cubicBezTo>
                  <a:cubicBezTo>
                    <a:pt x="184" y="273"/>
                    <a:pt x="186" y="269"/>
                    <a:pt x="187" y="267"/>
                  </a:cubicBezTo>
                  <a:cubicBezTo>
                    <a:pt x="187" y="266"/>
                    <a:pt x="188" y="264"/>
                    <a:pt x="189" y="264"/>
                  </a:cubicBezTo>
                  <a:cubicBezTo>
                    <a:pt x="190" y="263"/>
                    <a:pt x="190" y="264"/>
                    <a:pt x="191" y="264"/>
                  </a:cubicBezTo>
                  <a:cubicBezTo>
                    <a:pt x="192" y="264"/>
                    <a:pt x="191" y="263"/>
                    <a:pt x="192" y="263"/>
                  </a:cubicBezTo>
                  <a:cubicBezTo>
                    <a:pt x="192" y="263"/>
                    <a:pt x="195" y="264"/>
                    <a:pt x="195" y="264"/>
                  </a:cubicBezTo>
                  <a:cubicBezTo>
                    <a:pt x="197" y="264"/>
                    <a:pt x="198" y="265"/>
                    <a:pt x="199" y="265"/>
                  </a:cubicBezTo>
                  <a:cubicBezTo>
                    <a:pt x="200" y="265"/>
                    <a:pt x="200" y="264"/>
                    <a:pt x="201" y="265"/>
                  </a:cubicBezTo>
                  <a:cubicBezTo>
                    <a:pt x="202" y="266"/>
                    <a:pt x="202" y="266"/>
                    <a:pt x="203" y="267"/>
                  </a:cubicBezTo>
                  <a:cubicBezTo>
                    <a:pt x="203" y="267"/>
                    <a:pt x="204" y="268"/>
                    <a:pt x="205" y="268"/>
                  </a:cubicBezTo>
                  <a:cubicBezTo>
                    <a:pt x="205" y="269"/>
                    <a:pt x="206" y="270"/>
                    <a:pt x="206" y="270"/>
                  </a:cubicBezTo>
                  <a:cubicBezTo>
                    <a:pt x="207" y="271"/>
                    <a:pt x="207" y="271"/>
                    <a:pt x="208" y="272"/>
                  </a:cubicBezTo>
                  <a:cubicBezTo>
                    <a:pt x="209" y="273"/>
                    <a:pt x="209" y="273"/>
                    <a:pt x="209" y="275"/>
                  </a:cubicBezTo>
                  <a:cubicBezTo>
                    <a:pt x="210" y="277"/>
                    <a:pt x="211" y="280"/>
                    <a:pt x="213" y="283"/>
                  </a:cubicBezTo>
                  <a:cubicBezTo>
                    <a:pt x="213" y="284"/>
                    <a:pt x="215" y="285"/>
                    <a:pt x="216" y="287"/>
                  </a:cubicBezTo>
                  <a:cubicBezTo>
                    <a:pt x="217" y="288"/>
                    <a:pt x="217" y="289"/>
                    <a:pt x="218" y="290"/>
                  </a:cubicBezTo>
                  <a:cubicBezTo>
                    <a:pt x="219" y="291"/>
                    <a:pt x="220" y="291"/>
                    <a:pt x="221" y="292"/>
                  </a:cubicBezTo>
                  <a:cubicBezTo>
                    <a:pt x="221" y="293"/>
                    <a:pt x="221" y="295"/>
                    <a:pt x="221" y="296"/>
                  </a:cubicBezTo>
                  <a:cubicBezTo>
                    <a:pt x="222" y="297"/>
                    <a:pt x="222" y="299"/>
                    <a:pt x="223" y="300"/>
                  </a:cubicBezTo>
                  <a:cubicBezTo>
                    <a:pt x="223" y="302"/>
                    <a:pt x="224" y="303"/>
                    <a:pt x="225" y="305"/>
                  </a:cubicBezTo>
                  <a:cubicBezTo>
                    <a:pt x="225" y="305"/>
                    <a:pt x="225" y="306"/>
                    <a:pt x="225" y="306"/>
                  </a:cubicBezTo>
                  <a:cubicBezTo>
                    <a:pt x="226" y="307"/>
                    <a:pt x="227" y="307"/>
                    <a:pt x="228" y="307"/>
                  </a:cubicBezTo>
                  <a:cubicBezTo>
                    <a:pt x="229" y="308"/>
                    <a:pt x="230" y="308"/>
                    <a:pt x="232" y="309"/>
                  </a:cubicBezTo>
                  <a:cubicBezTo>
                    <a:pt x="233" y="310"/>
                    <a:pt x="234" y="311"/>
                    <a:pt x="236" y="311"/>
                  </a:cubicBezTo>
                  <a:cubicBezTo>
                    <a:pt x="237" y="311"/>
                    <a:pt x="239" y="311"/>
                    <a:pt x="240" y="311"/>
                  </a:cubicBezTo>
                  <a:cubicBezTo>
                    <a:pt x="241" y="312"/>
                    <a:pt x="242" y="313"/>
                    <a:pt x="243" y="313"/>
                  </a:cubicBezTo>
                  <a:cubicBezTo>
                    <a:pt x="244" y="314"/>
                    <a:pt x="243" y="313"/>
                    <a:pt x="244" y="313"/>
                  </a:cubicBezTo>
                  <a:cubicBezTo>
                    <a:pt x="245" y="313"/>
                    <a:pt x="245" y="312"/>
                    <a:pt x="245" y="312"/>
                  </a:cubicBezTo>
                  <a:cubicBezTo>
                    <a:pt x="245" y="312"/>
                    <a:pt x="246" y="313"/>
                    <a:pt x="246" y="312"/>
                  </a:cubicBezTo>
                  <a:cubicBezTo>
                    <a:pt x="247" y="312"/>
                    <a:pt x="246" y="311"/>
                    <a:pt x="245" y="311"/>
                  </a:cubicBezTo>
                  <a:cubicBezTo>
                    <a:pt x="246" y="310"/>
                    <a:pt x="245" y="310"/>
                    <a:pt x="245" y="309"/>
                  </a:cubicBezTo>
                  <a:cubicBezTo>
                    <a:pt x="244" y="308"/>
                    <a:pt x="244" y="307"/>
                    <a:pt x="244" y="306"/>
                  </a:cubicBezTo>
                  <a:cubicBezTo>
                    <a:pt x="243" y="305"/>
                    <a:pt x="242" y="303"/>
                    <a:pt x="242" y="301"/>
                  </a:cubicBezTo>
                  <a:cubicBezTo>
                    <a:pt x="242" y="300"/>
                    <a:pt x="243" y="299"/>
                    <a:pt x="243" y="298"/>
                  </a:cubicBezTo>
                  <a:cubicBezTo>
                    <a:pt x="243" y="297"/>
                    <a:pt x="243" y="297"/>
                    <a:pt x="243" y="296"/>
                  </a:cubicBezTo>
                  <a:cubicBezTo>
                    <a:pt x="243" y="296"/>
                    <a:pt x="242" y="296"/>
                    <a:pt x="243" y="296"/>
                  </a:cubicBezTo>
                  <a:cubicBezTo>
                    <a:pt x="243" y="295"/>
                    <a:pt x="244" y="295"/>
                    <a:pt x="244" y="295"/>
                  </a:cubicBezTo>
                  <a:cubicBezTo>
                    <a:pt x="244" y="295"/>
                    <a:pt x="244" y="294"/>
                    <a:pt x="244" y="294"/>
                  </a:cubicBezTo>
                  <a:cubicBezTo>
                    <a:pt x="245" y="293"/>
                    <a:pt x="245" y="292"/>
                    <a:pt x="245" y="292"/>
                  </a:cubicBezTo>
                  <a:cubicBezTo>
                    <a:pt x="245" y="292"/>
                    <a:pt x="244" y="291"/>
                    <a:pt x="244" y="291"/>
                  </a:cubicBezTo>
                  <a:cubicBezTo>
                    <a:pt x="244" y="290"/>
                    <a:pt x="244" y="290"/>
                    <a:pt x="244" y="289"/>
                  </a:cubicBezTo>
                  <a:cubicBezTo>
                    <a:pt x="245" y="288"/>
                    <a:pt x="245" y="290"/>
                    <a:pt x="246" y="289"/>
                  </a:cubicBezTo>
                  <a:cubicBezTo>
                    <a:pt x="247" y="289"/>
                    <a:pt x="248" y="288"/>
                    <a:pt x="248" y="287"/>
                  </a:cubicBezTo>
                  <a:cubicBezTo>
                    <a:pt x="248" y="286"/>
                    <a:pt x="247" y="286"/>
                    <a:pt x="248" y="285"/>
                  </a:cubicBezTo>
                  <a:cubicBezTo>
                    <a:pt x="248" y="285"/>
                    <a:pt x="249" y="285"/>
                    <a:pt x="249" y="285"/>
                  </a:cubicBezTo>
                  <a:cubicBezTo>
                    <a:pt x="251" y="285"/>
                    <a:pt x="250" y="285"/>
                    <a:pt x="251" y="284"/>
                  </a:cubicBezTo>
                  <a:cubicBezTo>
                    <a:pt x="251" y="283"/>
                    <a:pt x="251" y="283"/>
                    <a:pt x="251" y="283"/>
                  </a:cubicBezTo>
                  <a:cubicBezTo>
                    <a:pt x="252" y="283"/>
                    <a:pt x="254" y="283"/>
                    <a:pt x="254" y="283"/>
                  </a:cubicBezTo>
                  <a:cubicBezTo>
                    <a:pt x="255" y="282"/>
                    <a:pt x="255" y="282"/>
                    <a:pt x="254" y="281"/>
                  </a:cubicBezTo>
                  <a:cubicBezTo>
                    <a:pt x="253" y="280"/>
                    <a:pt x="253" y="281"/>
                    <a:pt x="255" y="280"/>
                  </a:cubicBezTo>
                  <a:cubicBezTo>
                    <a:pt x="255" y="280"/>
                    <a:pt x="256" y="279"/>
                    <a:pt x="257" y="279"/>
                  </a:cubicBezTo>
                  <a:cubicBezTo>
                    <a:pt x="256" y="280"/>
                    <a:pt x="258" y="280"/>
                    <a:pt x="258" y="280"/>
                  </a:cubicBezTo>
                  <a:cubicBezTo>
                    <a:pt x="259" y="280"/>
                    <a:pt x="261" y="279"/>
                    <a:pt x="262" y="279"/>
                  </a:cubicBezTo>
                  <a:cubicBezTo>
                    <a:pt x="262" y="278"/>
                    <a:pt x="263" y="278"/>
                    <a:pt x="264" y="277"/>
                  </a:cubicBezTo>
                  <a:cubicBezTo>
                    <a:pt x="265" y="276"/>
                    <a:pt x="267" y="276"/>
                    <a:pt x="268" y="275"/>
                  </a:cubicBezTo>
                  <a:cubicBezTo>
                    <a:pt x="268" y="274"/>
                    <a:pt x="268" y="274"/>
                    <a:pt x="268" y="273"/>
                  </a:cubicBezTo>
                  <a:cubicBezTo>
                    <a:pt x="269" y="272"/>
                    <a:pt x="271" y="271"/>
                    <a:pt x="271" y="271"/>
                  </a:cubicBezTo>
                  <a:cubicBezTo>
                    <a:pt x="271" y="270"/>
                    <a:pt x="270" y="269"/>
                    <a:pt x="270" y="268"/>
                  </a:cubicBezTo>
                  <a:cubicBezTo>
                    <a:pt x="270" y="267"/>
                    <a:pt x="271" y="266"/>
                    <a:pt x="272" y="266"/>
                  </a:cubicBezTo>
                  <a:cubicBezTo>
                    <a:pt x="272" y="268"/>
                    <a:pt x="272" y="268"/>
                    <a:pt x="273" y="268"/>
                  </a:cubicBezTo>
                  <a:cubicBezTo>
                    <a:pt x="275" y="268"/>
                    <a:pt x="275" y="269"/>
                    <a:pt x="276" y="268"/>
                  </a:cubicBezTo>
                  <a:cubicBezTo>
                    <a:pt x="277" y="268"/>
                    <a:pt x="278" y="267"/>
                    <a:pt x="279" y="267"/>
                  </a:cubicBezTo>
                  <a:cubicBezTo>
                    <a:pt x="280" y="267"/>
                    <a:pt x="282" y="267"/>
                    <a:pt x="282" y="266"/>
                  </a:cubicBezTo>
                  <a:cubicBezTo>
                    <a:pt x="284" y="266"/>
                    <a:pt x="286" y="265"/>
                    <a:pt x="288" y="265"/>
                  </a:cubicBezTo>
                  <a:cubicBezTo>
                    <a:pt x="290" y="265"/>
                    <a:pt x="291" y="266"/>
                    <a:pt x="292" y="266"/>
                  </a:cubicBezTo>
                  <a:cubicBezTo>
                    <a:pt x="294" y="267"/>
                    <a:pt x="296" y="267"/>
                    <a:pt x="298" y="267"/>
                  </a:cubicBezTo>
                  <a:cubicBezTo>
                    <a:pt x="298" y="267"/>
                    <a:pt x="300" y="267"/>
                    <a:pt x="300" y="267"/>
                  </a:cubicBezTo>
                  <a:cubicBezTo>
                    <a:pt x="302" y="267"/>
                    <a:pt x="301" y="267"/>
                    <a:pt x="300" y="266"/>
                  </a:cubicBezTo>
                  <a:cubicBezTo>
                    <a:pt x="301" y="265"/>
                    <a:pt x="301" y="264"/>
                    <a:pt x="302" y="264"/>
                  </a:cubicBezTo>
                  <a:cubicBezTo>
                    <a:pt x="303" y="264"/>
                    <a:pt x="303" y="264"/>
                    <a:pt x="303" y="264"/>
                  </a:cubicBezTo>
                  <a:cubicBezTo>
                    <a:pt x="303" y="264"/>
                    <a:pt x="303" y="265"/>
                    <a:pt x="304" y="265"/>
                  </a:cubicBezTo>
                  <a:cubicBezTo>
                    <a:pt x="305" y="265"/>
                    <a:pt x="305" y="265"/>
                    <a:pt x="306" y="265"/>
                  </a:cubicBezTo>
                  <a:cubicBezTo>
                    <a:pt x="305" y="266"/>
                    <a:pt x="307" y="267"/>
                    <a:pt x="308" y="267"/>
                  </a:cubicBezTo>
                  <a:cubicBezTo>
                    <a:pt x="308" y="268"/>
                    <a:pt x="309" y="268"/>
                    <a:pt x="310" y="268"/>
                  </a:cubicBezTo>
                  <a:cubicBezTo>
                    <a:pt x="310" y="268"/>
                    <a:pt x="311" y="269"/>
                    <a:pt x="311" y="270"/>
                  </a:cubicBezTo>
                  <a:cubicBezTo>
                    <a:pt x="312" y="271"/>
                    <a:pt x="314" y="272"/>
                    <a:pt x="316" y="272"/>
                  </a:cubicBezTo>
                  <a:cubicBezTo>
                    <a:pt x="316" y="272"/>
                    <a:pt x="317" y="271"/>
                    <a:pt x="317" y="270"/>
                  </a:cubicBezTo>
                  <a:cubicBezTo>
                    <a:pt x="318" y="270"/>
                    <a:pt x="318" y="270"/>
                    <a:pt x="318" y="270"/>
                  </a:cubicBezTo>
                  <a:cubicBezTo>
                    <a:pt x="318" y="270"/>
                    <a:pt x="319" y="270"/>
                    <a:pt x="319" y="270"/>
                  </a:cubicBezTo>
                  <a:cubicBezTo>
                    <a:pt x="319" y="270"/>
                    <a:pt x="320" y="270"/>
                    <a:pt x="320" y="270"/>
                  </a:cubicBezTo>
                  <a:cubicBezTo>
                    <a:pt x="320" y="271"/>
                    <a:pt x="320" y="271"/>
                    <a:pt x="321" y="271"/>
                  </a:cubicBezTo>
                  <a:cubicBezTo>
                    <a:pt x="321" y="272"/>
                    <a:pt x="322" y="272"/>
                    <a:pt x="323" y="271"/>
                  </a:cubicBezTo>
                  <a:cubicBezTo>
                    <a:pt x="323" y="270"/>
                    <a:pt x="322" y="268"/>
                    <a:pt x="324" y="267"/>
                  </a:cubicBezTo>
                  <a:cubicBezTo>
                    <a:pt x="325" y="267"/>
                    <a:pt x="325" y="268"/>
                    <a:pt x="325" y="269"/>
                  </a:cubicBezTo>
                  <a:cubicBezTo>
                    <a:pt x="326" y="269"/>
                    <a:pt x="327" y="269"/>
                    <a:pt x="328" y="270"/>
                  </a:cubicBezTo>
                  <a:cubicBezTo>
                    <a:pt x="328" y="270"/>
                    <a:pt x="329" y="270"/>
                    <a:pt x="330" y="271"/>
                  </a:cubicBezTo>
                  <a:cubicBezTo>
                    <a:pt x="330" y="271"/>
                    <a:pt x="330" y="272"/>
                    <a:pt x="330" y="273"/>
                  </a:cubicBezTo>
                  <a:cubicBezTo>
                    <a:pt x="332" y="272"/>
                    <a:pt x="336" y="271"/>
                    <a:pt x="332" y="269"/>
                  </a:cubicBezTo>
                  <a:cubicBezTo>
                    <a:pt x="330" y="269"/>
                    <a:pt x="326" y="267"/>
                    <a:pt x="328" y="265"/>
                  </a:cubicBezTo>
                  <a:cubicBezTo>
                    <a:pt x="329" y="264"/>
                    <a:pt x="330" y="263"/>
                    <a:pt x="331" y="262"/>
                  </a:cubicBezTo>
                  <a:cubicBezTo>
                    <a:pt x="331" y="262"/>
                    <a:pt x="331" y="262"/>
                    <a:pt x="332" y="261"/>
                  </a:cubicBezTo>
                  <a:cubicBezTo>
                    <a:pt x="331" y="261"/>
                    <a:pt x="331" y="259"/>
                    <a:pt x="332" y="259"/>
                  </a:cubicBezTo>
                  <a:cubicBezTo>
                    <a:pt x="331" y="258"/>
                    <a:pt x="330" y="259"/>
                    <a:pt x="329" y="259"/>
                  </a:cubicBezTo>
                  <a:cubicBezTo>
                    <a:pt x="329" y="260"/>
                    <a:pt x="328" y="260"/>
                    <a:pt x="328" y="260"/>
                  </a:cubicBezTo>
                  <a:cubicBezTo>
                    <a:pt x="327" y="261"/>
                    <a:pt x="327" y="262"/>
                    <a:pt x="326" y="262"/>
                  </a:cubicBezTo>
                  <a:cubicBezTo>
                    <a:pt x="326" y="262"/>
                    <a:pt x="325" y="262"/>
                    <a:pt x="325" y="261"/>
                  </a:cubicBezTo>
                  <a:cubicBezTo>
                    <a:pt x="325" y="260"/>
                    <a:pt x="326" y="261"/>
                    <a:pt x="326" y="260"/>
                  </a:cubicBezTo>
                  <a:cubicBezTo>
                    <a:pt x="326" y="259"/>
                    <a:pt x="326" y="259"/>
                    <a:pt x="325" y="259"/>
                  </a:cubicBezTo>
                  <a:cubicBezTo>
                    <a:pt x="325" y="259"/>
                    <a:pt x="324" y="259"/>
                    <a:pt x="323" y="259"/>
                  </a:cubicBezTo>
                  <a:cubicBezTo>
                    <a:pt x="322" y="260"/>
                    <a:pt x="322" y="261"/>
                    <a:pt x="320" y="260"/>
                  </a:cubicBezTo>
                  <a:cubicBezTo>
                    <a:pt x="319" y="260"/>
                    <a:pt x="318" y="259"/>
                    <a:pt x="319" y="258"/>
                  </a:cubicBezTo>
                  <a:cubicBezTo>
                    <a:pt x="320" y="255"/>
                    <a:pt x="323" y="257"/>
                    <a:pt x="325" y="258"/>
                  </a:cubicBezTo>
                  <a:cubicBezTo>
                    <a:pt x="326" y="258"/>
                    <a:pt x="327" y="259"/>
                    <a:pt x="328" y="258"/>
                  </a:cubicBezTo>
                  <a:cubicBezTo>
                    <a:pt x="330" y="257"/>
                    <a:pt x="330" y="257"/>
                    <a:pt x="332" y="256"/>
                  </a:cubicBezTo>
                  <a:cubicBezTo>
                    <a:pt x="333" y="256"/>
                    <a:pt x="334" y="255"/>
                    <a:pt x="335" y="255"/>
                  </a:cubicBezTo>
                  <a:cubicBezTo>
                    <a:pt x="335" y="255"/>
                    <a:pt x="336" y="256"/>
                    <a:pt x="336" y="256"/>
                  </a:cubicBezTo>
                  <a:cubicBezTo>
                    <a:pt x="337" y="255"/>
                    <a:pt x="337" y="255"/>
                    <a:pt x="338" y="255"/>
                  </a:cubicBezTo>
                  <a:cubicBezTo>
                    <a:pt x="338" y="255"/>
                    <a:pt x="339" y="256"/>
                    <a:pt x="339" y="255"/>
                  </a:cubicBezTo>
                  <a:cubicBezTo>
                    <a:pt x="340" y="255"/>
                    <a:pt x="340" y="255"/>
                    <a:pt x="340" y="255"/>
                  </a:cubicBezTo>
                  <a:cubicBezTo>
                    <a:pt x="341" y="255"/>
                    <a:pt x="341" y="255"/>
                    <a:pt x="341" y="255"/>
                  </a:cubicBezTo>
                  <a:cubicBezTo>
                    <a:pt x="342" y="255"/>
                    <a:pt x="342" y="255"/>
                    <a:pt x="342" y="254"/>
                  </a:cubicBezTo>
                  <a:cubicBezTo>
                    <a:pt x="343" y="253"/>
                    <a:pt x="343" y="251"/>
                    <a:pt x="343" y="250"/>
                  </a:cubicBezTo>
                  <a:cubicBezTo>
                    <a:pt x="344" y="251"/>
                    <a:pt x="344" y="252"/>
                    <a:pt x="344" y="253"/>
                  </a:cubicBezTo>
                  <a:cubicBezTo>
                    <a:pt x="345" y="254"/>
                    <a:pt x="345" y="254"/>
                    <a:pt x="346" y="255"/>
                  </a:cubicBezTo>
                  <a:cubicBezTo>
                    <a:pt x="347" y="257"/>
                    <a:pt x="348" y="255"/>
                    <a:pt x="349" y="254"/>
                  </a:cubicBezTo>
                  <a:cubicBezTo>
                    <a:pt x="349" y="256"/>
                    <a:pt x="351" y="255"/>
                    <a:pt x="352" y="254"/>
                  </a:cubicBezTo>
                  <a:cubicBezTo>
                    <a:pt x="352" y="253"/>
                    <a:pt x="352" y="253"/>
                    <a:pt x="353" y="253"/>
                  </a:cubicBezTo>
                  <a:cubicBezTo>
                    <a:pt x="353" y="252"/>
                    <a:pt x="354" y="253"/>
                    <a:pt x="354" y="253"/>
                  </a:cubicBezTo>
                  <a:cubicBezTo>
                    <a:pt x="354" y="253"/>
                    <a:pt x="354" y="253"/>
                    <a:pt x="353" y="254"/>
                  </a:cubicBezTo>
                  <a:cubicBezTo>
                    <a:pt x="354" y="254"/>
                    <a:pt x="357" y="253"/>
                    <a:pt x="358" y="253"/>
                  </a:cubicBezTo>
                  <a:cubicBezTo>
                    <a:pt x="359" y="253"/>
                    <a:pt x="363" y="251"/>
                    <a:pt x="360" y="253"/>
                  </a:cubicBezTo>
                  <a:cubicBezTo>
                    <a:pt x="361" y="254"/>
                    <a:pt x="363" y="253"/>
                    <a:pt x="364" y="254"/>
                  </a:cubicBezTo>
                  <a:cubicBezTo>
                    <a:pt x="365" y="254"/>
                    <a:pt x="366" y="255"/>
                    <a:pt x="368" y="255"/>
                  </a:cubicBezTo>
                  <a:cubicBezTo>
                    <a:pt x="367" y="254"/>
                    <a:pt x="368" y="255"/>
                    <a:pt x="369" y="255"/>
                  </a:cubicBezTo>
                  <a:cubicBezTo>
                    <a:pt x="369" y="255"/>
                    <a:pt x="370" y="255"/>
                    <a:pt x="370" y="256"/>
                  </a:cubicBezTo>
                  <a:cubicBezTo>
                    <a:pt x="370" y="256"/>
                    <a:pt x="369" y="256"/>
                    <a:pt x="370" y="256"/>
                  </a:cubicBezTo>
                  <a:cubicBezTo>
                    <a:pt x="371" y="258"/>
                    <a:pt x="374" y="258"/>
                    <a:pt x="372" y="260"/>
                  </a:cubicBezTo>
                  <a:cubicBezTo>
                    <a:pt x="372" y="260"/>
                    <a:pt x="372" y="260"/>
                    <a:pt x="372" y="259"/>
                  </a:cubicBezTo>
                  <a:cubicBezTo>
                    <a:pt x="371" y="262"/>
                    <a:pt x="375" y="260"/>
                    <a:pt x="376" y="260"/>
                  </a:cubicBezTo>
                  <a:cubicBezTo>
                    <a:pt x="376" y="260"/>
                    <a:pt x="376" y="259"/>
                    <a:pt x="377" y="259"/>
                  </a:cubicBezTo>
                  <a:cubicBezTo>
                    <a:pt x="377" y="259"/>
                    <a:pt x="377" y="259"/>
                    <a:pt x="378" y="259"/>
                  </a:cubicBezTo>
                  <a:cubicBezTo>
                    <a:pt x="379" y="258"/>
                    <a:pt x="379" y="257"/>
                    <a:pt x="381" y="257"/>
                  </a:cubicBezTo>
                  <a:cubicBezTo>
                    <a:pt x="381" y="256"/>
                    <a:pt x="382" y="257"/>
                    <a:pt x="383" y="256"/>
                  </a:cubicBezTo>
                  <a:cubicBezTo>
                    <a:pt x="383" y="256"/>
                    <a:pt x="382" y="255"/>
                    <a:pt x="383" y="254"/>
                  </a:cubicBezTo>
                  <a:cubicBezTo>
                    <a:pt x="383" y="254"/>
                    <a:pt x="386" y="254"/>
                    <a:pt x="386" y="254"/>
                  </a:cubicBezTo>
                  <a:cubicBezTo>
                    <a:pt x="387" y="254"/>
                    <a:pt x="388" y="255"/>
                    <a:pt x="389" y="255"/>
                  </a:cubicBezTo>
                  <a:cubicBezTo>
                    <a:pt x="390" y="256"/>
                    <a:pt x="391" y="257"/>
                    <a:pt x="393" y="258"/>
                  </a:cubicBezTo>
                  <a:cubicBezTo>
                    <a:pt x="394" y="260"/>
                    <a:pt x="395" y="261"/>
                    <a:pt x="397" y="262"/>
                  </a:cubicBezTo>
                  <a:cubicBezTo>
                    <a:pt x="397" y="263"/>
                    <a:pt x="397" y="263"/>
                    <a:pt x="398" y="263"/>
                  </a:cubicBezTo>
                  <a:cubicBezTo>
                    <a:pt x="400" y="264"/>
                    <a:pt x="400" y="263"/>
                    <a:pt x="401" y="264"/>
                  </a:cubicBezTo>
                  <a:cubicBezTo>
                    <a:pt x="401" y="265"/>
                    <a:pt x="402" y="266"/>
                    <a:pt x="402" y="267"/>
                  </a:cubicBezTo>
                  <a:cubicBezTo>
                    <a:pt x="403" y="267"/>
                    <a:pt x="403" y="269"/>
                    <a:pt x="403" y="270"/>
                  </a:cubicBezTo>
                  <a:cubicBezTo>
                    <a:pt x="403" y="272"/>
                    <a:pt x="402" y="274"/>
                    <a:pt x="402" y="276"/>
                  </a:cubicBezTo>
                  <a:cubicBezTo>
                    <a:pt x="402" y="279"/>
                    <a:pt x="402" y="279"/>
                    <a:pt x="404" y="281"/>
                  </a:cubicBezTo>
                  <a:cubicBezTo>
                    <a:pt x="405" y="279"/>
                    <a:pt x="403" y="279"/>
                    <a:pt x="404" y="278"/>
                  </a:cubicBezTo>
                  <a:cubicBezTo>
                    <a:pt x="404" y="276"/>
                    <a:pt x="405" y="279"/>
                    <a:pt x="406" y="279"/>
                  </a:cubicBezTo>
                  <a:cubicBezTo>
                    <a:pt x="406" y="279"/>
                    <a:pt x="407" y="277"/>
                    <a:pt x="407" y="279"/>
                  </a:cubicBezTo>
                  <a:cubicBezTo>
                    <a:pt x="407" y="279"/>
                    <a:pt x="406" y="282"/>
                    <a:pt x="405" y="282"/>
                  </a:cubicBezTo>
                  <a:cubicBezTo>
                    <a:pt x="405" y="283"/>
                    <a:pt x="405" y="282"/>
                    <a:pt x="405" y="283"/>
                  </a:cubicBezTo>
                  <a:cubicBezTo>
                    <a:pt x="405" y="284"/>
                    <a:pt x="405" y="284"/>
                    <a:pt x="406" y="285"/>
                  </a:cubicBezTo>
                  <a:cubicBezTo>
                    <a:pt x="407" y="286"/>
                    <a:pt x="407" y="287"/>
                    <a:pt x="408" y="289"/>
                  </a:cubicBezTo>
                  <a:cubicBezTo>
                    <a:pt x="408" y="289"/>
                    <a:pt x="410" y="291"/>
                    <a:pt x="411" y="291"/>
                  </a:cubicBezTo>
                  <a:cubicBezTo>
                    <a:pt x="411" y="291"/>
                    <a:pt x="411" y="290"/>
                    <a:pt x="411" y="290"/>
                  </a:cubicBezTo>
                  <a:cubicBezTo>
                    <a:pt x="412" y="290"/>
                    <a:pt x="412" y="290"/>
                    <a:pt x="412" y="291"/>
                  </a:cubicBezTo>
                  <a:cubicBezTo>
                    <a:pt x="413" y="292"/>
                    <a:pt x="412" y="293"/>
                    <a:pt x="413" y="294"/>
                  </a:cubicBezTo>
                  <a:cubicBezTo>
                    <a:pt x="414" y="295"/>
                    <a:pt x="415" y="295"/>
                    <a:pt x="416" y="296"/>
                  </a:cubicBezTo>
                  <a:cubicBezTo>
                    <a:pt x="417" y="297"/>
                    <a:pt x="416" y="299"/>
                    <a:pt x="417" y="300"/>
                  </a:cubicBezTo>
                  <a:cubicBezTo>
                    <a:pt x="418" y="301"/>
                    <a:pt x="419" y="301"/>
                    <a:pt x="420" y="301"/>
                  </a:cubicBezTo>
                  <a:cubicBezTo>
                    <a:pt x="423" y="302"/>
                    <a:pt x="423" y="305"/>
                    <a:pt x="426" y="306"/>
                  </a:cubicBezTo>
                  <a:cubicBezTo>
                    <a:pt x="426" y="306"/>
                    <a:pt x="427" y="306"/>
                    <a:pt x="427" y="307"/>
                  </a:cubicBezTo>
                  <a:cubicBezTo>
                    <a:pt x="428" y="307"/>
                    <a:pt x="427" y="307"/>
                    <a:pt x="426" y="307"/>
                  </a:cubicBezTo>
                  <a:cubicBezTo>
                    <a:pt x="426" y="307"/>
                    <a:pt x="425" y="307"/>
                    <a:pt x="425" y="308"/>
                  </a:cubicBezTo>
                  <a:cubicBezTo>
                    <a:pt x="425" y="308"/>
                    <a:pt x="426" y="308"/>
                    <a:pt x="427" y="309"/>
                  </a:cubicBezTo>
                  <a:cubicBezTo>
                    <a:pt x="429" y="309"/>
                    <a:pt x="433" y="307"/>
                    <a:pt x="434" y="306"/>
                  </a:cubicBezTo>
                  <a:cubicBezTo>
                    <a:pt x="435" y="304"/>
                    <a:pt x="434" y="304"/>
                    <a:pt x="434" y="302"/>
                  </a:cubicBezTo>
                  <a:cubicBezTo>
                    <a:pt x="434" y="301"/>
                    <a:pt x="434" y="298"/>
                    <a:pt x="436" y="299"/>
                  </a:cubicBezTo>
                  <a:cubicBezTo>
                    <a:pt x="435" y="298"/>
                    <a:pt x="435" y="296"/>
                    <a:pt x="434" y="295"/>
                  </a:cubicBezTo>
                  <a:cubicBezTo>
                    <a:pt x="434" y="293"/>
                    <a:pt x="435" y="292"/>
                    <a:pt x="435" y="291"/>
                  </a:cubicBezTo>
                  <a:cubicBezTo>
                    <a:pt x="435" y="288"/>
                    <a:pt x="434" y="285"/>
                    <a:pt x="432" y="283"/>
                  </a:cubicBezTo>
                  <a:cubicBezTo>
                    <a:pt x="430" y="281"/>
                    <a:pt x="429" y="278"/>
                    <a:pt x="428" y="276"/>
                  </a:cubicBezTo>
                  <a:cubicBezTo>
                    <a:pt x="427" y="274"/>
                    <a:pt x="425" y="272"/>
                    <a:pt x="426" y="269"/>
                  </a:cubicBezTo>
                  <a:cubicBezTo>
                    <a:pt x="426" y="268"/>
                    <a:pt x="425" y="267"/>
                    <a:pt x="424" y="266"/>
                  </a:cubicBezTo>
                  <a:cubicBezTo>
                    <a:pt x="423" y="265"/>
                    <a:pt x="423" y="263"/>
                    <a:pt x="421" y="263"/>
                  </a:cubicBezTo>
                  <a:cubicBezTo>
                    <a:pt x="419" y="261"/>
                    <a:pt x="418" y="259"/>
                    <a:pt x="417" y="256"/>
                  </a:cubicBezTo>
                  <a:cubicBezTo>
                    <a:pt x="415" y="254"/>
                    <a:pt x="414" y="251"/>
                    <a:pt x="413" y="248"/>
                  </a:cubicBezTo>
                  <a:cubicBezTo>
                    <a:pt x="413" y="248"/>
                    <a:pt x="413" y="247"/>
                    <a:pt x="413" y="247"/>
                  </a:cubicBezTo>
                  <a:cubicBezTo>
                    <a:pt x="413" y="247"/>
                    <a:pt x="412" y="246"/>
                    <a:pt x="412" y="246"/>
                  </a:cubicBezTo>
                  <a:cubicBezTo>
                    <a:pt x="412" y="245"/>
                    <a:pt x="411" y="243"/>
                    <a:pt x="411" y="242"/>
                  </a:cubicBezTo>
                  <a:cubicBezTo>
                    <a:pt x="411" y="240"/>
                    <a:pt x="410" y="239"/>
                    <a:pt x="411" y="237"/>
                  </a:cubicBezTo>
                  <a:cubicBezTo>
                    <a:pt x="411" y="236"/>
                    <a:pt x="412" y="234"/>
                    <a:pt x="412" y="233"/>
                  </a:cubicBezTo>
                  <a:cubicBezTo>
                    <a:pt x="413" y="232"/>
                    <a:pt x="413" y="231"/>
                    <a:pt x="413" y="229"/>
                  </a:cubicBezTo>
                  <a:cubicBezTo>
                    <a:pt x="414" y="228"/>
                    <a:pt x="415" y="227"/>
                    <a:pt x="416" y="226"/>
                  </a:cubicBezTo>
                  <a:cubicBezTo>
                    <a:pt x="414" y="226"/>
                    <a:pt x="415" y="225"/>
                    <a:pt x="415" y="224"/>
                  </a:cubicBezTo>
                  <a:cubicBezTo>
                    <a:pt x="415" y="224"/>
                    <a:pt x="416" y="224"/>
                    <a:pt x="416" y="223"/>
                  </a:cubicBezTo>
                  <a:cubicBezTo>
                    <a:pt x="417" y="223"/>
                    <a:pt x="416" y="222"/>
                    <a:pt x="416" y="223"/>
                  </a:cubicBezTo>
                  <a:cubicBezTo>
                    <a:pt x="416" y="222"/>
                    <a:pt x="416" y="222"/>
                    <a:pt x="417" y="222"/>
                  </a:cubicBezTo>
                  <a:cubicBezTo>
                    <a:pt x="418" y="221"/>
                    <a:pt x="418" y="220"/>
                    <a:pt x="419" y="219"/>
                  </a:cubicBezTo>
                  <a:cubicBezTo>
                    <a:pt x="419" y="219"/>
                    <a:pt x="421" y="218"/>
                    <a:pt x="421" y="217"/>
                  </a:cubicBezTo>
                  <a:cubicBezTo>
                    <a:pt x="422" y="217"/>
                    <a:pt x="423" y="216"/>
                    <a:pt x="424" y="215"/>
                  </a:cubicBezTo>
                  <a:cubicBezTo>
                    <a:pt x="425" y="214"/>
                    <a:pt x="426" y="213"/>
                    <a:pt x="426" y="212"/>
                  </a:cubicBezTo>
                  <a:cubicBezTo>
                    <a:pt x="427" y="212"/>
                    <a:pt x="428" y="211"/>
                    <a:pt x="428" y="210"/>
                  </a:cubicBezTo>
                  <a:cubicBezTo>
                    <a:pt x="429" y="210"/>
                    <a:pt x="429" y="210"/>
                    <a:pt x="430" y="209"/>
                  </a:cubicBezTo>
                  <a:cubicBezTo>
                    <a:pt x="430" y="209"/>
                    <a:pt x="430" y="208"/>
                    <a:pt x="430" y="208"/>
                  </a:cubicBezTo>
                  <a:cubicBezTo>
                    <a:pt x="430" y="206"/>
                    <a:pt x="430" y="205"/>
                    <a:pt x="431" y="204"/>
                  </a:cubicBezTo>
                  <a:cubicBezTo>
                    <a:pt x="432" y="202"/>
                    <a:pt x="433" y="200"/>
                    <a:pt x="435" y="199"/>
                  </a:cubicBezTo>
                  <a:cubicBezTo>
                    <a:pt x="438" y="198"/>
                    <a:pt x="440" y="199"/>
                    <a:pt x="441" y="196"/>
                  </a:cubicBezTo>
                  <a:cubicBezTo>
                    <a:pt x="441" y="194"/>
                    <a:pt x="442" y="192"/>
                    <a:pt x="444" y="190"/>
                  </a:cubicBezTo>
                  <a:cubicBezTo>
                    <a:pt x="444" y="190"/>
                    <a:pt x="445" y="189"/>
                    <a:pt x="445" y="189"/>
                  </a:cubicBezTo>
                  <a:cubicBezTo>
                    <a:pt x="445" y="189"/>
                    <a:pt x="446" y="189"/>
                    <a:pt x="446" y="188"/>
                  </a:cubicBezTo>
                  <a:cubicBezTo>
                    <a:pt x="447" y="188"/>
                    <a:pt x="447" y="187"/>
                    <a:pt x="447" y="186"/>
                  </a:cubicBezTo>
                  <a:cubicBezTo>
                    <a:pt x="448" y="186"/>
                    <a:pt x="449" y="186"/>
                    <a:pt x="449" y="186"/>
                  </a:cubicBezTo>
                  <a:cubicBezTo>
                    <a:pt x="451" y="185"/>
                    <a:pt x="452" y="185"/>
                    <a:pt x="453" y="184"/>
                  </a:cubicBezTo>
                  <a:cubicBezTo>
                    <a:pt x="454" y="183"/>
                    <a:pt x="455" y="182"/>
                    <a:pt x="453" y="181"/>
                  </a:cubicBezTo>
                  <a:cubicBezTo>
                    <a:pt x="453" y="182"/>
                    <a:pt x="450" y="183"/>
                    <a:pt x="449" y="183"/>
                  </a:cubicBezTo>
                  <a:cubicBezTo>
                    <a:pt x="448" y="183"/>
                    <a:pt x="446" y="182"/>
                    <a:pt x="448" y="182"/>
                  </a:cubicBezTo>
                  <a:cubicBezTo>
                    <a:pt x="449" y="182"/>
                    <a:pt x="449" y="183"/>
                    <a:pt x="450" y="182"/>
                  </a:cubicBezTo>
                  <a:cubicBezTo>
                    <a:pt x="450" y="182"/>
                    <a:pt x="451" y="181"/>
                    <a:pt x="451" y="180"/>
                  </a:cubicBezTo>
                  <a:cubicBezTo>
                    <a:pt x="451" y="180"/>
                    <a:pt x="451" y="179"/>
                    <a:pt x="451" y="179"/>
                  </a:cubicBezTo>
                  <a:cubicBezTo>
                    <a:pt x="451" y="178"/>
                    <a:pt x="450" y="178"/>
                    <a:pt x="450" y="177"/>
                  </a:cubicBezTo>
                  <a:cubicBezTo>
                    <a:pt x="450" y="177"/>
                    <a:pt x="450" y="177"/>
                    <a:pt x="450" y="178"/>
                  </a:cubicBezTo>
                  <a:cubicBezTo>
                    <a:pt x="450" y="177"/>
                    <a:pt x="449" y="175"/>
                    <a:pt x="451" y="176"/>
                  </a:cubicBezTo>
                  <a:cubicBezTo>
                    <a:pt x="452" y="176"/>
                    <a:pt x="451" y="177"/>
                    <a:pt x="452" y="177"/>
                  </a:cubicBezTo>
                  <a:cubicBezTo>
                    <a:pt x="453" y="177"/>
                    <a:pt x="455" y="177"/>
                    <a:pt x="456" y="175"/>
                  </a:cubicBezTo>
                  <a:cubicBezTo>
                    <a:pt x="456" y="175"/>
                    <a:pt x="456" y="175"/>
                    <a:pt x="457" y="174"/>
                  </a:cubicBezTo>
                  <a:cubicBezTo>
                    <a:pt x="457" y="174"/>
                    <a:pt x="458" y="174"/>
                    <a:pt x="458" y="173"/>
                  </a:cubicBezTo>
                  <a:cubicBezTo>
                    <a:pt x="458" y="172"/>
                    <a:pt x="457" y="169"/>
                    <a:pt x="457" y="169"/>
                  </a:cubicBezTo>
                  <a:cubicBezTo>
                    <a:pt x="455" y="169"/>
                    <a:pt x="455" y="172"/>
                    <a:pt x="454" y="171"/>
                  </a:cubicBezTo>
                  <a:cubicBezTo>
                    <a:pt x="454" y="170"/>
                    <a:pt x="454" y="170"/>
                    <a:pt x="454" y="169"/>
                  </a:cubicBezTo>
                  <a:cubicBezTo>
                    <a:pt x="453" y="169"/>
                    <a:pt x="452" y="169"/>
                    <a:pt x="452" y="170"/>
                  </a:cubicBezTo>
                  <a:cubicBezTo>
                    <a:pt x="451" y="170"/>
                    <a:pt x="449" y="171"/>
                    <a:pt x="448" y="171"/>
                  </a:cubicBezTo>
                  <a:cubicBezTo>
                    <a:pt x="448" y="171"/>
                    <a:pt x="448" y="170"/>
                    <a:pt x="448" y="170"/>
                  </a:cubicBezTo>
                  <a:cubicBezTo>
                    <a:pt x="448" y="169"/>
                    <a:pt x="450" y="169"/>
                    <a:pt x="450" y="169"/>
                  </a:cubicBezTo>
                  <a:cubicBezTo>
                    <a:pt x="451" y="168"/>
                    <a:pt x="454" y="167"/>
                    <a:pt x="453" y="166"/>
                  </a:cubicBezTo>
                  <a:cubicBezTo>
                    <a:pt x="454" y="166"/>
                    <a:pt x="455" y="166"/>
                    <a:pt x="456" y="167"/>
                  </a:cubicBezTo>
                  <a:cubicBezTo>
                    <a:pt x="456" y="164"/>
                    <a:pt x="453" y="164"/>
                    <a:pt x="453" y="162"/>
                  </a:cubicBezTo>
                  <a:cubicBezTo>
                    <a:pt x="454" y="162"/>
                    <a:pt x="454" y="161"/>
                    <a:pt x="453" y="160"/>
                  </a:cubicBezTo>
                  <a:cubicBezTo>
                    <a:pt x="453" y="158"/>
                    <a:pt x="453" y="158"/>
                    <a:pt x="451" y="158"/>
                  </a:cubicBezTo>
                  <a:cubicBezTo>
                    <a:pt x="450" y="158"/>
                    <a:pt x="449" y="159"/>
                    <a:pt x="448" y="159"/>
                  </a:cubicBezTo>
                  <a:cubicBezTo>
                    <a:pt x="448" y="159"/>
                    <a:pt x="446" y="158"/>
                    <a:pt x="446" y="157"/>
                  </a:cubicBezTo>
                  <a:cubicBezTo>
                    <a:pt x="447" y="157"/>
                    <a:pt x="447" y="158"/>
                    <a:pt x="448" y="157"/>
                  </a:cubicBezTo>
                  <a:cubicBezTo>
                    <a:pt x="449" y="157"/>
                    <a:pt x="449" y="156"/>
                    <a:pt x="448" y="156"/>
                  </a:cubicBezTo>
                  <a:cubicBezTo>
                    <a:pt x="448" y="155"/>
                    <a:pt x="446" y="155"/>
                    <a:pt x="446" y="155"/>
                  </a:cubicBezTo>
                  <a:cubicBezTo>
                    <a:pt x="446" y="154"/>
                    <a:pt x="447" y="155"/>
                    <a:pt x="447" y="154"/>
                  </a:cubicBezTo>
                  <a:cubicBezTo>
                    <a:pt x="447" y="154"/>
                    <a:pt x="446" y="153"/>
                    <a:pt x="447" y="153"/>
                  </a:cubicBezTo>
                  <a:cubicBezTo>
                    <a:pt x="447" y="152"/>
                    <a:pt x="448" y="154"/>
                    <a:pt x="448" y="153"/>
                  </a:cubicBezTo>
                  <a:cubicBezTo>
                    <a:pt x="449" y="152"/>
                    <a:pt x="448" y="151"/>
                    <a:pt x="448" y="151"/>
                  </a:cubicBezTo>
                  <a:cubicBezTo>
                    <a:pt x="447" y="151"/>
                    <a:pt x="446" y="150"/>
                    <a:pt x="446" y="150"/>
                  </a:cubicBezTo>
                  <a:cubicBezTo>
                    <a:pt x="446" y="150"/>
                    <a:pt x="447" y="150"/>
                    <a:pt x="446" y="150"/>
                  </a:cubicBezTo>
                  <a:cubicBezTo>
                    <a:pt x="446" y="150"/>
                    <a:pt x="447" y="150"/>
                    <a:pt x="447" y="149"/>
                  </a:cubicBezTo>
                  <a:cubicBezTo>
                    <a:pt x="447" y="149"/>
                    <a:pt x="447" y="149"/>
                    <a:pt x="447" y="148"/>
                  </a:cubicBezTo>
                  <a:cubicBezTo>
                    <a:pt x="447" y="148"/>
                    <a:pt x="447" y="148"/>
                    <a:pt x="447" y="147"/>
                  </a:cubicBezTo>
                  <a:cubicBezTo>
                    <a:pt x="447" y="146"/>
                    <a:pt x="444" y="145"/>
                    <a:pt x="443" y="145"/>
                  </a:cubicBezTo>
                  <a:cubicBezTo>
                    <a:pt x="443" y="144"/>
                    <a:pt x="441" y="145"/>
                    <a:pt x="440" y="144"/>
                  </a:cubicBezTo>
                  <a:cubicBezTo>
                    <a:pt x="440" y="143"/>
                    <a:pt x="443" y="143"/>
                    <a:pt x="444" y="144"/>
                  </a:cubicBezTo>
                  <a:cubicBezTo>
                    <a:pt x="445" y="144"/>
                    <a:pt x="447" y="145"/>
                    <a:pt x="445" y="143"/>
                  </a:cubicBezTo>
                  <a:cubicBezTo>
                    <a:pt x="445" y="142"/>
                    <a:pt x="443" y="142"/>
                    <a:pt x="445" y="141"/>
                  </a:cubicBezTo>
                  <a:cubicBezTo>
                    <a:pt x="443" y="141"/>
                    <a:pt x="442" y="138"/>
                    <a:pt x="442" y="136"/>
                  </a:cubicBezTo>
                  <a:cubicBezTo>
                    <a:pt x="442" y="135"/>
                    <a:pt x="442" y="135"/>
                    <a:pt x="442" y="133"/>
                  </a:cubicBezTo>
                  <a:cubicBezTo>
                    <a:pt x="442" y="132"/>
                    <a:pt x="442" y="132"/>
                    <a:pt x="442" y="131"/>
                  </a:cubicBezTo>
                  <a:cubicBezTo>
                    <a:pt x="442" y="130"/>
                    <a:pt x="443" y="129"/>
                    <a:pt x="443" y="129"/>
                  </a:cubicBezTo>
                  <a:cubicBezTo>
                    <a:pt x="444" y="129"/>
                    <a:pt x="444" y="128"/>
                    <a:pt x="444" y="128"/>
                  </a:cubicBezTo>
                  <a:cubicBezTo>
                    <a:pt x="444" y="128"/>
                    <a:pt x="444" y="127"/>
                    <a:pt x="445" y="126"/>
                  </a:cubicBezTo>
                  <a:cubicBezTo>
                    <a:pt x="445" y="126"/>
                    <a:pt x="446" y="126"/>
                    <a:pt x="446" y="126"/>
                  </a:cubicBezTo>
                  <a:cubicBezTo>
                    <a:pt x="446" y="127"/>
                    <a:pt x="446" y="127"/>
                    <a:pt x="446" y="128"/>
                  </a:cubicBezTo>
                  <a:cubicBezTo>
                    <a:pt x="445" y="129"/>
                    <a:pt x="445" y="129"/>
                    <a:pt x="444" y="130"/>
                  </a:cubicBezTo>
                  <a:cubicBezTo>
                    <a:pt x="443" y="132"/>
                    <a:pt x="446" y="132"/>
                    <a:pt x="446" y="135"/>
                  </a:cubicBezTo>
                  <a:cubicBezTo>
                    <a:pt x="445" y="135"/>
                    <a:pt x="444" y="135"/>
                    <a:pt x="444" y="136"/>
                  </a:cubicBezTo>
                  <a:cubicBezTo>
                    <a:pt x="445" y="137"/>
                    <a:pt x="445" y="136"/>
                    <a:pt x="445" y="137"/>
                  </a:cubicBezTo>
                  <a:cubicBezTo>
                    <a:pt x="446" y="137"/>
                    <a:pt x="445" y="138"/>
                    <a:pt x="445" y="138"/>
                  </a:cubicBezTo>
                  <a:cubicBezTo>
                    <a:pt x="446" y="139"/>
                    <a:pt x="446" y="140"/>
                    <a:pt x="446" y="141"/>
                  </a:cubicBezTo>
                  <a:cubicBezTo>
                    <a:pt x="446" y="141"/>
                    <a:pt x="447" y="141"/>
                    <a:pt x="447" y="142"/>
                  </a:cubicBezTo>
                  <a:cubicBezTo>
                    <a:pt x="448" y="142"/>
                    <a:pt x="448" y="141"/>
                    <a:pt x="449" y="141"/>
                  </a:cubicBezTo>
                  <a:cubicBezTo>
                    <a:pt x="451" y="141"/>
                    <a:pt x="449" y="144"/>
                    <a:pt x="451" y="145"/>
                  </a:cubicBezTo>
                  <a:cubicBezTo>
                    <a:pt x="452" y="145"/>
                    <a:pt x="452" y="144"/>
                    <a:pt x="452" y="145"/>
                  </a:cubicBezTo>
                  <a:cubicBezTo>
                    <a:pt x="453" y="146"/>
                    <a:pt x="452" y="147"/>
                    <a:pt x="451" y="148"/>
                  </a:cubicBezTo>
                  <a:cubicBezTo>
                    <a:pt x="451" y="150"/>
                    <a:pt x="451" y="153"/>
                    <a:pt x="452" y="155"/>
                  </a:cubicBezTo>
                  <a:cubicBezTo>
                    <a:pt x="452" y="153"/>
                    <a:pt x="453" y="151"/>
                    <a:pt x="454" y="149"/>
                  </a:cubicBezTo>
                  <a:cubicBezTo>
                    <a:pt x="454" y="148"/>
                    <a:pt x="454" y="147"/>
                    <a:pt x="455" y="147"/>
                  </a:cubicBezTo>
                  <a:cubicBezTo>
                    <a:pt x="455" y="145"/>
                    <a:pt x="454" y="145"/>
                    <a:pt x="455" y="144"/>
                  </a:cubicBezTo>
                  <a:cubicBezTo>
                    <a:pt x="457" y="141"/>
                    <a:pt x="458" y="136"/>
                    <a:pt x="455" y="134"/>
                  </a:cubicBezTo>
                  <a:cubicBezTo>
                    <a:pt x="455" y="133"/>
                    <a:pt x="454" y="133"/>
                    <a:pt x="453" y="132"/>
                  </a:cubicBezTo>
                  <a:cubicBezTo>
                    <a:pt x="453" y="131"/>
                    <a:pt x="452" y="130"/>
                    <a:pt x="452" y="129"/>
                  </a:cubicBezTo>
                  <a:cubicBezTo>
                    <a:pt x="451" y="128"/>
                    <a:pt x="449" y="126"/>
                    <a:pt x="449" y="125"/>
                  </a:cubicBezTo>
                  <a:cubicBezTo>
                    <a:pt x="449" y="124"/>
                    <a:pt x="450" y="125"/>
                    <a:pt x="450" y="125"/>
                  </a:cubicBezTo>
                  <a:cubicBezTo>
                    <a:pt x="451" y="126"/>
                    <a:pt x="451" y="127"/>
                    <a:pt x="453" y="127"/>
                  </a:cubicBezTo>
                  <a:cubicBezTo>
                    <a:pt x="453" y="128"/>
                    <a:pt x="454" y="128"/>
                    <a:pt x="455" y="128"/>
                  </a:cubicBezTo>
                  <a:cubicBezTo>
                    <a:pt x="457" y="129"/>
                    <a:pt x="456" y="129"/>
                    <a:pt x="456" y="131"/>
                  </a:cubicBezTo>
                  <a:cubicBezTo>
                    <a:pt x="457" y="133"/>
                    <a:pt x="459" y="128"/>
                    <a:pt x="459" y="127"/>
                  </a:cubicBezTo>
                  <a:cubicBezTo>
                    <a:pt x="460" y="125"/>
                    <a:pt x="460" y="122"/>
                    <a:pt x="460" y="120"/>
                  </a:cubicBezTo>
                  <a:cubicBezTo>
                    <a:pt x="461" y="120"/>
                    <a:pt x="461" y="121"/>
                    <a:pt x="462" y="122"/>
                  </a:cubicBezTo>
                  <a:cubicBezTo>
                    <a:pt x="463" y="120"/>
                    <a:pt x="462" y="118"/>
                    <a:pt x="462" y="116"/>
                  </a:cubicBezTo>
                  <a:cubicBezTo>
                    <a:pt x="462" y="115"/>
                    <a:pt x="462" y="112"/>
                    <a:pt x="461" y="112"/>
                  </a:cubicBezTo>
                  <a:cubicBezTo>
                    <a:pt x="461" y="111"/>
                    <a:pt x="458" y="113"/>
                    <a:pt x="459" y="111"/>
                  </a:cubicBezTo>
                  <a:cubicBezTo>
                    <a:pt x="459" y="110"/>
                    <a:pt x="460" y="110"/>
                    <a:pt x="461" y="110"/>
                  </a:cubicBezTo>
                  <a:cubicBezTo>
                    <a:pt x="462" y="110"/>
                    <a:pt x="462" y="110"/>
                    <a:pt x="463" y="109"/>
                  </a:cubicBezTo>
                  <a:cubicBezTo>
                    <a:pt x="466" y="108"/>
                    <a:pt x="469" y="106"/>
                    <a:pt x="472" y="104"/>
                  </a:cubicBezTo>
                  <a:cubicBezTo>
                    <a:pt x="473" y="103"/>
                    <a:pt x="478" y="101"/>
                    <a:pt x="478" y="99"/>
                  </a:cubicBezTo>
                  <a:cubicBezTo>
                    <a:pt x="477" y="100"/>
                    <a:pt x="476" y="100"/>
                    <a:pt x="475" y="100"/>
                  </a:cubicBezTo>
                  <a:cubicBezTo>
                    <a:pt x="474" y="101"/>
                    <a:pt x="474" y="102"/>
                    <a:pt x="473" y="102"/>
                  </a:cubicBezTo>
                  <a:cubicBezTo>
                    <a:pt x="471" y="103"/>
                    <a:pt x="475" y="99"/>
                    <a:pt x="474" y="99"/>
                  </a:cubicBezTo>
                  <a:cubicBezTo>
                    <a:pt x="473" y="99"/>
                    <a:pt x="473" y="100"/>
                    <a:pt x="472" y="101"/>
                  </a:cubicBezTo>
                  <a:cubicBezTo>
                    <a:pt x="471" y="102"/>
                    <a:pt x="470" y="102"/>
                    <a:pt x="469" y="102"/>
                  </a:cubicBezTo>
                  <a:cubicBezTo>
                    <a:pt x="467" y="103"/>
                    <a:pt x="464" y="104"/>
                    <a:pt x="463" y="106"/>
                  </a:cubicBezTo>
                  <a:cubicBezTo>
                    <a:pt x="462" y="106"/>
                    <a:pt x="461" y="108"/>
                    <a:pt x="461" y="106"/>
                  </a:cubicBezTo>
                  <a:cubicBezTo>
                    <a:pt x="461" y="104"/>
                    <a:pt x="462" y="104"/>
                    <a:pt x="463" y="103"/>
                  </a:cubicBezTo>
                  <a:cubicBezTo>
                    <a:pt x="465" y="102"/>
                    <a:pt x="467" y="101"/>
                    <a:pt x="468" y="99"/>
                  </a:cubicBezTo>
                  <a:cubicBezTo>
                    <a:pt x="468" y="99"/>
                    <a:pt x="472" y="98"/>
                    <a:pt x="473" y="98"/>
                  </a:cubicBezTo>
                  <a:cubicBezTo>
                    <a:pt x="473" y="98"/>
                    <a:pt x="472" y="97"/>
                    <a:pt x="473" y="97"/>
                  </a:cubicBezTo>
                  <a:cubicBezTo>
                    <a:pt x="473" y="97"/>
                    <a:pt x="473" y="97"/>
                    <a:pt x="474" y="97"/>
                  </a:cubicBezTo>
                  <a:cubicBezTo>
                    <a:pt x="474" y="97"/>
                    <a:pt x="475" y="97"/>
                    <a:pt x="476" y="96"/>
                  </a:cubicBezTo>
                  <a:cubicBezTo>
                    <a:pt x="478" y="96"/>
                    <a:pt x="479" y="96"/>
                    <a:pt x="480" y="95"/>
                  </a:cubicBezTo>
                  <a:cubicBezTo>
                    <a:pt x="481" y="94"/>
                    <a:pt x="481" y="94"/>
                    <a:pt x="481" y="93"/>
                  </a:cubicBezTo>
                  <a:cubicBezTo>
                    <a:pt x="481" y="92"/>
                    <a:pt x="480" y="91"/>
                    <a:pt x="481" y="91"/>
                  </a:cubicBezTo>
                  <a:cubicBezTo>
                    <a:pt x="482" y="91"/>
                    <a:pt x="481" y="92"/>
                    <a:pt x="482" y="93"/>
                  </a:cubicBezTo>
                  <a:cubicBezTo>
                    <a:pt x="482" y="94"/>
                    <a:pt x="482" y="93"/>
                    <a:pt x="483" y="93"/>
                  </a:cubicBezTo>
                  <a:cubicBezTo>
                    <a:pt x="483" y="92"/>
                    <a:pt x="484" y="92"/>
                    <a:pt x="484" y="92"/>
                  </a:cubicBezTo>
                  <a:cubicBezTo>
                    <a:pt x="485" y="91"/>
                    <a:pt x="486" y="90"/>
                    <a:pt x="486" y="90"/>
                  </a:cubicBezTo>
                  <a:cubicBezTo>
                    <a:pt x="488" y="87"/>
                    <a:pt x="486" y="91"/>
                    <a:pt x="488" y="90"/>
                  </a:cubicBezTo>
                  <a:cubicBezTo>
                    <a:pt x="489" y="90"/>
                    <a:pt x="492" y="87"/>
                    <a:pt x="493" y="88"/>
                  </a:cubicBezTo>
                  <a:cubicBezTo>
                    <a:pt x="493" y="87"/>
                    <a:pt x="492" y="84"/>
                    <a:pt x="491" y="83"/>
                  </a:cubicBezTo>
                  <a:cubicBezTo>
                    <a:pt x="491" y="83"/>
                    <a:pt x="490" y="83"/>
                    <a:pt x="489" y="83"/>
                  </a:cubicBezTo>
                  <a:cubicBezTo>
                    <a:pt x="489" y="84"/>
                    <a:pt x="491" y="84"/>
                    <a:pt x="491" y="85"/>
                  </a:cubicBezTo>
                  <a:cubicBezTo>
                    <a:pt x="492" y="85"/>
                    <a:pt x="492" y="86"/>
                    <a:pt x="491" y="87"/>
                  </a:cubicBezTo>
                  <a:cubicBezTo>
                    <a:pt x="490" y="87"/>
                    <a:pt x="490" y="87"/>
                    <a:pt x="489" y="87"/>
                  </a:cubicBezTo>
                  <a:cubicBezTo>
                    <a:pt x="487" y="87"/>
                    <a:pt x="486" y="85"/>
                    <a:pt x="485" y="84"/>
                  </a:cubicBezTo>
                  <a:cubicBezTo>
                    <a:pt x="485" y="83"/>
                    <a:pt x="484" y="83"/>
                    <a:pt x="483" y="82"/>
                  </a:cubicBezTo>
                  <a:cubicBezTo>
                    <a:pt x="482" y="82"/>
                    <a:pt x="482" y="83"/>
                    <a:pt x="482" y="81"/>
                  </a:cubicBezTo>
                  <a:cubicBezTo>
                    <a:pt x="482" y="80"/>
                    <a:pt x="483" y="80"/>
                    <a:pt x="483" y="79"/>
                  </a:cubicBezTo>
                  <a:cubicBezTo>
                    <a:pt x="483" y="78"/>
                    <a:pt x="483" y="78"/>
                    <a:pt x="482" y="77"/>
                  </a:cubicBezTo>
                  <a:cubicBezTo>
                    <a:pt x="480" y="75"/>
                    <a:pt x="482" y="71"/>
                    <a:pt x="483" y="69"/>
                  </a:cubicBezTo>
                  <a:cubicBezTo>
                    <a:pt x="483" y="68"/>
                    <a:pt x="483" y="67"/>
                    <a:pt x="484" y="66"/>
                  </a:cubicBezTo>
                  <a:cubicBezTo>
                    <a:pt x="484" y="66"/>
                    <a:pt x="484" y="66"/>
                    <a:pt x="485" y="65"/>
                  </a:cubicBezTo>
                  <a:cubicBezTo>
                    <a:pt x="485" y="65"/>
                    <a:pt x="484" y="65"/>
                    <a:pt x="484" y="64"/>
                  </a:cubicBezTo>
                  <a:cubicBezTo>
                    <a:pt x="484" y="64"/>
                    <a:pt x="484" y="62"/>
                    <a:pt x="486" y="62"/>
                  </a:cubicBezTo>
                  <a:cubicBezTo>
                    <a:pt x="486" y="62"/>
                    <a:pt x="486" y="62"/>
                    <a:pt x="487" y="63"/>
                  </a:cubicBezTo>
                  <a:cubicBezTo>
                    <a:pt x="487" y="63"/>
                    <a:pt x="487" y="62"/>
                    <a:pt x="487" y="62"/>
                  </a:cubicBezTo>
                  <a:cubicBezTo>
                    <a:pt x="488" y="61"/>
                    <a:pt x="487" y="61"/>
                    <a:pt x="488" y="61"/>
                  </a:cubicBezTo>
                  <a:cubicBezTo>
                    <a:pt x="489" y="61"/>
                    <a:pt x="489" y="61"/>
                    <a:pt x="490" y="60"/>
                  </a:cubicBezTo>
                  <a:cubicBezTo>
                    <a:pt x="490" y="60"/>
                    <a:pt x="490" y="59"/>
                    <a:pt x="490" y="59"/>
                  </a:cubicBezTo>
                  <a:cubicBezTo>
                    <a:pt x="491" y="59"/>
                    <a:pt x="491" y="59"/>
                    <a:pt x="492" y="58"/>
                  </a:cubicBezTo>
                  <a:cubicBezTo>
                    <a:pt x="493" y="57"/>
                    <a:pt x="492" y="56"/>
                    <a:pt x="492" y="55"/>
                  </a:cubicBezTo>
                  <a:cubicBezTo>
                    <a:pt x="492" y="55"/>
                    <a:pt x="494" y="54"/>
                    <a:pt x="494" y="54"/>
                  </a:cubicBezTo>
                  <a:cubicBezTo>
                    <a:pt x="495" y="53"/>
                    <a:pt x="495" y="54"/>
                    <a:pt x="496" y="53"/>
                  </a:cubicBezTo>
                  <a:cubicBezTo>
                    <a:pt x="497" y="51"/>
                    <a:pt x="498" y="49"/>
                    <a:pt x="500" y="51"/>
                  </a:cubicBezTo>
                  <a:cubicBezTo>
                    <a:pt x="500" y="50"/>
                    <a:pt x="501" y="49"/>
                    <a:pt x="502" y="49"/>
                  </a:cubicBezTo>
                  <a:cubicBezTo>
                    <a:pt x="502" y="48"/>
                    <a:pt x="503" y="48"/>
                    <a:pt x="504" y="47"/>
                  </a:cubicBezTo>
                  <a:cubicBezTo>
                    <a:pt x="504" y="46"/>
                    <a:pt x="505" y="46"/>
                    <a:pt x="505" y="46"/>
                  </a:cubicBezTo>
                  <a:cubicBezTo>
                    <a:pt x="505" y="46"/>
                    <a:pt x="505" y="46"/>
                    <a:pt x="506" y="46"/>
                  </a:cubicBezTo>
                  <a:cubicBezTo>
                    <a:pt x="506" y="45"/>
                    <a:pt x="507" y="44"/>
                    <a:pt x="507" y="43"/>
                  </a:cubicBezTo>
                  <a:close/>
                  <a:moveTo>
                    <a:pt x="70" y="204"/>
                  </a:moveTo>
                  <a:cubicBezTo>
                    <a:pt x="70" y="204"/>
                    <a:pt x="70" y="204"/>
                    <a:pt x="70" y="205"/>
                  </a:cubicBezTo>
                  <a:cubicBezTo>
                    <a:pt x="70" y="204"/>
                    <a:pt x="70" y="204"/>
                    <a:pt x="70" y="204"/>
                  </a:cubicBezTo>
                  <a:close/>
                  <a:moveTo>
                    <a:pt x="70" y="207"/>
                  </a:moveTo>
                  <a:cubicBezTo>
                    <a:pt x="70" y="207"/>
                    <a:pt x="69" y="207"/>
                    <a:pt x="69" y="207"/>
                  </a:cubicBezTo>
                  <a:cubicBezTo>
                    <a:pt x="70" y="208"/>
                    <a:pt x="70" y="208"/>
                    <a:pt x="71" y="209"/>
                  </a:cubicBezTo>
                  <a:cubicBezTo>
                    <a:pt x="71" y="208"/>
                    <a:pt x="70" y="208"/>
                    <a:pt x="70" y="207"/>
                  </a:cubicBezTo>
                  <a:close/>
                  <a:moveTo>
                    <a:pt x="76" y="188"/>
                  </a:moveTo>
                  <a:cubicBezTo>
                    <a:pt x="75" y="188"/>
                    <a:pt x="75" y="188"/>
                    <a:pt x="75" y="187"/>
                  </a:cubicBezTo>
                  <a:cubicBezTo>
                    <a:pt x="75" y="188"/>
                    <a:pt x="75" y="188"/>
                    <a:pt x="76" y="188"/>
                  </a:cubicBezTo>
                  <a:close/>
                  <a:moveTo>
                    <a:pt x="76" y="190"/>
                  </a:moveTo>
                  <a:cubicBezTo>
                    <a:pt x="76" y="190"/>
                    <a:pt x="76" y="190"/>
                    <a:pt x="76" y="189"/>
                  </a:cubicBezTo>
                  <a:cubicBezTo>
                    <a:pt x="76" y="190"/>
                    <a:pt x="76" y="190"/>
                    <a:pt x="76" y="190"/>
                  </a:cubicBezTo>
                  <a:close/>
                  <a:moveTo>
                    <a:pt x="76" y="68"/>
                  </a:moveTo>
                  <a:cubicBezTo>
                    <a:pt x="77" y="69"/>
                    <a:pt x="77" y="69"/>
                    <a:pt x="77" y="70"/>
                  </a:cubicBezTo>
                  <a:cubicBezTo>
                    <a:pt x="77" y="69"/>
                    <a:pt x="76" y="69"/>
                    <a:pt x="76" y="68"/>
                  </a:cubicBezTo>
                  <a:close/>
                  <a:moveTo>
                    <a:pt x="35" y="125"/>
                  </a:moveTo>
                  <a:cubicBezTo>
                    <a:pt x="47" y="142"/>
                    <a:pt x="58" y="159"/>
                    <a:pt x="70" y="177"/>
                  </a:cubicBezTo>
                  <a:cubicBezTo>
                    <a:pt x="72" y="179"/>
                    <a:pt x="73" y="182"/>
                    <a:pt x="75" y="184"/>
                  </a:cubicBezTo>
                  <a:cubicBezTo>
                    <a:pt x="63" y="167"/>
                    <a:pt x="51" y="149"/>
                    <a:pt x="40" y="132"/>
                  </a:cubicBezTo>
                  <a:cubicBezTo>
                    <a:pt x="38" y="130"/>
                    <a:pt x="36" y="127"/>
                    <a:pt x="35" y="125"/>
                  </a:cubicBezTo>
                  <a:close/>
                  <a:moveTo>
                    <a:pt x="77" y="194"/>
                  </a:moveTo>
                  <a:cubicBezTo>
                    <a:pt x="78" y="193"/>
                    <a:pt x="76" y="192"/>
                    <a:pt x="76" y="191"/>
                  </a:cubicBezTo>
                  <a:cubicBezTo>
                    <a:pt x="76" y="192"/>
                    <a:pt x="78" y="193"/>
                    <a:pt x="77" y="194"/>
                  </a:cubicBezTo>
                  <a:close/>
                </a:path>
              </a:pathLst>
            </a:custGeom>
            <a:solidFill>
              <a:srgbClr val="E249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endParaRPr lang="en-US"/>
            </a:p>
          </p:txBody>
        </p:sp>
        <p:sp>
          <p:nvSpPr>
            <p:cNvPr id="45078" name="Google Shape;2001;p28"/>
            <p:cNvSpPr txBox="1">
              <a:spLocks noChangeArrowheads="1"/>
            </p:cNvSpPr>
            <p:nvPr/>
          </p:nvSpPr>
          <p:spPr bwMode="auto">
            <a:xfrm>
              <a:off x="3097213" y="5097463"/>
              <a:ext cx="2173287" cy="877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SzPts val="1700"/>
                <a:buFont typeface="Open Sans" panose="020B0606030504020204" pitchFamily="34" charset="0"/>
                <a:buNone/>
              </a:pPr>
              <a:r>
                <a:rPr lang="ar-SA" altLang="en-US" sz="1700"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هذا النص هو مثال لنص يمكن أن يستبدل في نفس المساحة </a:t>
              </a:r>
              <a:endParaRPr lang="en-US" alt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71FAC54-A097-F84B-9BE7-F0D5D0400E92}"/>
              </a:ext>
            </a:extLst>
          </p:cNvPr>
          <p:cNvGrpSpPr/>
          <p:nvPr/>
        </p:nvGrpSpPr>
        <p:grpSpPr>
          <a:xfrm>
            <a:off x="6524625" y="4675188"/>
            <a:ext cx="4746625" cy="1306512"/>
            <a:chOff x="6524625" y="4675188"/>
            <a:chExt cx="4746625" cy="1306512"/>
          </a:xfrm>
        </p:grpSpPr>
        <p:sp>
          <p:nvSpPr>
            <p:cNvPr id="45061" name="Google Shape;1239;p28"/>
            <p:cNvSpPr txBox="1">
              <a:spLocks noChangeArrowheads="1"/>
            </p:cNvSpPr>
            <p:nvPr/>
          </p:nvSpPr>
          <p:spPr bwMode="auto">
            <a:xfrm>
              <a:off x="8488363" y="4737100"/>
              <a:ext cx="2782887" cy="52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SzPts val="2400"/>
                <a:buFont typeface="Open Sans SemiBold" panose="020B0706030804020204" pitchFamily="34" charset="0"/>
                <a:buNone/>
              </a:pPr>
              <a:r>
                <a:rPr lang="en-US" altLang="en-US" sz="2400" b="1">
                  <a:latin typeface="Open Sans SemiBold" panose="020B0706030804020204" pitchFamily="34" charset="0"/>
                  <a:cs typeface="Open Sans SemiBold" panose="020B0706030804020204" pitchFamily="34" charset="0"/>
                  <a:sym typeface="Open Sans SemiBold" panose="020B0706030804020204" pitchFamily="34" charset="0"/>
                </a:rPr>
                <a:t>AUSTRALIA - 41%</a:t>
              </a:r>
              <a:endParaRPr lang="en-US" altLang="en-US"/>
            </a:p>
          </p:txBody>
        </p:sp>
        <p:grpSp>
          <p:nvGrpSpPr>
            <p:cNvPr id="45076" name="Google Shape;1909;p28"/>
            <p:cNvGrpSpPr>
              <a:grpSpLocks/>
            </p:cNvGrpSpPr>
            <p:nvPr/>
          </p:nvGrpSpPr>
          <p:grpSpPr bwMode="auto">
            <a:xfrm>
              <a:off x="6524625" y="4675188"/>
              <a:ext cx="1511300" cy="1279525"/>
              <a:chOff x="6524625" y="4675188"/>
              <a:chExt cx="1511301" cy="1279525"/>
            </a:xfrm>
          </p:grpSpPr>
          <p:sp>
            <p:nvSpPr>
              <p:cNvPr id="45080" name="Google Shape;1910;p28"/>
              <p:cNvSpPr>
                <a:spLocks/>
              </p:cNvSpPr>
              <p:nvPr/>
            </p:nvSpPr>
            <p:spPr bwMode="auto">
              <a:xfrm>
                <a:off x="6977063" y="4868863"/>
                <a:ext cx="7938" cy="11113"/>
              </a:xfrm>
              <a:custGeom>
                <a:avLst/>
                <a:gdLst>
                  <a:gd name="T0" fmla="*/ 0 w 2"/>
                  <a:gd name="T1" fmla="*/ 2 h 3"/>
                  <a:gd name="T2" fmla="*/ 1 w 2"/>
                  <a:gd name="T3" fmla="*/ 3 h 3"/>
                  <a:gd name="T4" fmla="*/ 1 w 2"/>
                  <a:gd name="T5" fmla="*/ 2 h 3"/>
                  <a:gd name="T6" fmla="*/ 1 w 2"/>
                  <a:gd name="T7" fmla="*/ 0 h 3"/>
                  <a:gd name="T8" fmla="*/ 1 w 2"/>
                  <a:gd name="T9" fmla="*/ 2 h 3"/>
                  <a:gd name="T10" fmla="*/ 0 w 2"/>
                  <a:gd name="T11" fmla="*/ 1 h 3"/>
                  <a:gd name="T12" fmla="*/ 0 w 2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3" extrusionOk="0">
                    <a:moveTo>
                      <a:pt x="0" y="2"/>
                    </a:moveTo>
                    <a:cubicBezTo>
                      <a:pt x="0" y="2"/>
                      <a:pt x="0" y="2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9C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081" name="Google Shape;1911;p28"/>
              <p:cNvSpPr>
                <a:spLocks/>
              </p:cNvSpPr>
              <p:nvPr/>
            </p:nvSpPr>
            <p:spPr bwMode="auto">
              <a:xfrm>
                <a:off x="7097713" y="4886325"/>
                <a:ext cx="3175" cy="6350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2 h 2"/>
                  <a:gd name="T4" fmla="*/ 0 w 1"/>
                  <a:gd name="T5" fmla="*/ 0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9C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082" name="Google Shape;1912;p28"/>
              <p:cNvSpPr>
                <a:spLocks/>
              </p:cNvSpPr>
              <p:nvPr/>
            </p:nvSpPr>
            <p:spPr bwMode="auto">
              <a:xfrm>
                <a:off x="6970713" y="4889500"/>
                <a:ext cx="3175" cy="317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 extrusionOk="0">
                    <a:moveTo>
                      <a:pt x="0" y="0"/>
                    </a:moveTo>
                    <a:cubicBezTo>
                      <a:pt x="0" y="1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083" name="Google Shape;1913;p28"/>
              <p:cNvSpPr>
                <a:spLocks/>
              </p:cNvSpPr>
              <p:nvPr/>
            </p:nvSpPr>
            <p:spPr bwMode="auto">
              <a:xfrm>
                <a:off x="7031038" y="4848225"/>
                <a:ext cx="3175" cy="3175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9C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084" name="Google Shape;1914;p28"/>
              <p:cNvSpPr>
                <a:spLocks/>
              </p:cNvSpPr>
              <p:nvPr/>
            </p:nvSpPr>
            <p:spPr bwMode="auto">
              <a:xfrm>
                <a:off x="6950075" y="4900613"/>
                <a:ext cx="3175" cy="3175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 extrusionOk="0">
                    <a:moveTo>
                      <a:pt x="0" y="0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085" name="Google Shape;1915;p28"/>
              <p:cNvSpPr>
                <a:spLocks/>
              </p:cNvSpPr>
              <p:nvPr/>
            </p:nvSpPr>
            <p:spPr bwMode="auto">
              <a:xfrm>
                <a:off x="6530975" y="5262563"/>
                <a:ext cx="4763" cy="6350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 extrusionOk="0">
                    <a:moveTo>
                      <a:pt x="0" y="2"/>
                    </a:moveTo>
                    <a:cubicBezTo>
                      <a:pt x="1" y="2"/>
                      <a:pt x="1" y="0"/>
                      <a:pt x="1" y="0"/>
                    </a:cubicBezTo>
                    <a:cubicBezTo>
                      <a:pt x="0" y="0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9C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086" name="Google Shape;1916;p28"/>
              <p:cNvSpPr>
                <a:spLocks/>
              </p:cNvSpPr>
              <p:nvPr/>
            </p:nvSpPr>
            <p:spPr bwMode="auto">
              <a:xfrm>
                <a:off x="6524625" y="5276850"/>
                <a:ext cx="14288" cy="28575"/>
              </a:xfrm>
              <a:custGeom>
                <a:avLst/>
                <a:gdLst>
                  <a:gd name="T0" fmla="*/ 3 w 4"/>
                  <a:gd name="T1" fmla="*/ 7 h 8"/>
                  <a:gd name="T2" fmla="*/ 3 w 4"/>
                  <a:gd name="T3" fmla="*/ 6 h 8"/>
                  <a:gd name="T4" fmla="*/ 3 w 4"/>
                  <a:gd name="T5" fmla="*/ 6 h 8"/>
                  <a:gd name="T6" fmla="*/ 3 w 4"/>
                  <a:gd name="T7" fmla="*/ 5 h 8"/>
                  <a:gd name="T8" fmla="*/ 2 w 4"/>
                  <a:gd name="T9" fmla="*/ 3 h 8"/>
                  <a:gd name="T10" fmla="*/ 2 w 4"/>
                  <a:gd name="T11" fmla="*/ 1 h 8"/>
                  <a:gd name="T12" fmla="*/ 1 w 4"/>
                  <a:gd name="T13" fmla="*/ 3 h 8"/>
                  <a:gd name="T14" fmla="*/ 2 w 4"/>
                  <a:gd name="T15" fmla="*/ 5 h 8"/>
                  <a:gd name="T16" fmla="*/ 3 w 4"/>
                  <a:gd name="T17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8" extrusionOk="0">
                    <a:moveTo>
                      <a:pt x="3" y="7"/>
                    </a:moveTo>
                    <a:cubicBezTo>
                      <a:pt x="4" y="8"/>
                      <a:pt x="4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5"/>
                      <a:pt x="3" y="5"/>
                    </a:cubicBezTo>
                    <a:cubicBezTo>
                      <a:pt x="3" y="4"/>
                      <a:pt x="2" y="4"/>
                      <a:pt x="2" y="3"/>
                    </a:cubicBezTo>
                    <a:cubicBezTo>
                      <a:pt x="2" y="3"/>
                      <a:pt x="1" y="2"/>
                      <a:pt x="2" y="1"/>
                    </a:cubicBezTo>
                    <a:cubicBezTo>
                      <a:pt x="0" y="0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5"/>
                    </a:cubicBezTo>
                    <a:cubicBezTo>
                      <a:pt x="2" y="6"/>
                      <a:pt x="3" y="6"/>
                      <a:pt x="3" y="7"/>
                    </a:cubicBezTo>
                    <a:close/>
                  </a:path>
                </a:pathLst>
              </a:custGeom>
              <a:solidFill>
                <a:srgbClr val="9C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087" name="Google Shape;1917;p28"/>
              <p:cNvSpPr>
                <a:spLocks/>
              </p:cNvSpPr>
              <p:nvPr/>
            </p:nvSpPr>
            <p:spPr bwMode="auto">
              <a:xfrm>
                <a:off x="6953250" y="4900613"/>
                <a:ext cx="6350" cy="6350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1 h 2"/>
                  <a:gd name="T4" fmla="*/ 1 w 2"/>
                  <a:gd name="T5" fmla="*/ 1 h 2"/>
                  <a:gd name="T6" fmla="*/ 2 w 2"/>
                  <a:gd name="T7" fmla="*/ 1 h 2"/>
                  <a:gd name="T8" fmla="*/ 2 w 2"/>
                  <a:gd name="T9" fmla="*/ 1 h 2"/>
                  <a:gd name="T10" fmla="*/ 2 w 2"/>
                  <a:gd name="T11" fmla="*/ 0 h 2"/>
                  <a:gd name="T12" fmla="*/ 1 w 2"/>
                  <a:gd name="T13" fmla="*/ 0 h 2"/>
                  <a:gd name="T14" fmla="*/ 1 w 2"/>
                  <a:gd name="T15" fmla="*/ 0 h 2"/>
                  <a:gd name="T16" fmla="*/ 1 w 2"/>
                  <a:gd name="T17" fmla="*/ 1 h 2"/>
                  <a:gd name="T18" fmla="*/ 0 w 2"/>
                  <a:gd name="T19" fmla="*/ 1 h 2"/>
                  <a:gd name="T20" fmla="*/ 1 w 2"/>
                  <a:gd name="T2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" h="2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0" y="2"/>
                      <a:pt x="1" y="2"/>
                      <a:pt x="2" y="1"/>
                    </a:cubicBezTo>
                    <a:cubicBezTo>
                      <a:pt x="2" y="1"/>
                      <a:pt x="1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9C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088" name="Google Shape;1918;p28"/>
              <p:cNvSpPr>
                <a:spLocks/>
              </p:cNvSpPr>
              <p:nvPr/>
            </p:nvSpPr>
            <p:spPr bwMode="auto">
              <a:xfrm>
                <a:off x="6535738" y="5251450"/>
                <a:ext cx="0" cy="7938"/>
              </a:xfrm>
              <a:custGeom>
                <a:avLst/>
                <a:gdLst>
                  <a:gd name="T0" fmla="*/ 0 w 120000"/>
                  <a:gd name="T1" fmla="*/ 2 h 2"/>
                  <a:gd name="T2" fmla="*/ 0 w 120000"/>
                  <a:gd name="T3" fmla="*/ 2 h 2"/>
                  <a:gd name="T4" fmla="*/ 0 w 120000"/>
                  <a:gd name="T5" fmla="*/ 0 h 2"/>
                  <a:gd name="T6" fmla="*/ 0 w 120000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000" h="2" extrusionOk="0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9C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089" name="Google Shape;1919;p28"/>
              <p:cNvSpPr>
                <a:spLocks/>
              </p:cNvSpPr>
              <p:nvPr/>
            </p:nvSpPr>
            <p:spPr bwMode="auto">
              <a:xfrm>
                <a:off x="6611938" y="5097463"/>
                <a:ext cx="11113" cy="11113"/>
              </a:xfrm>
              <a:custGeom>
                <a:avLst/>
                <a:gdLst>
                  <a:gd name="T0" fmla="*/ 1 w 3"/>
                  <a:gd name="T1" fmla="*/ 3 h 3"/>
                  <a:gd name="T2" fmla="*/ 3 w 3"/>
                  <a:gd name="T3" fmla="*/ 2 h 3"/>
                  <a:gd name="T4" fmla="*/ 1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 extrusionOk="0">
                    <a:moveTo>
                      <a:pt x="1" y="3"/>
                    </a:moveTo>
                    <a:cubicBezTo>
                      <a:pt x="1" y="3"/>
                      <a:pt x="3" y="3"/>
                      <a:pt x="3" y="2"/>
                    </a:cubicBezTo>
                    <a:cubicBezTo>
                      <a:pt x="3" y="0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9C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090" name="Google Shape;1920;p28"/>
              <p:cNvSpPr>
                <a:spLocks/>
              </p:cNvSpPr>
              <p:nvPr/>
            </p:nvSpPr>
            <p:spPr bwMode="auto">
              <a:xfrm>
                <a:off x="7089775" y="4892675"/>
                <a:ext cx="3175" cy="476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9C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091" name="Google Shape;1921;p28"/>
              <p:cNvSpPr>
                <a:spLocks/>
              </p:cNvSpPr>
              <p:nvPr/>
            </p:nvSpPr>
            <p:spPr bwMode="auto">
              <a:xfrm>
                <a:off x="6629400" y="5526088"/>
                <a:ext cx="0" cy="3175"/>
              </a:xfrm>
              <a:custGeom>
                <a:avLst/>
                <a:gdLst>
                  <a:gd name="T0" fmla="*/ 0 w 120000"/>
                  <a:gd name="T1" fmla="*/ 1 h 1"/>
                  <a:gd name="T2" fmla="*/ 0 w 120000"/>
                  <a:gd name="T3" fmla="*/ 0 h 1"/>
                  <a:gd name="T4" fmla="*/ 0 w 120000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0000" h="1" extrusionOk="0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9C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092" name="Google Shape;1922;p28"/>
              <p:cNvSpPr>
                <a:spLocks/>
              </p:cNvSpPr>
              <p:nvPr/>
            </p:nvSpPr>
            <p:spPr bwMode="auto">
              <a:xfrm>
                <a:off x="7726363" y="5754688"/>
                <a:ext cx="6350" cy="6350"/>
              </a:xfrm>
              <a:custGeom>
                <a:avLst/>
                <a:gdLst>
                  <a:gd name="T0" fmla="*/ 0 w 2"/>
                  <a:gd name="T1" fmla="*/ 1 h 2"/>
                  <a:gd name="T2" fmla="*/ 2 w 2"/>
                  <a:gd name="T3" fmla="*/ 0 h 2"/>
                  <a:gd name="T4" fmla="*/ 0 w 2"/>
                  <a:gd name="T5" fmla="*/ 0 h 2"/>
                  <a:gd name="T6" fmla="*/ 0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 extrusionOk="0">
                    <a:moveTo>
                      <a:pt x="0" y="1"/>
                    </a:moveTo>
                    <a:cubicBezTo>
                      <a:pt x="0" y="2"/>
                      <a:pt x="1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9C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093" name="Google Shape;1923;p28"/>
              <p:cNvSpPr>
                <a:spLocks/>
              </p:cNvSpPr>
              <p:nvPr/>
            </p:nvSpPr>
            <p:spPr bwMode="auto">
              <a:xfrm>
                <a:off x="7767638" y="5768975"/>
                <a:ext cx="7938" cy="3175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0 w 2"/>
                  <a:gd name="T5" fmla="*/ 1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 extrusionOk="0">
                    <a:moveTo>
                      <a:pt x="1" y="1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2" y="0"/>
                      <a:pt x="1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9C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094" name="Google Shape;1924;p28"/>
              <p:cNvSpPr>
                <a:spLocks/>
              </p:cNvSpPr>
              <p:nvPr/>
            </p:nvSpPr>
            <p:spPr bwMode="auto">
              <a:xfrm>
                <a:off x="7718425" y="5757863"/>
                <a:ext cx="11113" cy="7938"/>
              </a:xfrm>
              <a:custGeom>
                <a:avLst/>
                <a:gdLst>
                  <a:gd name="T0" fmla="*/ 1 w 3"/>
                  <a:gd name="T1" fmla="*/ 1 h 2"/>
                  <a:gd name="T2" fmla="*/ 0 w 3"/>
                  <a:gd name="T3" fmla="*/ 1 h 2"/>
                  <a:gd name="T4" fmla="*/ 3 w 3"/>
                  <a:gd name="T5" fmla="*/ 2 h 2"/>
                  <a:gd name="T6" fmla="*/ 2 w 3"/>
                  <a:gd name="T7" fmla="*/ 1 h 2"/>
                  <a:gd name="T8" fmla="*/ 1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 extrusionOk="0">
                    <a:moveTo>
                      <a:pt x="1" y="1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3" y="2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9C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095" name="Google Shape;1925;p28"/>
              <p:cNvSpPr>
                <a:spLocks/>
              </p:cNvSpPr>
              <p:nvPr/>
            </p:nvSpPr>
            <p:spPr bwMode="auto">
              <a:xfrm>
                <a:off x="7793038" y="5937250"/>
                <a:ext cx="11113" cy="11113"/>
              </a:xfrm>
              <a:custGeom>
                <a:avLst/>
                <a:gdLst>
                  <a:gd name="T0" fmla="*/ 3 w 3"/>
                  <a:gd name="T1" fmla="*/ 1 h 3"/>
                  <a:gd name="T2" fmla="*/ 2 w 3"/>
                  <a:gd name="T3" fmla="*/ 0 h 3"/>
                  <a:gd name="T4" fmla="*/ 1 w 3"/>
                  <a:gd name="T5" fmla="*/ 1 h 3"/>
                  <a:gd name="T6" fmla="*/ 0 w 3"/>
                  <a:gd name="T7" fmla="*/ 2 h 3"/>
                  <a:gd name="T8" fmla="*/ 1 w 3"/>
                  <a:gd name="T9" fmla="*/ 2 h 3"/>
                  <a:gd name="T10" fmla="*/ 1 w 3"/>
                  <a:gd name="T11" fmla="*/ 2 h 3"/>
                  <a:gd name="T12" fmla="*/ 3 w 3"/>
                  <a:gd name="T1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 extrusionOk="0">
                    <a:moveTo>
                      <a:pt x="3" y="1"/>
                    </a:moveTo>
                    <a:cubicBezTo>
                      <a:pt x="2" y="1"/>
                      <a:pt x="3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2" y="3"/>
                      <a:pt x="0" y="2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9C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096" name="Google Shape;1926;p28"/>
              <p:cNvSpPr>
                <a:spLocks/>
              </p:cNvSpPr>
              <p:nvPr/>
            </p:nvSpPr>
            <p:spPr bwMode="auto">
              <a:xfrm>
                <a:off x="7799388" y="5930900"/>
                <a:ext cx="7938" cy="6350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0 h 2"/>
                  <a:gd name="T4" fmla="*/ 1 w 2"/>
                  <a:gd name="T5" fmla="*/ 1 h 2"/>
                  <a:gd name="T6" fmla="*/ 0 w 2"/>
                  <a:gd name="T7" fmla="*/ 1 h 2"/>
                  <a:gd name="T8" fmla="*/ 1 w 2"/>
                  <a:gd name="T9" fmla="*/ 1 h 2"/>
                  <a:gd name="T10" fmla="*/ 1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 extrusionOk="0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0" y="0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0" y="2"/>
                      <a:pt x="2" y="2"/>
                      <a:pt x="1" y="1"/>
                    </a:cubicBezTo>
                    <a:close/>
                  </a:path>
                </a:pathLst>
              </a:custGeom>
              <a:solidFill>
                <a:srgbClr val="9C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097" name="Google Shape;1927;p28"/>
              <p:cNvSpPr>
                <a:spLocks/>
              </p:cNvSpPr>
              <p:nvPr/>
            </p:nvSpPr>
            <p:spPr bwMode="auto">
              <a:xfrm>
                <a:off x="7824788" y="5908675"/>
                <a:ext cx="6350" cy="11113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2 h 3"/>
                  <a:gd name="T4" fmla="*/ 1 w 2"/>
                  <a:gd name="T5" fmla="*/ 3 h 3"/>
                  <a:gd name="T6" fmla="*/ 2 w 2"/>
                  <a:gd name="T7" fmla="*/ 2 h 3"/>
                  <a:gd name="T8" fmla="*/ 1 w 2"/>
                  <a:gd name="T9" fmla="*/ 2 h 3"/>
                  <a:gd name="T10" fmla="*/ 2 w 2"/>
                  <a:gd name="T11" fmla="*/ 2 h 3"/>
                  <a:gd name="T12" fmla="*/ 2 w 2"/>
                  <a:gd name="T1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3" extrusionOk="0">
                    <a:moveTo>
                      <a:pt x="2" y="1"/>
                    </a:moveTo>
                    <a:cubicBezTo>
                      <a:pt x="2" y="0"/>
                      <a:pt x="0" y="1"/>
                      <a:pt x="1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1"/>
                    </a:cubicBezTo>
                    <a:close/>
                  </a:path>
                </a:pathLst>
              </a:custGeom>
              <a:solidFill>
                <a:srgbClr val="9C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098" name="Google Shape;1928;p28"/>
              <p:cNvSpPr>
                <a:spLocks/>
              </p:cNvSpPr>
              <p:nvPr/>
            </p:nvSpPr>
            <p:spPr bwMode="auto">
              <a:xfrm>
                <a:off x="7835900" y="5902325"/>
                <a:ext cx="3175" cy="3175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9C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099" name="Google Shape;1929;p28"/>
              <p:cNvSpPr>
                <a:spLocks/>
              </p:cNvSpPr>
              <p:nvPr/>
            </p:nvSpPr>
            <p:spPr bwMode="auto">
              <a:xfrm>
                <a:off x="7673975" y="5800725"/>
                <a:ext cx="9525" cy="23813"/>
              </a:xfrm>
              <a:custGeom>
                <a:avLst/>
                <a:gdLst>
                  <a:gd name="T0" fmla="*/ 3 w 3"/>
                  <a:gd name="T1" fmla="*/ 4 h 7"/>
                  <a:gd name="T2" fmla="*/ 2 w 3"/>
                  <a:gd name="T3" fmla="*/ 2 h 7"/>
                  <a:gd name="T4" fmla="*/ 1 w 3"/>
                  <a:gd name="T5" fmla="*/ 0 h 7"/>
                  <a:gd name="T6" fmla="*/ 0 w 3"/>
                  <a:gd name="T7" fmla="*/ 1 h 7"/>
                  <a:gd name="T8" fmla="*/ 0 w 3"/>
                  <a:gd name="T9" fmla="*/ 2 h 7"/>
                  <a:gd name="T10" fmla="*/ 0 w 3"/>
                  <a:gd name="T11" fmla="*/ 2 h 7"/>
                  <a:gd name="T12" fmla="*/ 0 w 3"/>
                  <a:gd name="T13" fmla="*/ 4 h 7"/>
                  <a:gd name="T14" fmla="*/ 0 w 3"/>
                  <a:gd name="T15" fmla="*/ 6 h 7"/>
                  <a:gd name="T16" fmla="*/ 3 w 3"/>
                  <a:gd name="T1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7" extrusionOk="0">
                    <a:moveTo>
                      <a:pt x="3" y="4"/>
                    </a:moveTo>
                    <a:cubicBezTo>
                      <a:pt x="2" y="4"/>
                      <a:pt x="3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0" y="4"/>
                      <a:pt x="0" y="6"/>
                      <a:pt x="0" y="6"/>
                    </a:cubicBezTo>
                    <a:cubicBezTo>
                      <a:pt x="1" y="7"/>
                      <a:pt x="3" y="5"/>
                      <a:pt x="3" y="4"/>
                    </a:cubicBezTo>
                    <a:close/>
                  </a:path>
                </a:pathLst>
              </a:custGeom>
              <a:solidFill>
                <a:srgbClr val="9C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100" name="Google Shape;1930;p28"/>
              <p:cNvSpPr>
                <a:spLocks/>
              </p:cNvSpPr>
              <p:nvPr/>
            </p:nvSpPr>
            <p:spPr bwMode="auto">
              <a:xfrm>
                <a:off x="7708900" y="5838825"/>
                <a:ext cx="9525" cy="7938"/>
              </a:xfrm>
              <a:custGeom>
                <a:avLst/>
                <a:gdLst>
                  <a:gd name="T0" fmla="*/ 1 w 3"/>
                  <a:gd name="T1" fmla="*/ 0 h 2"/>
                  <a:gd name="T2" fmla="*/ 1 w 3"/>
                  <a:gd name="T3" fmla="*/ 1 h 2"/>
                  <a:gd name="T4" fmla="*/ 3 w 3"/>
                  <a:gd name="T5" fmla="*/ 1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 extrusionOk="0">
                    <a:moveTo>
                      <a:pt x="1" y="0"/>
                    </a:moveTo>
                    <a:cubicBezTo>
                      <a:pt x="1" y="0"/>
                      <a:pt x="0" y="1"/>
                      <a:pt x="1" y="1"/>
                    </a:cubicBezTo>
                    <a:cubicBezTo>
                      <a:pt x="1" y="2"/>
                      <a:pt x="2" y="1"/>
                      <a:pt x="3" y="1"/>
                    </a:cubicBezTo>
                    <a:cubicBezTo>
                      <a:pt x="2" y="1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9C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101" name="Google Shape;1931;p28"/>
              <p:cNvSpPr>
                <a:spLocks/>
              </p:cNvSpPr>
              <p:nvPr/>
            </p:nvSpPr>
            <p:spPr bwMode="auto">
              <a:xfrm>
                <a:off x="7705725" y="5832475"/>
                <a:ext cx="3175" cy="6350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 extrusionOk="0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9C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102" name="Google Shape;1932;p28"/>
              <p:cNvSpPr>
                <a:spLocks/>
              </p:cNvSpPr>
              <p:nvPr/>
            </p:nvSpPr>
            <p:spPr bwMode="auto">
              <a:xfrm>
                <a:off x="7708900" y="5827713"/>
                <a:ext cx="6350" cy="11113"/>
              </a:xfrm>
              <a:custGeom>
                <a:avLst/>
                <a:gdLst>
                  <a:gd name="T0" fmla="*/ 1 w 2"/>
                  <a:gd name="T1" fmla="*/ 1 h 3"/>
                  <a:gd name="T2" fmla="*/ 0 w 2"/>
                  <a:gd name="T3" fmla="*/ 1 h 3"/>
                  <a:gd name="T4" fmla="*/ 1 w 2"/>
                  <a:gd name="T5" fmla="*/ 1 h 3"/>
                  <a:gd name="T6" fmla="*/ 1 w 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 extrusionOk="0"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2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9C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103" name="Google Shape;1933;p28"/>
              <p:cNvSpPr>
                <a:spLocks/>
              </p:cNvSpPr>
              <p:nvPr/>
            </p:nvSpPr>
            <p:spPr bwMode="auto">
              <a:xfrm>
                <a:off x="7824788" y="5827713"/>
                <a:ext cx="20638" cy="7938"/>
              </a:xfrm>
              <a:custGeom>
                <a:avLst/>
                <a:gdLst>
                  <a:gd name="T0" fmla="*/ 5 w 6"/>
                  <a:gd name="T1" fmla="*/ 1 h 2"/>
                  <a:gd name="T2" fmla="*/ 3 w 6"/>
                  <a:gd name="T3" fmla="*/ 0 h 2"/>
                  <a:gd name="T4" fmla="*/ 2 w 6"/>
                  <a:gd name="T5" fmla="*/ 0 h 2"/>
                  <a:gd name="T6" fmla="*/ 1 w 6"/>
                  <a:gd name="T7" fmla="*/ 1 h 2"/>
                  <a:gd name="T8" fmla="*/ 4 w 6"/>
                  <a:gd name="T9" fmla="*/ 2 h 2"/>
                  <a:gd name="T10" fmla="*/ 5 w 6"/>
                  <a:gd name="T11" fmla="*/ 2 h 2"/>
                  <a:gd name="T12" fmla="*/ 6 w 6"/>
                  <a:gd name="T13" fmla="*/ 1 h 2"/>
                  <a:gd name="T14" fmla="*/ 5 w 6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2" extrusionOk="0">
                    <a:moveTo>
                      <a:pt x="5" y="1"/>
                    </a:moveTo>
                    <a:cubicBezTo>
                      <a:pt x="4" y="0"/>
                      <a:pt x="4" y="0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2"/>
                      <a:pt x="4" y="1"/>
                      <a:pt x="4" y="2"/>
                    </a:cubicBezTo>
                    <a:cubicBezTo>
                      <a:pt x="4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6" y="1"/>
                    </a:cubicBezTo>
                    <a:cubicBezTo>
                      <a:pt x="5" y="1"/>
                      <a:pt x="5" y="1"/>
                      <a:pt x="5" y="1"/>
                    </a:cubicBezTo>
                    <a:close/>
                  </a:path>
                </a:pathLst>
              </a:custGeom>
              <a:solidFill>
                <a:srgbClr val="9C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104" name="Google Shape;1934;p28"/>
              <p:cNvSpPr>
                <a:spLocks/>
              </p:cNvSpPr>
              <p:nvPr/>
            </p:nvSpPr>
            <p:spPr bwMode="auto">
              <a:xfrm>
                <a:off x="7816850" y="5807075"/>
                <a:ext cx="22225" cy="20638"/>
              </a:xfrm>
              <a:custGeom>
                <a:avLst/>
                <a:gdLst>
                  <a:gd name="T0" fmla="*/ 1 w 6"/>
                  <a:gd name="T1" fmla="*/ 1 h 6"/>
                  <a:gd name="T2" fmla="*/ 0 w 6"/>
                  <a:gd name="T3" fmla="*/ 1 h 6"/>
                  <a:gd name="T4" fmla="*/ 1 w 6"/>
                  <a:gd name="T5" fmla="*/ 3 h 6"/>
                  <a:gd name="T6" fmla="*/ 3 w 6"/>
                  <a:gd name="T7" fmla="*/ 5 h 6"/>
                  <a:gd name="T8" fmla="*/ 5 w 6"/>
                  <a:gd name="T9" fmla="*/ 5 h 6"/>
                  <a:gd name="T10" fmla="*/ 5 w 6"/>
                  <a:gd name="T11" fmla="*/ 5 h 6"/>
                  <a:gd name="T12" fmla="*/ 6 w 6"/>
                  <a:gd name="T13" fmla="*/ 5 h 6"/>
                  <a:gd name="T14" fmla="*/ 6 w 6"/>
                  <a:gd name="T15" fmla="*/ 4 h 6"/>
                  <a:gd name="T16" fmla="*/ 6 w 6"/>
                  <a:gd name="T17" fmla="*/ 5 h 6"/>
                  <a:gd name="T18" fmla="*/ 6 w 6"/>
                  <a:gd name="T19" fmla="*/ 4 h 6"/>
                  <a:gd name="T20" fmla="*/ 5 w 6"/>
                  <a:gd name="T21" fmla="*/ 4 h 6"/>
                  <a:gd name="T22" fmla="*/ 6 w 6"/>
                  <a:gd name="T23" fmla="*/ 2 h 6"/>
                  <a:gd name="T24" fmla="*/ 3 w 6"/>
                  <a:gd name="T25" fmla="*/ 1 h 6"/>
                  <a:gd name="T26" fmla="*/ 2 w 6"/>
                  <a:gd name="T27" fmla="*/ 0 h 6"/>
                  <a:gd name="T28" fmla="*/ 1 w 6"/>
                  <a:gd name="T29" fmla="*/ 0 h 6"/>
                  <a:gd name="T30" fmla="*/ 1 w 6"/>
                  <a:gd name="T31" fmla="*/ 0 h 6"/>
                  <a:gd name="T32" fmla="*/ 1 w 6"/>
                  <a:gd name="T33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6" extrusionOk="0"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2" y="2"/>
                      <a:pt x="1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6"/>
                      <a:pt x="4" y="5"/>
                      <a:pt x="5" y="5"/>
                    </a:cubicBezTo>
                    <a:cubicBezTo>
                      <a:pt x="4" y="5"/>
                      <a:pt x="5" y="5"/>
                      <a:pt x="5" y="5"/>
                    </a:cubicBezTo>
                    <a:cubicBezTo>
                      <a:pt x="5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4"/>
                      <a:pt x="6" y="3"/>
                      <a:pt x="6" y="2"/>
                    </a:cubicBezTo>
                    <a:cubicBezTo>
                      <a:pt x="4" y="2"/>
                      <a:pt x="4" y="2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9C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105" name="Google Shape;1935;p28"/>
              <p:cNvSpPr>
                <a:spLocks/>
              </p:cNvSpPr>
              <p:nvPr/>
            </p:nvSpPr>
            <p:spPr bwMode="auto">
              <a:xfrm>
                <a:off x="7700963" y="5838825"/>
                <a:ext cx="141288" cy="115888"/>
              </a:xfrm>
              <a:custGeom>
                <a:avLst/>
                <a:gdLst>
                  <a:gd name="T0" fmla="*/ 39 w 40"/>
                  <a:gd name="T1" fmla="*/ 14 h 33"/>
                  <a:gd name="T2" fmla="*/ 39 w 40"/>
                  <a:gd name="T3" fmla="*/ 7 h 33"/>
                  <a:gd name="T4" fmla="*/ 38 w 40"/>
                  <a:gd name="T5" fmla="*/ 6 h 33"/>
                  <a:gd name="T6" fmla="*/ 35 w 40"/>
                  <a:gd name="T7" fmla="*/ 1 h 33"/>
                  <a:gd name="T8" fmla="*/ 30 w 40"/>
                  <a:gd name="T9" fmla="*/ 4 h 33"/>
                  <a:gd name="T10" fmla="*/ 25 w 40"/>
                  <a:gd name="T11" fmla="*/ 4 h 33"/>
                  <a:gd name="T12" fmla="*/ 23 w 40"/>
                  <a:gd name="T13" fmla="*/ 6 h 33"/>
                  <a:gd name="T14" fmla="*/ 20 w 40"/>
                  <a:gd name="T15" fmla="*/ 6 h 33"/>
                  <a:gd name="T16" fmla="*/ 12 w 40"/>
                  <a:gd name="T17" fmla="*/ 4 h 33"/>
                  <a:gd name="T18" fmla="*/ 7 w 40"/>
                  <a:gd name="T19" fmla="*/ 2 h 33"/>
                  <a:gd name="T20" fmla="*/ 3 w 40"/>
                  <a:gd name="T21" fmla="*/ 2 h 33"/>
                  <a:gd name="T22" fmla="*/ 0 w 40"/>
                  <a:gd name="T23" fmla="*/ 4 h 33"/>
                  <a:gd name="T24" fmla="*/ 1 w 40"/>
                  <a:gd name="T25" fmla="*/ 9 h 33"/>
                  <a:gd name="T26" fmla="*/ 6 w 40"/>
                  <a:gd name="T27" fmla="*/ 15 h 33"/>
                  <a:gd name="T28" fmla="*/ 8 w 40"/>
                  <a:gd name="T29" fmla="*/ 18 h 33"/>
                  <a:gd name="T30" fmla="*/ 9 w 40"/>
                  <a:gd name="T31" fmla="*/ 19 h 33"/>
                  <a:gd name="T32" fmla="*/ 7 w 40"/>
                  <a:gd name="T33" fmla="*/ 18 h 33"/>
                  <a:gd name="T34" fmla="*/ 7 w 40"/>
                  <a:gd name="T35" fmla="*/ 21 h 33"/>
                  <a:gd name="T36" fmla="*/ 10 w 40"/>
                  <a:gd name="T37" fmla="*/ 25 h 33"/>
                  <a:gd name="T38" fmla="*/ 14 w 40"/>
                  <a:gd name="T39" fmla="*/ 28 h 33"/>
                  <a:gd name="T40" fmla="*/ 14 w 40"/>
                  <a:gd name="T41" fmla="*/ 28 h 33"/>
                  <a:gd name="T42" fmla="*/ 16 w 40"/>
                  <a:gd name="T43" fmla="*/ 28 h 33"/>
                  <a:gd name="T44" fmla="*/ 16 w 40"/>
                  <a:gd name="T45" fmla="*/ 29 h 33"/>
                  <a:gd name="T46" fmla="*/ 14 w 40"/>
                  <a:gd name="T47" fmla="*/ 29 h 33"/>
                  <a:gd name="T48" fmla="*/ 16 w 40"/>
                  <a:gd name="T49" fmla="*/ 31 h 33"/>
                  <a:gd name="T50" fmla="*/ 20 w 40"/>
                  <a:gd name="T51" fmla="*/ 31 h 33"/>
                  <a:gd name="T52" fmla="*/ 23 w 40"/>
                  <a:gd name="T53" fmla="*/ 32 h 33"/>
                  <a:gd name="T54" fmla="*/ 25 w 40"/>
                  <a:gd name="T55" fmla="*/ 30 h 33"/>
                  <a:gd name="T56" fmla="*/ 26 w 40"/>
                  <a:gd name="T57" fmla="*/ 29 h 33"/>
                  <a:gd name="T58" fmla="*/ 26 w 40"/>
                  <a:gd name="T59" fmla="*/ 27 h 33"/>
                  <a:gd name="T60" fmla="*/ 28 w 40"/>
                  <a:gd name="T61" fmla="*/ 27 h 33"/>
                  <a:gd name="T62" fmla="*/ 29 w 40"/>
                  <a:gd name="T63" fmla="*/ 24 h 33"/>
                  <a:gd name="T64" fmla="*/ 30 w 40"/>
                  <a:gd name="T65" fmla="*/ 25 h 33"/>
                  <a:gd name="T66" fmla="*/ 30 w 40"/>
                  <a:gd name="T67" fmla="*/ 24 h 33"/>
                  <a:gd name="T68" fmla="*/ 34 w 40"/>
                  <a:gd name="T69" fmla="*/ 25 h 33"/>
                  <a:gd name="T70" fmla="*/ 32 w 40"/>
                  <a:gd name="T71" fmla="*/ 25 h 33"/>
                  <a:gd name="T72" fmla="*/ 33 w 40"/>
                  <a:gd name="T73" fmla="*/ 28 h 33"/>
                  <a:gd name="T74" fmla="*/ 36 w 40"/>
                  <a:gd name="T75" fmla="*/ 28 h 33"/>
                  <a:gd name="T76" fmla="*/ 35 w 40"/>
                  <a:gd name="T77" fmla="*/ 25 h 33"/>
                  <a:gd name="T78" fmla="*/ 35 w 40"/>
                  <a:gd name="T79" fmla="*/ 23 h 33"/>
                  <a:gd name="T80" fmla="*/ 35 w 40"/>
                  <a:gd name="T81" fmla="*/ 18 h 33"/>
                  <a:gd name="T82" fmla="*/ 38 w 40"/>
                  <a:gd name="T83" fmla="*/ 15 h 33"/>
                  <a:gd name="T84" fmla="*/ 37 w 40"/>
                  <a:gd name="T85" fmla="*/ 15 h 33"/>
                  <a:gd name="T86" fmla="*/ 38 w 40"/>
                  <a:gd name="T87" fmla="*/ 17 h 33"/>
                  <a:gd name="T88" fmla="*/ 14 w 40"/>
                  <a:gd name="T89" fmla="*/ 22 h 33"/>
                  <a:gd name="T90" fmla="*/ 15 w 40"/>
                  <a:gd name="T91" fmla="*/ 22 h 33"/>
                  <a:gd name="T92" fmla="*/ 16 w 40"/>
                  <a:gd name="T93" fmla="*/ 21 h 33"/>
                  <a:gd name="T94" fmla="*/ 17 w 40"/>
                  <a:gd name="T95" fmla="*/ 23 h 33"/>
                  <a:gd name="T96" fmla="*/ 16 w 40"/>
                  <a:gd name="T97" fmla="*/ 23 h 33"/>
                  <a:gd name="T98" fmla="*/ 14 w 40"/>
                  <a:gd name="T99" fmla="*/ 22 h 33"/>
                  <a:gd name="T100" fmla="*/ 17 w 40"/>
                  <a:gd name="T101" fmla="*/ 25 h 33"/>
                  <a:gd name="T102" fmla="*/ 16 w 40"/>
                  <a:gd name="T103" fmla="*/ 24 h 33"/>
                  <a:gd name="T104" fmla="*/ 18 w 40"/>
                  <a:gd name="T105" fmla="*/ 2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0" h="33" extrusionOk="0">
                    <a:moveTo>
                      <a:pt x="39" y="17"/>
                    </a:moveTo>
                    <a:cubicBezTo>
                      <a:pt x="40" y="16"/>
                      <a:pt x="39" y="16"/>
                      <a:pt x="39" y="15"/>
                    </a:cubicBezTo>
                    <a:cubicBezTo>
                      <a:pt x="39" y="15"/>
                      <a:pt x="39" y="14"/>
                      <a:pt x="39" y="14"/>
                    </a:cubicBezTo>
                    <a:cubicBezTo>
                      <a:pt x="39" y="14"/>
                      <a:pt x="38" y="13"/>
                      <a:pt x="38" y="13"/>
                    </a:cubicBezTo>
                    <a:cubicBezTo>
                      <a:pt x="38" y="13"/>
                      <a:pt x="39" y="13"/>
                      <a:pt x="39" y="12"/>
                    </a:cubicBezTo>
                    <a:cubicBezTo>
                      <a:pt x="39" y="11"/>
                      <a:pt x="38" y="9"/>
                      <a:pt x="39" y="7"/>
                    </a:cubicBezTo>
                    <a:cubicBezTo>
                      <a:pt x="39" y="7"/>
                      <a:pt x="39" y="8"/>
                      <a:pt x="38" y="8"/>
                    </a:cubicBezTo>
                    <a:cubicBezTo>
                      <a:pt x="38" y="8"/>
                      <a:pt x="39" y="7"/>
                      <a:pt x="39" y="7"/>
                    </a:cubicBezTo>
                    <a:cubicBezTo>
                      <a:pt x="39" y="7"/>
                      <a:pt x="38" y="7"/>
                      <a:pt x="38" y="6"/>
                    </a:cubicBezTo>
                    <a:cubicBezTo>
                      <a:pt x="38" y="6"/>
                      <a:pt x="39" y="5"/>
                      <a:pt x="38" y="5"/>
                    </a:cubicBezTo>
                    <a:cubicBezTo>
                      <a:pt x="40" y="4"/>
                      <a:pt x="37" y="2"/>
                      <a:pt x="37" y="2"/>
                    </a:cubicBezTo>
                    <a:cubicBezTo>
                      <a:pt x="36" y="2"/>
                      <a:pt x="36" y="1"/>
                      <a:pt x="35" y="1"/>
                    </a:cubicBezTo>
                    <a:cubicBezTo>
                      <a:pt x="35" y="2"/>
                      <a:pt x="35" y="3"/>
                      <a:pt x="34" y="3"/>
                    </a:cubicBezTo>
                    <a:cubicBezTo>
                      <a:pt x="33" y="3"/>
                      <a:pt x="33" y="3"/>
                      <a:pt x="32" y="3"/>
                    </a:cubicBezTo>
                    <a:cubicBezTo>
                      <a:pt x="31" y="2"/>
                      <a:pt x="31" y="3"/>
                      <a:pt x="30" y="4"/>
                    </a:cubicBezTo>
                    <a:cubicBezTo>
                      <a:pt x="29" y="5"/>
                      <a:pt x="29" y="4"/>
                      <a:pt x="29" y="4"/>
                    </a:cubicBezTo>
                    <a:cubicBezTo>
                      <a:pt x="28" y="4"/>
                      <a:pt x="28" y="4"/>
                      <a:pt x="27" y="4"/>
                    </a:cubicBezTo>
                    <a:cubicBezTo>
                      <a:pt x="27" y="4"/>
                      <a:pt x="26" y="4"/>
                      <a:pt x="25" y="4"/>
                    </a:cubicBezTo>
                    <a:cubicBezTo>
                      <a:pt x="25" y="4"/>
                      <a:pt x="24" y="4"/>
                      <a:pt x="23" y="5"/>
                    </a:cubicBezTo>
                    <a:cubicBezTo>
                      <a:pt x="23" y="6"/>
                      <a:pt x="24" y="6"/>
                      <a:pt x="24" y="6"/>
                    </a:cubicBezTo>
                    <a:cubicBezTo>
                      <a:pt x="24" y="6"/>
                      <a:pt x="23" y="6"/>
                      <a:pt x="23" y="6"/>
                    </a:cubicBezTo>
                    <a:cubicBezTo>
                      <a:pt x="23" y="6"/>
                      <a:pt x="23" y="5"/>
                      <a:pt x="23" y="5"/>
                    </a:cubicBezTo>
                    <a:cubicBezTo>
                      <a:pt x="22" y="5"/>
                      <a:pt x="20" y="5"/>
                      <a:pt x="21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19" y="6"/>
                      <a:pt x="19" y="6"/>
                      <a:pt x="18" y="6"/>
                    </a:cubicBezTo>
                    <a:cubicBezTo>
                      <a:pt x="16" y="6"/>
                      <a:pt x="15" y="5"/>
                      <a:pt x="14" y="5"/>
                    </a:cubicBezTo>
                    <a:cubicBezTo>
                      <a:pt x="13" y="5"/>
                      <a:pt x="13" y="5"/>
                      <a:pt x="12" y="4"/>
                    </a:cubicBezTo>
                    <a:cubicBezTo>
                      <a:pt x="12" y="4"/>
                      <a:pt x="12" y="4"/>
                      <a:pt x="11" y="4"/>
                    </a:cubicBezTo>
                    <a:cubicBezTo>
                      <a:pt x="11" y="3"/>
                      <a:pt x="10" y="4"/>
                      <a:pt x="9" y="3"/>
                    </a:cubicBezTo>
                    <a:cubicBezTo>
                      <a:pt x="9" y="3"/>
                      <a:pt x="6" y="2"/>
                      <a:pt x="7" y="2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6" y="2"/>
                      <a:pt x="5" y="2"/>
                    </a:cubicBezTo>
                    <a:cubicBezTo>
                      <a:pt x="5" y="3"/>
                      <a:pt x="4" y="2"/>
                      <a:pt x="3" y="2"/>
                    </a:cubicBezTo>
                    <a:cubicBezTo>
                      <a:pt x="2" y="1"/>
                      <a:pt x="1" y="2"/>
                      <a:pt x="1" y="0"/>
                    </a:cubicBezTo>
                    <a:cubicBezTo>
                      <a:pt x="0" y="1"/>
                      <a:pt x="1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0" y="5"/>
                      <a:pt x="1" y="6"/>
                    </a:cubicBezTo>
                    <a:cubicBezTo>
                      <a:pt x="1" y="7"/>
                      <a:pt x="1" y="8"/>
                      <a:pt x="2" y="8"/>
                    </a:cubicBezTo>
                    <a:cubicBezTo>
                      <a:pt x="2" y="8"/>
                      <a:pt x="1" y="9"/>
                      <a:pt x="1" y="9"/>
                    </a:cubicBezTo>
                    <a:cubicBezTo>
                      <a:pt x="1" y="9"/>
                      <a:pt x="2" y="9"/>
                      <a:pt x="2" y="9"/>
                    </a:cubicBezTo>
                    <a:cubicBezTo>
                      <a:pt x="2" y="10"/>
                      <a:pt x="3" y="11"/>
                      <a:pt x="3" y="12"/>
                    </a:cubicBezTo>
                    <a:cubicBezTo>
                      <a:pt x="4" y="13"/>
                      <a:pt x="5" y="13"/>
                      <a:pt x="6" y="15"/>
                    </a:cubicBezTo>
                    <a:cubicBezTo>
                      <a:pt x="7" y="15"/>
                      <a:pt x="6" y="17"/>
                      <a:pt x="7" y="17"/>
                    </a:cubicBezTo>
                    <a:cubicBezTo>
                      <a:pt x="7" y="17"/>
                      <a:pt x="7" y="16"/>
                      <a:pt x="8" y="16"/>
                    </a:cubicBezTo>
                    <a:cubicBezTo>
                      <a:pt x="8" y="16"/>
                      <a:pt x="8" y="18"/>
                      <a:pt x="8" y="18"/>
                    </a:cubicBezTo>
                    <a:cubicBezTo>
                      <a:pt x="9" y="18"/>
                      <a:pt x="9" y="18"/>
                      <a:pt x="9" y="19"/>
                    </a:cubicBezTo>
                    <a:cubicBezTo>
                      <a:pt x="9" y="19"/>
                      <a:pt x="10" y="18"/>
                      <a:pt x="10" y="18"/>
                    </a:cubicBezTo>
                    <a:cubicBezTo>
                      <a:pt x="10" y="19"/>
                      <a:pt x="9" y="19"/>
                      <a:pt x="9" y="19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9" y="19"/>
                      <a:pt x="8" y="19"/>
                    </a:cubicBezTo>
                    <a:cubicBezTo>
                      <a:pt x="8" y="18"/>
                      <a:pt x="8" y="18"/>
                      <a:pt x="7" y="18"/>
                    </a:cubicBezTo>
                    <a:cubicBezTo>
                      <a:pt x="7" y="18"/>
                      <a:pt x="6" y="17"/>
                      <a:pt x="6" y="17"/>
                    </a:cubicBezTo>
                    <a:cubicBezTo>
                      <a:pt x="6" y="18"/>
                      <a:pt x="6" y="20"/>
                      <a:pt x="7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8" y="22"/>
                      <a:pt x="8" y="22"/>
                      <a:pt x="8" y="23"/>
                    </a:cubicBezTo>
                    <a:cubicBezTo>
                      <a:pt x="8" y="24"/>
                      <a:pt x="9" y="24"/>
                      <a:pt x="9" y="25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11" y="26"/>
                      <a:pt x="11" y="27"/>
                      <a:pt x="12" y="26"/>
                    </a:cubicBezTo>
                    <a:cubicBezTo>
                      <a:pt x="12" y="27"/>
                      <a:pt x="13" y="29"/>
                      <a:pt x="14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8"/>
                      <a:pt x="14" y="28"/>
                      <a:pt x="14" y="27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5" y="29"/>
                      <a:pt x="15" y="28"/>
                      <a:pt x="15" y="28"/>
                    </a:cubicBezTo>
                    <a:cubicBezTo>
                      <a:pt x="15" y="28"/>
                      <a:pt x="15" y="29"/>
                      <a:pt x="15" y="29"/>
                    </a:cubicBezTo>
                    <a:cubicBezTo>
                      <a:pt x="16" y="29"/>
                      <a:pt x="16" y="28"/>
                      <a:pt x="16" y="28"/>
                    </a:cubicBezTo>
                    <a:cubicBezTo>
                      <a:pt x="17" y="28"/>
                      <a:pt x="17" y="29"/>
                      <a:pt x="17" y="30"/>
                    </a:cubicBezTo>
                    <a:cubicBezTo>
                      <a:pt x="17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6" y="30"/>
                      <a:pt x="16" y="30"/>
                    </a:cubicBezTo>
                    <a:cubicBezTo>
                      <a:pt x="16" y="29"/>
                      <a:pt x="15" y="29"/>
                      <a:pt x="14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5" y="30"/>
                      <a:pt x="15" y="30"/>
                      <a:pt x="15" y="31"/>
                    </a:cubicBezTo>
                    <a:cubicBezTo>
                      <a:pt x="15" y="31"/>
                      <a:pt x="15" y="31"/>
                      <a:pt x="16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7" y="30"/>
                      <a:pt x="17" y="31"/>
                      <a:pt x="18" y="31"/>
                    </a:cubicBezTo>
                    <a:cubicBezTo>
                      <a:pt x="18" y="31"/>
                      <a:pt x="20" y="31"/>
                      <a:pt x="20" y="31"/>
                    </a:cubicBezTo>
                    <a:cubicBezTo>
                      <a:pt x="20" y="31"/>
                      <a:pt x="20" y="30"/>
                      <a:pt x="20" y="30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22" y="32"/>
                      <a:pt x="22" y="32"/>
                      <a:pt x="23" y="32"/>
                    </a:cubicBezTo>
                    <a:cubicBezTo>
                      <a:pt x="23" y="32"/>
                      <a:pt x="24" y="33"/>
                      <a:pt x="24" y="32"/>
                    </a:cubicBezTo>
                    <a:cubicBezTo>
                      <a:pt x="24" y="32"/>
                      <a:pt x="24" y="31"/>
                      <a:pt x="24" y="31"/>
                    </a:cubicBezTo>
                    <a:cubicBezTo>
                      <a:pt x="25" y="31"/>
                      <a:pt x="24" y="30"/>
                      <a:pt x="25" y="30"/>
                    </a:cubicBezTo>
                    <a:cubicBezTo>
                      <a:pt x="25" y="30"/>
                      <a:pt x="25" y="30"/>
                      <a:pt x="24" y="30"/>
                    </a:cubicBezTo>
                    <a:cubicBezTo>
                      <a:pt x="25" y="30"/>
                      <a:pt x="26" y="29"/>
                      <a:pt x="25" y="29"/>
                    </a:cubicBezTo>
                    <a:cubicBezTo>
                      <a:pt x="25" y="29"/>
                      <a:pt x="26" y="29"/>
                      <a:pt x="26" y="29"/>
                    </a:cubicBezTo>
                    <a:cubicBezTo>
                      <a:pt x="26" y="28"/>
                      <a:pt x="25" y="28"/>
                      <a:pt x="25" y="28"/>
                    </a:cubicBezTo>
                    <a:cubicBezTo>
                      <a:pt x="24" y="27"/>
                      <a:pt x="25" y="27"/>
                      <a:pt x="25" y="27"/>
                    </a:cubicBezTo>
                    <a:cubicBezTo>
                      <a:pt x="25" y="27"/>
                      <a:pt x="26" y="28"/>
                      <a:pt x="26" y="27"/>
                    </a:cubicBezTo>
                    <a:cubicBezTo>
                      <a:pt x="26" y="27"/>
                      <a:pt x="26" y="27"/>
                      <a:pt x="26" y="28"/>
                    </a:cubicBezTo>
                    <a:cubicBezTo>
                      <a:pt x="27" y="28"/>
                      <a:pt x="27" y="29"/>
                      <a:pt x="28" y="28"/>
                    </a:cubicBezTo>
                    <a:cubicBezTo>
                      <a:pt x="28" y="28"/>
                      <a:pt x="28" y="27"/>
                      <a:pt x="28" y="27"/>
                    </a:cubicBezTo>
                    <a:cubicBezTo>
                      <a:pt x="28" y="26"/>
                      <a:pt x="29" y="26"/>
                      <a:pt x="28" y="26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28" y="25"/>
                      <a:pt x="29" y="25"/>
                      <a:pt x="29" y="24"/>
                    </a:cubicBezTo>
                    <a:cubicBezTo>
                      <a:pt x="28" y="24"/>
                      <a:pt x="28" y="23"/>
                      <a:pt x="28" y="23"/>
                    </a:cubicBezTo>
                    <a:cubicBezTo>
                      <a:pt x="29" y="23"/>
                      <a:pt x="29" y="25"/>
                      <a:pt x="30" y="24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30" y="26"/>
                      <a:pt x="29" y="25"/>
                      <a:pt x="29" y="25"/>
                    </a:cubicBezTo>
                    <a:cubicBezTo>
                      <a:pt x="29" y="26"/>
                      <a:pt x="30" y="26"/>
                      <a:pt x="30" y="26"/>
                    </a:cubicBezTo>
                    <a:cubicBezTo>
                      <a:pt x="31" y="25"/>
                      <a:pt x="30" y="25"/>
                      <a:pt x="30" y="24"/>
                    </a:cubicBezTo>
                    <a:cubicBezTo>
                      <a:pt x="30" y="23"/>
                      <a:pt x="31" y="24"/>
                      <a:pt x="32" y="24"/>
                    </a:cubicBezTo>
                    <a:cubicBezTo>
                      <a:pt x="33" y="24"/>
                      <a:pt x="34" y="24"/>
                      <a:pt x="34" y="25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34" y="25"/>
                      <a:pt x="34" y="26"/>
                      <a:pt x="35" y="26"/>
                    </a:cubicBezTo>
                    <a:cubicBezTo>
                      <a:pt x="34" y="26"/>
                      <a:pt x="34" y="26"/>
                      <a:pt x="33" y="26"/>
                    </a:cubicBezTo>
                    <a:cubicBezTo>
                      <a:pt x="32" y="26"/>
                      <a:pt x="33" y="25"/>
                      <a:pt x="32" y="25"/>
                    </a:cubicBezTo>
                    <a:cubicBezTo>
                      <a:pt x="33" y="25"/>
                      <a:pt x="32" y="25"/>
                      <a:pt x="32" y="25"/>
                    </a:cubicBezTo>
                    <a:cubicBezTo>
                      <a:pt x="32" y="26"/>
                      <a:pt x="32" y="26"/>
                      <a:pt x="33" y="26"/>
                    </a:cubicBezTo>
                    <a:cubicBezTo>
                      <a:pt x="32" y="27"/>
                      <a:pt x="33" y="27"/>
                      <a:pt x="33" y="28"/>
                    </a:cubicBezTo>
                    <a:cubicBezTo>
                      <a:pt x="34" y="28"/>
                      <a:pt x="34" y="28"/>
                      <a:pt x="34" y="27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4" y="27"/>
                      <a:pt x="35" y="28"/>
                      <a:pt x="36" y="28"/>
                    </a:cubicBezTo>
                    <a:cubicBezTo>
                      <a:pt x="35" y="27"/>
                      <a:pt x="36" y="27"/>
                      <a:pt x="35" y="27"/>
                    </a:cubicBezTo>
                    <a:cubicBezTo>
                      <a:pt x="35" y="26"/>
                      <a:pt x="35" y="26"/>
                      <a:pt x="35" y="25"/>
                    </a:cubicBezTo>
                    <a:cubicBezTo>
                      <a:pt x="35" y="25"/>
                      <a:pt x="36" y="25"/>
                      <a:pt x="35" y="25"/>
                    </a:cubicBezTo>
                    <a:cubicBezTo>
                      <a:pt x="35" y="24"/>
                      <a:pt x="35" y="23"/>
                      <a:pt x="34" y="24"/>
                    </a:cubicBezTo>
                    <a:cubicBezTo>
                      <a:pt x="34" y="24"/>
                      <a:pt x="35" y="24"/>
                      <a:pt x="35" y="24"/>
                    </a:cubicBezTo>
                    <a:cubicBezTo>
                      <a:pt x="33" y="24"/>
                      <a:pt x="34" y="23"/>
                      <a:pt x="35" y="23"/>
                    </a:cubicBezTo>
                    <a:cubicBezTo>
                      <a:pt x="35" y="22"/>
                      <a:pt x="36" y="21"/>
                      <a:pt x="34" y="21"/>
                    </a:cubicBezTo>
                    <a:cubicBezTo>
                      <a:pt x="34" y="20"/>
                      <a:pt x="35" y="20"/>
                      <a:pt x="35" y="20"/>
                    </a:cubicBezTo>
                    <a:cubicBezTo>
                      <a:pt x="36" y="22"/>
                      <a:pt x="37" y="17"/>
                      <a:pt x="35" y="18"/>
                    </a:cubicBezTo>
                    <a:cubicBezTo>
                      <a:pt x="36" y="17"/>
                      <a:pt x="36" y="16"/>
                      <a:pt x="38" y="16"/>
                    </a:cubicBezTo>
                    <a:cubicBezTo>
                      <a:pt x="37" y="16"/>
                      <a:pt x="37" y="16"/>
                      <a:pt x="37" y="15"/>
                    </a:cubicBezTo>
                    <a:cubicBezTo>
                      <a:pt x="37" y="15"/>
                      <a:pt x="37" y="15"/>
                      <a:pt x="38" y="15"/>
                    </a:cubicBezTo>
                    <a:cubicBezTo>
                      <a:pt x="38" y="15"/>
                      <a:pt x="38" y="14"/>
                      <a:pt x="37" y="14"/>
                    </a:cubicBezTo>
                    <a:cubicBezTo>
                      <a:pt x="37" y="14"/>
                      <a:pt x="38" y="14"/>
                      <a:pt x="38" y="14"/>
                    </a:cubicBezTo>
                    <a:cubicBezTo>
                      <a:pt x="38" y="15"/>
                      <a:pt x="38" y="15"/>
                      <a:pt x="37" y="15"/>
                    </a:cubicBezTo>
                    <a:cubicBezTo>
                      <a:pt x="38" y="15"/>
                      <a:pt x="38" y="16"/>
                      <a:pt x="39" y="16"/>
                    </a:cubicBezTo>
                    <a:cubicBezTo>
                      <a:pt x="39" y="16"/>
                      <a:pt x="39" y="16"/>
                      <a:pt x="38" y="16"/>
                    </a:cubicBezTo>
                    <a:cubicBezTo>
                      <a:pt x="39" y="17"/>
                      <a:pt x="39" y="17"/>
                      <a:pt x="38" y="17"/>
                    </a:cubicBezTo>
                    <a:cubicBezTo>
                      <a:pt x="38" y="17"/>
                      <a:pt x="39" y="18"/>
                      <a:pt x="39" y="18"/>
                    </a:cubicBezTo>
                    <a:cubicBezTo>
                      <a:pt x="39" y="17"/>
                      <a:pt x="40" y="17"/>
                      <a:pt x="39" y="17"/>
                    </a:cubicBezTo>
                    <a:close/>
                    <a:moveTo>
                      <a:pt x="14" y="22"/>
                    </a:moveTo>
                    <a:cubicBezTo>
                      <a:pt x="15" y="22"/>
                      <a:pt x="14" y="22"/>
                      <a:pt x="15" y="22"/>
                    </a:cubicBezTo>
                    <a:cubicBezTo>
                      <a:pt x="15" y="21"/>
                      <a:pt x="15" y="22"/>
                      <a:pt x="15" y="22"/>
                    </a:cubicBezTo>
                    <a:cubicBezTo>
                      <a:pt x="14" y="22"/>
                      <a:pt x="16" y="22"/>
                      <a:pt x="15" y="22"/>
                    </a:cubicBezTo>
                    <a:cubicBezTo>
                      <a:pt x="15" y="22"/>
                      <a:pt x="16" y="21"/>
                      <a:pt x="16" y="21"/>
                    </a:cubicBezTo>
                    <a:cubicBezTo>
                      <a:pt x="16" y="21"/>
                      <a:pt x="15" y="22"/>
                      <a:pt x="16" y="22"/>
                    </a:cubicBezTo>
                    <a:cubicBezTo>
                      <a:pt x="16" y="22"/>
                      <a:pt x="16" y="21"/>
                      <a:pt x="16" y="21"/>
                    </a:cubicBezTo>
                    <a:cubicBezTo>
                      <a:pt x="17" y="21"/>
                      <a:pt x="17" y="21"/>
                      <a:pt x="17" y="22"/>
                    </a:cubicBezTo>
                    <a:cubicBezTo>
                      <a:pt x="18" y="22"/>
                      <a:pt x="17" y="23"/>
                      <a:pt x="18" y="23"/>
                    </a:cubicBezTo>
                    <a:cubicBezTo>
                      <a:pt x="18" y="23"/>
                      <a:pt x="17" y="23"/>
                      <a:pt x="17" y="23"/>
                    </a:cubicBezTo>
                    <a:cubicBezTo>
                      <a:pt x="17" y="23"/>
                      <a:pt x="17" y="24"/>
                      <a:pt x="17" y="24"/>
                    </a:cubicBezTo>
                    <a:cubicBezTo>
                      <a:pt x="17" y="24"/>
                      <a:pt x="17" y="23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2"/>
                      <a:pt x="16" y="23"/>
                      <a:pt x="15" y="23"/>
                    </a:cubicBezTo>
                    <a:cubicBezTo>
                      <a:pt x="15" y="23"/>
                      <a:pt x="15" y="22"/>
                      <a:pt x="14" y="23"/>
                    </a:cubicBezTo>
                    <a:cubicBezTo>
                      <a:pt x="14" y="22"/>
                      <a:pt x="14" y="22"/>
                      <a:pt x="14" y="22"/>
                    </a:cubicBezTo>
                    <a:close/>
                    <a:moveTo>
                      <a:pt x="18" y="26"/>
                    </a:moveTo>
                    <a:cubicBezTo>
                      <a:pt x="18" y="26"/>
                      <a:pt x="17" y="26"/>
                      <a:pt x="17" y="26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5" y="24"/>
                      <a:pt x="14" y="23"/>
                      <a:pt x="14" y="23"/>
                    </a:cubicBezTo>
                    <a:cubicBezTo>
                      <a:pt x="15" y="23"/>
                      <a:pt x="16" y="24"/>
                      <a:pt x="16" y="24"/>
                    </a:cubicBezTo>
                    <a:cubicBezTo>
                      <a:pt x="15" y="24"/>
                      <a:pt x="16" y="24"/>
                      <a:pt x="17" y="25"/>
                    </a:cubicBezTo>
                    <a:cubicBezTo>
                      <a:pt x="17" y="25"/>
                      <a:pt x="17" y="24"/>
                      <a:pt x="18" y="24"/>
                    </a:cubicBezTo>
                    <a:cubicBezTo>
                      <a:pt x="18" y="24"/>
                      <a:pt x="18" y="25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9" y="25"/>
                      <a:pt x="19" y="25"/>
                      <a:pt x="18" y="26"/>
                    </a:cubicBezTo>
                    <a:close/>
                  </a:path>
                </a:pathLst>
              </a:custGeom>
              <a:solidFill>
                <a:srgbClr val="9C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106" name="Google Shape;1936;p28"/>
              <p:cNvSpPr>
                <a:spLocks/>
              </p:cNvSpPr>
              <p:nvPr/>
            </p:nvSpPr>
            <p:spPr bwMode="auto">
              <a:xfrm>
                <a:off x="7831138" y="5835650"/>
                <a:ext cx="4763" cy="3175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9C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107" name="Google Shape;1937;p28"/>
              <p:cNvSpPr>
                <a:spLocks/>
              </p:cNvSpPr>
              <p:nvPr/>
            </p:nvSpPr>
            <p:spPr bwMode="auto">
              <a:xfrm>
                <a:off x="7431088" y="5610225"/>
                <a:ext cx="3175" cy="3175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1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9C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108" name="Google Shape;1938;p28"/>
              <p:cNvSpPr>
                <a:spLocks/>
              </p:cNvSpPr>
              <p:nvPr/>
            </p:nvSpPr>
            <p:spPr bwMode="auto">
              <a:xfrm>
                <a:off x="7326313" y="5581650"/>
                <a:ext cx="3175" cy="476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 extrusionOk="0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9C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109" name="Google Shape;1939;p28"/>
              <p:cNvSpPr>
                <a:spLocks/>
              </p:cNvSpPr>
              <p:nvPr/>
            </p:nvSpPr>
            <p:spPr bwMode="auto">
              <a:xfrm>
                <a:off x="7286625" y="5529263"/>
                <a:ext cx="11113" cy="3175"/>
              </a:xfrm>
              <a:custGeom>
                <a:avLst/>
                <a:gdLst>
                  <a:gd name="T0" fmla="*/ 2 w 3"/>
                  <a:gd name="T1" fmla="*/ 0 h 1"/>
                  <a:gd name="T2" fmla="*/ 2 w 3"/>
                  <a:gd name="T3" fmla="*/ 0 h 1"/>
                  <a:gd name="T4" fmla="*/ 3 w 3"/>
                  <a:gd name="T5" fmla="*/ 0 h 1"/>
                  <a:gd name="T6" fmla="*/ 2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 extrusionOk="0">
                    <a:moveTo>
                      <a:pt x="2" y="0"/>
                    </a:moveTo>
                    <a:cubicBezTo>
                      <a:pt x="0" y="0"/>
                      <a:pt x="2" y="1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9C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110" name="Google Shape;1940;p28"/>
              <p:cNvSpPr>
                <a:spLocks/>
              </p:cNvSpPr>
              <p:nvPr/>
            </p:nvSpPr>
            <p:spPr bwMode="auto">
              <a:xfrm>
                <a:off x="7385050" y="5627688"/>
                <a:ext cx="3175" cy="11113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0 h 3"/>
                  <a:gd name="T4" fmla="*/ 1 w 1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 extrusionOk="0">
                    <a:moveTo>
                      <a:pt x="1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3"/>
                      <a:pt x="1" y="1"/>
                    </a:cubicBezTo>
                    <a:close/>
                  </a:path>
                </a:pathLst>
              </a:custGeom>
              <a:solidFill>
                <a:srgbClr val="9C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111" name="Google Shape;1941;p28"/>
              <p:cNvSpPr>
                <a:spLocks/>
              </p:cNvSpPr>
              <p:nvPr/>
            </p:nvSpPr>
            <p:spPr bwMode="auto">
              <a:xfrm>
                <a:off x="7399338" y="5635625"/>
                <a:ext cx="0" cy="3175"/>
              </a:xfrm>
              <a:custGeom>
                <a:avLst/>
                <a:gdLst>
                  <a:gd name="T0" fmla="*/ 0 w 120000"/>
                  <a:gd name="T1" fmla="*/ 1 h 1"/>
                  <a:gd name="T2" fmla="*/ 0 w 120000"/>
                  <a:gd name="T3" fmla="*/ 1 h 1"/>
                  <a:gd name="T4" fmla="*/ 0 w 120000"/>
                  <a:gd name="T5" fmla="*/ 1 h 1"/>
                  <a:gd name="T6" fmla="*/ 0 w 120000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000" h="1" extrusionOk="0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9C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112" name="Google Shape;1942;p28"/>
              <p:cNvSpPr>
                <a:spLocks/>
              </p:cNvSpPr>
              <p:nvPr/>
            </p:nvSpPr>
            <p:spPr bwMode="auto">
              <a:xfrm>
                <a:off x="7402513" y="5653088"/>
                <a:ext cx="60325" cy="17463"/>
              </a:xfrm>
              <a:custGeom>
                <a:avLst/>
                <a:gdLst>
                  <a:gd name="T0" fmla="*/ 16 w 17"/>
                  <a:gd name="T1" fmla="*/ 3 h 5"/>
                  <a:gd name="T2" fmla="*/ 15 w 17"/>
                  <a:gd name="T3" fmla="*/ 2 h 5"/>
                  <a:gd name="T4" fmla="*/ 14 w 17"/>
                  <a:gd name="T5" fmla="*/ 3 h 5"/>
                  <a:gd name="T6" fmla="*/ 13 w 17"/>
                  <a:gd name="T7" fmla="*/ 2 h 5"/>
                  <a:gd name="T8" fmla="*/ 11 w 17"/>
                  <a:gd name="T9" fmla="*/ 2 h 5"/>
                  <a:gd name="T10" fmla="*/ 11 w 17"/>
                  <a:gd name="T11" fmla="*/ 1 h 5"/>
                  <a:gd name="T12" fmla="*/ 11 w 17"/>
                  <a:gd name="T13" fmla="*/ 1 h 5"/>
                  <a:gd name="T14" fmla="*/ 11 w 17"/>
                  <a:gd name="T15" fmla="*/ 0 h 5"/>
                  <a:gd name="T16" fmla="*/ 10 w 17"/>
                  <a:gd name="T17" fmla="*/ 0 h 5"/>
                  <a:gd name="T18" fmla="*/ 8 w 17"/>
                  <a:gd name="T19" fmla="*/ 0 h 5"/>
                  <a:gd name="T20" fmla="*/ 5 w 17"/>
                  <a:gd name="T21" fmla="*/ 1 h 5"/>
                  <a:gd name="T22" fmla="*/ 0 w 17"/>
                  <a:gd name="T23" fmla="*/ 2 h 5"/>
                  <a:gd name="T24" fmla="*/ 0 w 17"/>
                  <a:gd name="T25" fmla="*/ 3 h 5"/>
                  <a:gd name="T26" fmla="*/ 1 w 17"/>
                  <a:gd name="T27" fmla="*/ 4 h 5"/>
                  <a:gd name="T28" fmla="*/ 3 w 17"/>
                  <a:gd name="T29" fmla="*/ 5 h 5"/>
                  <a:gd name="T30" fmla="*/ 6 w 17"/>
                  <a:gd name="T31" fmla="*/ 5 h 5"/>
                  <a:gd name="T32" fmla="*/ 9 w 17"/>
                  <a:gd name="T33" fmla="*/ 5 h 5"/>
                  <a:gd name="T34" fmla="*/ 10 w 17"/>
                  <a:gd name="T35" fmla="*/ 5 h 5"/>
                  <a:gd name="T36" fmla="*/ 11 w 17"/>
                  <a:gd name="T37" fmla="*/ 4 h 5"/>
                  <a:gd name="T38" fmla="*/ 11 w 17"/>
                  <a:gd name="T39" fmla="*/ 4 h 5"/>
                  <a:gd name="T40" fmla="*/ 13 w 17"/>
                  <a:gd name="T41" fmla="*/ 3 h 5"/>
                  <a:gd name="T42" fmla="*/ 14 w 17"/>
                  <a:gd name="T43" fmla="*/ 3 h 5"/>
                  <a:gd name="T44" fmla="*/ 16 w 17"/>
                  <a:gd name="T45" fmla="*/ 4 h 5"/>
                  <a:gd name="T46" fmla="*/ 16 w 17"/>
                  <a:gd name="T4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" h="5" extrusionOk="0">
                    <a:moveTo>
                      <a:pt x="16" y="3"/>
                    </a:moveTo>
                    <a:cubicBezTo>
                      <a:pt x="16" y="2"/>
                      <a:pt x="15" y="2"/>
                      <a:pt x="15" y="2"/>
                    </a:cubicBezTo>
                    <a:cubicBezTo>
                      <a:pt x="14" y="2"/>
                      <a:pt x="14" y="2"/>
                      <a:pt x="14" y="3"/>
                    </a:cubicBezTo>
                    <a:cubicBezTo>
                      <a:pt x="13" y="3"/>
                      <a:pt x="13" y="2"/>
                      <a:pt x="13" y="2"/>
                    </a:cubicBezTo>
                    <a:cubicBezTo>
                      <a:pt x="12" y="2"/>
                      <a:pt x="11" y="2"/>
                      <a:pt x="11" y="2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1" y="0"/>
                      <a:pt x="11" y="0"/>
                    </a:cubicBezTo>
                    <a:cubicBezTo>
                      <a:pt x="11" y="0"/>
                      <a:pt x="11" y="0"/>
                      <a:pt x="10" y="0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7" y="0"/>
                      <a:pt x="6" y="1"/>
                      <a:pt x="5" y="1"/>
                    </a:cubicBezTo>
                    <a:cubicBezTo>
                      <a:pt x="4" y="1"/>
                      <a:pt x="1" y="1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2" y="5"/>
                      <a:pt x="1" y="5"/>
                      <a:pt x="3" y="5"/>
                    </a:cubicBezTo>
                    <a:cubicBezTo>
                      <a:pt x="4" y="5"/>
                      <a:pt x="5" y="5"/>
                      <a:pt x="6" y="5"/>
                    </a:cubicBezTo>
                    <a:cubicBezTo>
                      <a:pt x="7" y="5"/>
                      <a:pt x="7" y="4"/>
                      <a:pt x="9" y="5"/>
                    </a:cubicBezTo>
                    <a:cubicBezTo>
                      <a:pt x="10" y="5"/>
                      <a:pt x="9" y="5"/>
                      <a:pt x="10" y="5"/>
                    </a:cubicBezTo>
                    <a:cubicBezTo>
                      <a:pt x="11" y="5"/>
                      <a:pt x="11" y="5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3"/>
                      <a:pt x="12" y="3"/>
                      <a:pt x="13" y="3"/>
                    </a:cubicBezTo>
                    <a:cubicBezTo>
                      <a:pt x="13" y="3"/>
                      <a:pt x="14" y="3"/>
                      <a:pt x="14" y="3"/>
                    </a:cubicBezTo>
                    <a:cubicBezTo>
                      <a:pt x="15" y="3"/>
                      <a:pt x="15" y="4"/>
                      <a:pt x="16" y="4"/>
                    </a:cubicBezTo>
                    <a:cubicBezTo>
                      <a:pt x="16" y="3"/>
                      <a:pt x="17" y="3"/>
                      <a:pt x="16" y="3"/>
                    </a:cubicBezTo>
                    <a:close/>
                  </a:path>
                </a:pathLst>
              </a:custGeom>
              <a:solidFill>
                <a:srgbClr val="9C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113" name="Google Shape;1943;p28"/>
              <p:cNvSpPr>
                <a:spLocks/>
              </p:cNvSpPr>
              <p:nvPr/>
            </p:nvSpPr>
            <p:spPr bwMode="auto">
              <a:xfrm>
                <a:off x="7624763" y="4683125"/>
                <a:ext cx="9525" cy="3175"/>
              </a:xfrm>
              <a:custGeom>
                <a:avLst/>
                <a:gdLst>
                  <a:gd name="T0" fmla="*/ 1 w 3"/>
                  <a:gd name="T1" fmla="*/ 0 h 1"/>
                  <a:gd name="T2" fmla="*/ 3 w 3"/>
                  <a:gd name="T3" fmla="*/ 0 h 1"/>
                  <a:gd name="T4" fmla="*/ 1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 extrusionOk="0">
                    <a:moveTo>
                      <a:pt x="1" y="0"/>
                    </a:moveTo>
                    <a:cubicBezTo>
                      <a:pt x="2" y="1"/>
                      <a:pt x="2" y="1"/>
                      <a:pt x="3" y="0"/>
                    </a:cubicBezTo>
                    <a:cubicBezTo>
                      <a:pt x="2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9C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114" name="Google Shape;1944;p28"/>
              <p:cNvSpPr>
                <a:spLocks/>
              </p:cNvSpPr>
              <p:nvPr/>
            </p:nvSpPr>
            <p:spPr bwMode="auto">
              <a:xfrm>
                <a:off x="7754938" y="5010150"/>
                <a:ext cx="12700" cy="9525"/>
              </a:xfrm>
              <a:custGeom>
                <a:avLst/>
                <a:gdLst>
                  <a:gd name="T0" fmla="*/ 0 w 4"/>
                  <a:gd name="T1" fmla="*/ 0 h 3"/>
                  <a:gd name="T2" fmla="*/ 1 w 4"/>
                  <a:gd name="T3" fmla="*/ 1 h 3"/>
                  <a:gd name="T4" fmla="*/ 2 w 4"/>
                  <a:gd name="T5" fmla="*/ 3 h 3"/>
                  <a:gd name="T6" fmla="*/ 3 w 4"/>
                  <a:gd name="T7" fmla="*/ 2 h 3"/>
                  <a:gd name="T8" fmla="*/ 3 w 4"/>
                  <a:gd name="T9" fmla="*/ 0 h 3"/>
                  <a:gd name="T10" fmla="*/ 2 w 4"/>
                  <a:gd name="T11" fmla="*/ 0 h 3"/>
                  <a:gd name="T12" fmla="*/ 2 w 4"/>
                  <a:gd name="T13" fmla="*/ 1 h 3"/>
                  <a:gd name="T14" fmla="*/ 0 w 4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3" extrusionOk="0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3" y="3"/>
                      <a:pt x="4" y="2"/>
                      <a:pt x="3" y="2"/>
                    </a:cubicBezTo>
                    <a:cubicBezTo>
                      <a:pt x="3" y="2"/>
                      <a:pt x="2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9C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115" name="Google Shape;1945;p28"/>
              <p:cNvSpPr>
                <a:spLocks/>
              </p:cNvSpPr>
              <p:nvPr/>
            </p:nvSpPr>
            <p:spPr bwMode="auto">
              <a:xfrm>
                <a:off x="7842250" y="5076825"/>
                <a:ext cx="3175" cy="0"/>
              </a:xfrm>
              <a:custGeom>
                <a:avLst/>
                <a:gdLst>
                  <a:gd name="T0" fmla="*/ 0 w 1"/>
                  <a:gd name="T1" fmla="*/ 0 h 120000"/>
                  <a:gd name="T2" fmla="*/ 0 w 1"/>
                  <a:gd name="T3" fmla="*/ 0 h 120000"/>
                  <a:gd name="T4" fmla="*/ 0 w 1"/>
                  <a:gd name="T5" fmla="*/ 0 h 120000"/>
                  <a:gd name="T6" fmla="*/ 0 w 1"/>
                  <a:gd name="T7" fmla="*/ 0 h 1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2000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116" name="Google Shape;1946;p28"/>
              <p:cNvSpPr>
                <a:spLocks/>
              </p:cNvSpPr>
              <p:nvPr/>
            </p:nvSpPr>
            <p:spPr bwMode="auto">
              <a:xfrm>
                <a:off x="7859713" y="5076825"/>
                <a:ext cx="3175" cy="6350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  <a:gd name="T8" fmla="*/ 0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 extrusionOk="0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9C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117" name="Google Shape;1947;p28"/>
              <p:cNvSpPr>
                <a:spLocks/>
              </p:cNvSpPr>
              <p:nvPr/>
            </p:nvSpPr>
            <p:spPr bwMode="auto">
              <a:xfrm>
                <a:off x="8024813" y="5349875"/>
                <a:ext cx="6350" cy="14288"/>
              </a:xfrm>
              <a:custGeom>
                <a:avLst/>
                <a:gdLst>
                  <a:gd name="T0" fmla="*/ 1 w 2"/>
                  <a:gd name="T1" fmla="*/ 0 h 4"/>
                  <a:gd name="T2" fmla="*/ 1 w 2"/>
                  <a:gd name="T3" fmla="*/ 3 h 4"/>
                  <a:gd name="T4" fmla="*/ 1 w 2"/>
                  <a:gd name="T5" fmla="*/ 3 h 4"/>
                  <a:gd name="T6" fmla="*/ 2 w 2"/>
                  <a:gd name="T7" fmla="*/ 0 h 4"/>
                  <a:gd name="T8" fmla="*/ 1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 extrusionOk="0">
                    <a:moveTo>
                      <a:pt x="1" y="0"/>
                    </a:moveTo>
                    <a:cubicBezTo>
                      <a:pt x="0" y="0"/>
                      <a:pt x="0" y="2"/>
                      <a:pt x="1" y="3"/>
                    </a:cubicBezTo>
                    <a:cubicBezTo>
                      <a:pt x="1" y="3"/>
                      <a:pt x="0" y="4"/>
                      <a:pt x="1" y="3"/>
                    </a:cubicBezTo>
                    <a:cubicBezTo>
                      <a:pt x="1" y="3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9C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118" name="Google Shape;1948;p28"/>
              <p:cNvSpPr>
                <a:spLocks/>
              </p:cNvSpPr>
              <p:nvPr/>
            </p:nvSpPr>
            <p:spPr bwMode="auto">
              <a:xfrm>
                <a:off x="7781925" y="5040313"/>
                <a:ext cx="4763" cy="476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9C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119" name="Google Shape;1949;p28"/>
              <p:cNvSpPr>
                <a:spLocks/>
              </p:cNvSpPr>
              <p:nvPr/>
            </p:nvSpPr>
            <p:spPr bwMode="auto">
              <a:xfrm>
                <a:off x="7610475" y="4710113"/>
                <a:ext cx="6350" cy="3175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1 h 1"/>
                  <a:gd name="T4" fmla="*/ 1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 extrusionOk="0">
                    <a:moveTo>
                      <a:pt x="1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9C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120" name="Google Shape;1950;p28"/>
              <p:cNvSpPr>
                <a:spLocks/>
              </p:cNvSpPr>
              <p:nvPr/>
            </p:nvSpPr>
            <p:spPr bwMode="auto">
              <a:xfrm>
                <a:off x="7508875" y="4964113"/>
                <a:ext cx="6350" cy="6350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1 h 2"/>
                  <a:gd name="T4" fmla="*/ 1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 extrusionOk="0">
                    <a:moveTo>
                      <a:pt x="0" y="2"/>
                    </a:moveTo>
                    <a:cubicBezTo>
                      <a:pt x="0" y="1"/>
                      <a:pt x="1" y="2"/>
                      <a:pt x="1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9C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121" name="Google Shape;1951;p28"/>
              <p:cNvSpPr>
                <a:spLocks/>
              </p:cNvSpPr>
              <p:nvPr/>
            </p:nvSpPr>
            <p:spPr bwMode="auto">
              <a:xfrm>
                <a:off x="7497763" y="4941888"/>
                <a:ext cx="20638" cy="14288"/>
              </a:xfrm>
              <a:custGeom>
                <a:avLst/>
                <a:gdLst>
                  <a:gd name="T0" fmla="*/ 0 w 6"/>
                  <a:gd name="T1" fmla="*/ 4 h 4"/>
                  <a:gd name="T2" fmla="*/ 1 w 6"/>
                  <a:gd name="T3" fmla="*/ 3 h 4"/>
                  <a:gd name="T4" fmla="*/ 3 w 6"/>
                  <a:gd name="T5" fmla="*/ 3 h 4"/>
                  <a:gd name="T6" fmla="*/ 3 w 6"/>
                  <a:gd name="T7" fmla="*/ 3 h 4"/>
                  <a:gd name="T8" fmla="*/ 4 w 6"/>
                  <a:gd name="T9" fmla="*/ 2 h 4"/>
                  <a:gd name="T10" fmla="*/ 4 w 6"/>
                  <a:gd name="T11" fmla="*/ 2 h 4"/>
                  <a:gd name="T12" fmla="*/ 4 w 6"/>
                  <a:gd name="T13" fmla="*/ 1 h 4"/>
                  <a:gd name="T14" fmla="*/ 5 w 6"/>
                  <a:gd name="T15" fmla="*/ 2 h 4"/>
                  <a:gd name="T16" fmla="*/ 6 w 6"/>
                  <a:gd name="T17" fmla="*/ 1 h 4"/>
                  <a:gd name="T18" fmla="*/ 6 w 6"/>
                  <a:gd name="T19" fmla="*/ 1 h 4"/>
                  <a:gd name="T20" fmla="*/ 6 w 6"/>
                  <a:gd name="T21" fmla="*/ 1 h 4"/>
                  <a:gd name="T22" fmla="*/ 6 w 6"/>
                  <a:gd name="T23" fmla="*/ 0 h 4"/>
                  <a:gd name="T24" fmla="*/ 6 w 6"/>
                  <a:gd name="T25" fmla="*/ 1 h 4"/>
                  <a:gd name="T26" fmla="*/ 6 w 6"/>
                  <a:gd name="T27" fmla="*/ 0 h 4"/>
                  <a:gd name="T28" fmla="*/ 4 w 6"/>
                  <a:gd name="T29" fmla="*/ 0 h 4"/>
                  <a:gd name="T30" fmla="*/ 2 w 6"/>
                  <a:gd name="T31" fmla="*/ 1 h 4"/>
                  <a:gd name="T32" fmla="*/ 0 w 6"/>
                  <a:gd name="T3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4" extrusionOk="0">
                    <a:moveTo>
                      <a:pt x="0" y="4"/>
                    </a:moveTo>
                    <a:cubicBezTo>
                      <a:pt x="1" y="4"/>
                      <a:pt x="1" y="3"/>
                      <a:pt x="1" y="3"/>
                    </a:cubicBezTo>
                    <a:cubicBezTo>
                      <a:pt x="1" y="4"/>
                      <a:pt x="2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3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1"/>
                      <a:pt x="5" y="2"/>
                    </a:cubicBezTo>
                    <a:cubicBezTo>
                      <a:pt x="5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0"/>
                      <a:pt x="6" y="0"/>
                    </a:cubicBezTo>
                    <a:cubicBezTo>
                      <a:pt x="5" y="1"/>
                      <a:pt x="5" y="0"/>
                      <a:pt x="4" y="0"/>
                    </a:cubicBezTo>
                    <a:cubicBezTo>
                      <a:pt x="4" y="0"/>
                      <a:pt x="2" y="1"/>
                      <a:pt x="2" y="1"/>
                    </a:cubicBezTo>
                    <a:cubicBezTo>
                      <a:pt x="1" y="1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9C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122" name="Google Shape;1952;p28"/>
              <p:cNvSpPr>
                <a:spLocks/>
              </p:cNvSpPr>
              <p:nvPr/>
            </p:nvSpPr>
            <p:spPr bwMode="auto">
              <a:xfrm>
                <a:off x="7613650" y="4724400"/>
                <a:ext cx="3175" cy="7938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2" extrusionOk="0">
                    <a:moveTo>
                      <a:pt x="1" y="1"/>
                    </a:moveTo>
                    <a:cubicBezTo>
                      <a:pt x="0" y="0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9C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123" name="Google Shape;1953;p28"/>
              <p:cNvSpPr>
                <a:spLocks/>
              </p:cNvSpPr>
              <p:nvPr/>
            </p:nvSpPr>
            <p:spPr bwMode="auto">
              <a:xfrm>
                <a:off x="7610475" y="4675188"/>
                <a:ext cx="6350" cy="3175"/>
              </a:xfrm>
              <a:custGeom>
                <a:avLst/>
                <a:gdLst>
                  <a:gd name="T0" fmla="*/ 1 w 2"/>
                  <a:gd name="T1" fmla="*/ 1 h 1"/>
                  <a:gd name="T2" fmla="*/ 0 w 2"/>
                  <a:gd name="T3" fmla="*/ 1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 extrusionOk="0">
                    <a:moveTo>
                      <a:pt x="1" y="1"/>
                    </a:moveTo>
                    <a:cubicBezTo>
                      <a:pt x="2" y="1"/>
                      <a:pt x="0" y="0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9C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124" name="Google Shape;1954;p28"/>
              <p:cNvSpPr>
                <a:spLocks/>
              </p:cNvSpPr>
              <p:nvPr/>
            </p:nvSpPr>
            <p:spPr bwMode="auto">
              <a:xfrm>
                <a:off x="7607300" y="4706938"/>
                <a:ext cx="3175" cy="6350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 extrusionOk="0">
                    <a:moveTo>
                      <a:pt x="0" y="1"/>
                    </a:moveTo>
                    <a:cubicBezTo>
                      <a:pt x="1" y="2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9C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125" name="Google Shape;1955;p28"/>
              <p:cNvSpPr>
                <a:spLocks/>
              </p:cNvSpPr>
              <p:nvPr/>
            </p:nvSpPr>
            <p:spPr bwMode="auto">
              <a:xfrm>
                <a:off x="7607300" y="4724400"/>
                <a:ext cx="9525" cy="11113"/>
              </a:xfrm>
              <a:custGeom>
                <a:avLst/>
                <a:gdLst>
                  <a:gd name="T0" fmla="*/ 2 w 3"/>
                  <a:gd name="T1" fmla="*/ 2 h 3"/>
                  <a:gd name="T2" fmla="*/ 1 w 3"/>
                  <a:gd name="T3" fmla="*/ 3 h 3"/>
                  <a:gd name="T4" fmla="*/ 2 w 3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 extrusionOk="0">
                    <a:moveTo>
                      <a:pt x="2" y="2"/>
                    </a:moveTo>
                    <a:cubicBezTo>
                      <a:pt x="1" y="0"/>
                      <a:pt x="0" y="2"/>
                      <a:pt x="1" y="3"/>
                    </a:cubicBezTo>
                    <a:cubicBezTo>
                      <a:pt x="2" y="2"/>
                      <a:pt x="3" y="2"/>
                      <a:pt x="2" y="2"/>
                    </a:cubicBezTo>
                    <a:close/>
                  </a:path>
                </a:pathLst>
              </a:custGeom>
              <a:solidFill>
                <a:srgbClr val="9C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126" name="Google Shape;1956;p28"/>
              <p:cNvSpPr>
                <a:spLocks/>
              </p:cNvSpPr>
              <p:nvPr/>
            </p:nvSpPr>
            <p:spPr bwMode="auto">
              <a:xfrm>
                <a:off x="7915275" y="5157788"/>
                <a:ext cx="7938" cy="6350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1 h 2"/>
                  <a:gd name="T4" fmla="*/ 1 w 2"/>
                  <a:gd name="T5" fmla="*/ 1 h 2"/>
                  <a:gd name="T6" fmla="*/ 1 w 2"/>
                  <a:gd name="T7" fmla="*/ 0 h 2"/>
                  <a:gd name="T8" fmla="*/ 1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 extrusionOk="0">
                    <a:moveTo>
                      <a:pt x="1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9C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127" name="Google Shape;1957;p28"/>
              <p:cNvSpPr>
                <a:spLocks/>
              </p:cNvSpPr>
              <p:nvPr/>
            </p:nvSpPr>
            <p:spPr bwMode="auto">
              <a:xfrm>
                <a:off x="7937500" y="5202238"/>
                <a:ext cx="9525" cy="14288"/>
              </a:xfrm>
              <a:custGeom>
                <a:avLst/>
                <a:gdLst>
                  <a:gd name="T0" fmla="*/ 1 w 3"/>
                  <a:gd name="T1" fmla="*/ 1 h 4"/>
                  <a:gd name="T2" fmla="*/ 3 w 3"/>
                  <a:gd name="T3" fmla="*/ 4 h 4"/>
                  <a:gd name="T4" fmla="*/ 3 w 3"/>
                  <a:gd name="T5" fmla="*/ 3 h 4"/>
                  <a:gd name="T6" fmla="*/ 3 w 3"/>
                  <a:gd name="T7" fmla="*/ 1 h 4"/>
                  <a:gd name="T8" fmla="*/ 2 w 3"/>
                  <a:gd name="T9" fmla="*/ 1 h 4"/>
                  <a:gd name="T10" fmla="*/ 2 w 3"/>
                  <a:gd name="T11" fmla="*/ 1 h 4"/>
                  <a:gd name="T12" fmla="*/ 0 w 3"/>
                  <a:gd name="T13" fmla="*/ 0 h 4"/>
                  <a:gd name="T14" fmla="*/ 1 w 3"/>
                  <a:gd name="T1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 extrusionOk="0">
                    <a:moveTo>
                      <a:pt x="1" y="1"/>
                    </a:moveTo>
                    <a:cubicBezTo>
                      <a:pt x="0" y="1"/>
                      <a:pt x="2" y="4"/>
                      <a:pt x="3" y="4"/>
                    </a:cubicBezTo>
                    <a:cubicBezTo>
                      <a:pt x="3" y="4"/>
                      <a:pt x="3" y="3"/>
                      <a:pt x="3" y="3"/>
                    </a:cubicBezTo>
                    <a:cubicBezTo>
                      <a:pt x="3" y="2"/>
                      <a:pt x="2" y="2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9C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128" name="Google Shape;1958;p28"/>
              <p:cNvSpPr>
                <a:spLocks/>
              </p:cNvSpPr>
              <p:nvPr/>
            </p:nvSpPr>
            <p:spPr bwMode="auto">
              <a:xfrm>
                <a:off x="7947025" y="5213350"/>
                <a:ext cx="4763" cy="6350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2 h 2"/>
                  <a:gd name="T4" fmla="*/ 1 w 1"/>
                  <a:gd name="T5" fmla="*/ 0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 extrusionOk="0">
                    <a:moveTo>
                      <a:pt x="1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9C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129" name="Google Shape;1959;p28"/>
              <p:cNvSpPr>
                <a:spLocks/>
              </p:cNvSpPr>
              <p:nvPr/>
            </p:nvSpPr>
            <p:spPr bwMode="auto">
              <a:xfrm>
                <a:off x="8010525" y="5268913"/>
                <a:ext cx="0" cy="4763"/>
              </a:xfrm>
              <a:custGeom>
                <a:avLst/>
                <a:gdLst>
                  <a:gd name="T0" fmla="*/ 0 w 120000"/>
                  <a:gd name="T1" fmla="*/ 1 h 1"/>
                  <a:gd name="T2" fmla="*/ 0 w 120000"/>
                  <a:gd name="T3" fmla="*/ 0 h 1"/>
                  <a:gd name="T4" fmla="*/ 0 w 120000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0000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9C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130" name="Google Shape;1960;p28"/>
              <p:cNvSpPr>
                <a:spLocks/>
              </p:cNvSpPr>
              <p:nvPr/>
            </p:nvSpPr>
            <p:spPr bwMode="auto">
              <a:xfrm>
                <a:off x="7912100" y="5138738"/>
                <a:ext cx="0" cy="4763"/>
              </a:xfrm>
              <a:custGeom>
                <a:avLst/>
                <a:gdLst>
                  <a:gd name="T0" fmla="*/ 0 w 120000"/>
                  <a:gd name="T1" fmla="*/ 0 h 1"/>
                  <a:gd name="T2" fmla="*/ 0 w 120000"/>
                  <a:gd name="T3" fmla="*/ 0 h 1"/>
                  <a:gd name="T4" fmla="*/ 0 w 120000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0000" h="1" extrusionOk="0">
                    <a:moveTo>
                      <a:pt x="0" y="0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131" name="Google Shape;1961;p28"/>
              <p:cNvSpPr>
                <a:spLocks/>
              </p:cNvSpPr>
              <p:nvPr/>
            </p:nvSpPr>
            <p:spPr bwMode="auto">
              <a:xfrm>
                <a:off x="7497763" y="4956175"/>
                <a:ext cx="0" cy="4763"/>
              </a:xfrm>
              <a:custGeom>
                <a:avLst/>
                <a:gdLst>
                  <a:gd name="T0" fmla="*/ 0 w 120000"/>
                  <a:gd name="T1" fmla="*/ 1 h 1"/>
                  <a:gd name="T2" fmla="*/ 0 w 120000"/>
                  <a:gd name="T3" fmla="*/ 1 h 1"/>
                  <a:gd name="T4" fmla="*/ 0 w 120000"/>
                  <a:gd name="T5" fmla="*/ 0 h 1"/>
                  <a:gd name="T6" fmla="*/ 0 w 120000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000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9C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132" name="Google Shape;1962;p28"/>
              <p:cNvSpPr>
                <a:spLocks/>
              </p:cNvSpPr>
              <p:nvPr/>
            </p:nvSpPr>
            <p:spPr bwMode="auto">
              <a:xfrm>
                <a:off x="7859713" y="5083175"/>
                <a:ext cx="6350" cy="3175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0 h 1"/>
                  <a:gd name="T4" fmla="*/ 0 w 2"/>
                  <a:gd name="T5" fmla="*/ 1 h 1"/>
                  <a:gd name="T6" fmla="*/ 1 w 2"/>
                  <a:gd name="T7" fmla="*/ 1 h 1"/>
                  <a:gd name="T8" fmla="*/ 1 w 2"/>
                  <a:gd name="T9" fmla="*/ 1 h 1"/>
                  <a:gd name="T10" fmla="*/ 1 w 2"/>
                  <a:gd name="T11" fmla="*/ 1 h 1"/>
                  <a:gd name="T12" fmla="*/ 1 w 2"/>
                  <a:gd name="T13" fmla="*/ 1 h 1"/>
                  <a:gd name="T14" fmla="*/ 2 w 2"/>
                  <a:gd name="T15" fmla="*/ 1 h 1"/>
                  <a:gd name="T16" fmla="*/ 1 w 2"/>
                  <a:gd name="T17" fmla="*/ 0 h 1"/>
                  <a:gd name="T18" fmla="*/ 1 w 2"/>
                  <a:gd name="T1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1" extrusionOk="0">
                    <a:moveTo>
                      <a:pt x="1" y="0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1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9C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133" name="Google Shape;1963;p28"/>
              <p:cNvSpPr>
                <a:spLocks/>
              </p:cNvSpPr>
              <p:nvPr/>
            </p:nvSpPr>
            <p:spPr bwMode="auto">
              <a:xfrm>
                <a:off x="7894638" y="5149850"/>
                <a:ext cx="3175" cy="11113"/>
              </a:xfrm>
              <a:custGeom>
                <a:avLst/>
                <a:gdLst>
                  <a:gd name="T0" fmla="*/ 0 w 1"/>
                  <a:gd name="T1" fmla="*/ 2 h 3"/>
                  <a:gd name="T2" fmla="*/ 1 w 1"/>
                  <a:gd name="T3" fmla="*/ 0 h 3"/>
                  <a:gd name="T4" fmla="*/ 0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 extrusionOk="0">
                    <a:moveTo>
                      <a:pt x="0" y="2"/>
                    </a:moveTo>
                    <a:cubicBezTo>
                      <a:pt x="0" y="3"/>
                      <a:pt x="1" y="1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9C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134" name="Google Shape;1964;p28"/>
              <p:cNvSpPr>
                <a:spLocks/>
              </p:cNvSpPr>
              <p:nvPr/>
            </p:nvSpPr>
            <p:spPr bwMode="auto">
              <a:xfrm>
                <a:off x="7891463" y="5160963"/>
                <a:ext cx="0" cy="6350"/>
              </a:xfrm>
              <a:custGeom>
                <a:avLst/>
                <a:gdLst>
                  <a:gd name="T0" fmla="*/ 0 w 120000"/>
                  <a:gd name="T1" fmla="*/ 2 h 2"/>
                  <a:gd name="T2" fmla="*/ 0 w 120000"/>
                  <a:gd name="T3" fmla="*/ 1 h 2"/>
                  <a:gd name="T4" fmla="*/ 0 w 120000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0000" h="2" extrusionOk="0">
                    <a:moveTo>
                      <a:pt x="0" y="2"/>
                    </a:move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9C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135" name="Google Shape;1965;p28"/>
              <p:cNvSpPr>
                <a:spLocks/>
              </p:cNvSpPr>
              <p:nvPr/>
            </p:nvSpPr>
            <p:spPr bwMode="auto">
              <a:xfrm>
                <a:off x="7862888" y="5089525"/>
                <a:ext cx="3175" cy="7938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1 w 1"/>
                  <a:gd name="T5" fmla="*/ 0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 extrusionOk="0">
                    <a:moveTo>
                      <a:pt x="1" y="1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9C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136" name="Google Shape;1966;p28"/>
              <p:cNvSpPr>
                <a:spLocks/>
              </p:cNvSpPr>
              <p:nvPr/>
            </p:nvSpPr>
            <p:spPr bwMode="auto">
              <a:xfrm>
                <a:off x="8024813" y="5335588"/>
                <a:ext cx="3175" cy="11113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3 h 3"/>
                  <a:gd name="T4" fmla="*/ 1 w 1"/>
                  <a:gd name="T5" fmla="*/ 1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 extrusionOk="0">
                    <a:moveTo>
                      <a:pt x="0" y="0"/>
                    </a:move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9C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137" name="Google Shape;1967;p28"/>
              <p:cNvSpPr>
                <a:spLocks/>
              </p:cNvSpPr>
              <p:nvPr/>
            </p:nvSpPr>
            <p:spPr bwMode="auto">
              <a:xfrm>
                <a:off x="8010525" y="5248275"/>
                <a:ext cx="14288" cy="42863"/>
              </a:xfrm>
              <a:custGeom>
                <a:avLst/>
                <a:gdLst>
                  <a:gd name="T0" fmla="*/ 1 w 4"/>
                  <a:gd name="T1" fmla="*/ 7 h 12"/>
                  <a:gd name="T2" fmla="*/ 0 w 4"/>
                  <a:gd name="T3" fmla="*/ 9 h 12"/>
                  <a:gd name="T4" fmla="*/ 0 w 4"/>
                  <a:gd name="T5" fmla="*/ 10 h 12"/>
                  <a:gd name="T6" fmla="*/ 1 w 4"/>
                  <a:gd name="T7" fmla="*/ 12 h 12"/>
                  <a:gd name="T8" fmla="*/ 1 w 4"/>
                  <a:gd name="T9" fmla="*/ 10 h 12"/>
                  <a:gd name="T10" fmla="*/ 4 w 4"/>
                  <a:gd name="T11" fmla="*/ 4 h 12"/>
                  <a:gd name="T12" fmla="*/ 4 w 4"/>
                  <a:gd name="T13" fmla="*/ 3 h 12"/>
                  <a:gd name="T14" fmla="*/ 3 w 4"/>
                  <a:gd name="T15" fmla="*/ 0 h 12"/>
                  <a:gd name="T16" fmla="*/ 2 w 4"/>
                  <a:gd name="T17" fmla="*/ 2 h 12"/>
                  <a:gd name="T18" fmla="*/ 1 w 4"/>
                  <a:gd name="T19" fmla="*/ 5 h 12"/>
                  <a:gd name="T20" fmla="*/ 1 w 4"/>
                  <a:gd name="T21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12" extrusionOk="0">
                    <a:moveTo>
                      <a:pt x="1" y="7"/>
                    </a:moveTo>
                    <a:cubicBezTo>
                      <a:pt x="0" y="8"/>
                      <a:pt x="0" y="9"/>
                      <a:pt x="0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2"/>
                      <a:pt x="1" y="12"/>
                    </a:cubicBezTo>
                    <a:cubicBezTo>
                      <a:pt x="1" y="12"/>
                      <a:pt x="1" y="10"/>
                      <a:pt x="1" y="10"/>
                    </a:cubicBezTo>
                    <a:cubicBezTo>
                      <a:pt x="2" y="8"/>
                      <a:pt x="4" y="6"/>
                      <a:pt x="4" y="4"/>
                    </a:cubicBezTo>
                    <a:cubicBezTo>
                      <a:pt x="4" y="3"/>
                      <a:pt x="4" y="4"/>
                      <a:pt x="4" y="3"/>
                    </a:cubicBezTo>
                    <a:cubicBezTo>
                      <a:pt x="3" y="2"/>
                      <a:pt x="3" y="1"/>
                      <a:pt x="3" y="0"/>
                    </a:cubicBezTo>
                    <a:cubicBezTo>
                      <a:pt x="3" y="1"/>
                      <a:pt x="2" y="1"/>
                      <a:pt x="2" y="2"/>
                    </a:cubicBezTo>
                    <a:cubicBezTo>
                      <a:pt x="4" y="2"/>
                      <a:pt x="2" y="4"/>
                      <a:pt x="1" y="5"/>
                    </a:cubicBezTo>
                    <a:cubicBezTo>
                      <a:pt x="0" y="6"/>
                      <a:pt x="2" y="6"/>
                      <a:pt x="1" y="7"/>
                    </a:cubicBezTo>
                    <a:close/>
                  </a:path>
                </a:pathLst>
              </a:custGeom>
              <a:solidFill>
                <a:srgbClr val="9C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138" name="Google Shape;1968;p28"/>
              <p:cNvSpPr>
                <a:spLocks/>
              </p:cNvSpPr>
              <p:nvPr/>
            </p:nvSpPr>
            <p:spPr bwMode="auto">
              <a:xfrm>
                <a:off x="7908925" y="5135563"/>
                <a:ext cx="3175" cy="3175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9C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139" name="Google Shape;1969;p28"/>
              <p:cNvSpPr>
                <a:spLocks/>
              </p:cNvSpPr>
              <p:nvPr/>
            </p:nvSpPr>
            <p:spPr bwMode="auto">
              <a:xfrm>
                <a:off x="7772400" y="5027613"/>
                <a:ext cx="6350" cy="3175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2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9C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140" name="Google Shape;1970;p28"/>
              <p:cNvSpPr>
                <a:spLocks/>
              </p:cNvSpPr>
              <p:nvPr/>
            </p:nvSpPr>
            <p:spPr bwMode="auto">
              <a:xfrm>
                <a:off x="7173913" y="4749800"/>
                <a:ext cx="42863" cy="26988"/>
              </a:xfrm>
              <a:custGeom>
                <a:avLst/>
                <a:gdLst>
                  <a:gd name="T0" fmla="*/ 0 w 12"/>
                  <a:gd name="T1" fmla="*/ 1 h 8"/>
                  <a:gd name="T2" fmla="*/ 0 w 12"/>
                  <a:gd name="T3" fmla="*/ 2 h 8"/>
                  <a:gd name="T4" fmla="*/ 1 w 12"/>
                  <a:gd name="T5" fmla="*/ 4 h 8"/>
                  <a:gd name="T6" fmla="*/ 1 w 12"/>
                  <a:gd name="T7" fmla="*/ 5 h 8"/>
                  <a:gd name="T8" fmla="*/ 3 w 12"/>
                  <a:gd name="T9" fmla="*/ 6 h 8"/>
                  <a:gd name="T10" fmla="*/ 6 w 12"/>
                  <a:gd name="T11" fmla="*/ 8 h 8"/>
                  <a:gd name="T12" fmla="*/ 6 w 12"/>
                  <a:gd name="T13" fmla="*/ 8 h 8"/>
                  <a:gd name="T14" fmla="*/ 8 w 12"/>
                  <a:gd name="T15" fmla="*/ 7 h 8"/>
                  <a:gd name="T16" fmla="*/ 10 w 12"/>
                  <a:gd name="T17" fmla="*/ 5 h 8"/>
                  <a:gd name="T18" fmla="*/ 10 w 12"/>
                  <a:gd name="T19" fmla="*/ 4 h 8"/>
                  <a:gd name="T20" fmla="*/ 11 w 12"/>
                  <a:gd name="T21" fmla="*/ 4 h 8"/>
                  <a:gd name="T22" fmla="*/ 11 w 12"/>
                  <a:gd name="T23" fmla="*/ 4 h 8"/>
                  <a:gd name="T24" fmla="*/ 12 w 12"/>
                  <a:gd name="T25" fmla="*/ 3 h 8"/>
                  <a:gd name="T26" fmla="*/ 11 w 12"/>
                  <a:gd name="T27" fmla="*/ 2 h 8"/>
                  <a:gd name="T28" fmla="*/ 10 w 12"/>
                  <a:gd name="T29" fmla="*/ 1 h 8"/>
                  <a:gd name="T30" fmla="*/ 9 w 12"/>
                  <a:gd name="T31" fmla="*/ 1 h 8"/>
                  <a:gd name="T32" fmla="*/ 9 w 12"/>
                  <a:gd name="T33" fmla="*/ 2 h 8"/>
                  <a:gd name="T34" fmla="*/ 8 w 12"/>
                  <a:gd name="T35" fmla="*/ 1 h 8"/>
                  <a:gd name="T36" fmla="*/ 7 w 12"/>
                  <a:gd name="T37" fmla="*/ 2 h 8"/>
                  <a:gd name="T38" fmla="*/ 5 w 12"/>
                  <a:gd name="T39" fmla="*/ 1 h 8"/>
                  <a:gd name="T40" fmla="*/ 3 w 12"/>
                  <a:gd name="T41" fmla="*/ 3 h 8"/>
                  <a:gd name="T42" fmla="*/ 3 w 12"/>
                  <a:gd name="T43" fmla="*/ 2 h 8"/>
                  <a:gd name="T44" fmla="*/ 1 w 12"/>
                  <a:gd name="T45" fmla="*/ 1 h 8"/>
                  <a:gd name="T46" fmla="*/ 0 w 12"/>
                  <a:gd name="T47" fmla="*/ 0 h 8"/>
                  <a:gd name="T48" fmla="*/ 0 w 12"/>
                  <a:gd name="T4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" h="8" extrusionOk="0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5"/>
                      <a:pt x="3" y="6"/>
                      <a:pt x="3" y="6"/>
                    </a:cubicBezTo>
                    <a:cubicBezTo>
                      <a:pt x="4" y="7"/>
                      <a:pt x="5" y="7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8"/>
                      <a:pt x="8" y="7"/>
                      <a:pt x="8" y="7"/>
                    </a:cubicBezTo>
                    <a:cubicBezTo>
                      <a:pt x="9" y="6"/>
                      <a:pt x="9" y="6"/>
                      <a:pt x="10" y="5"/>
                    </a:cubicBezTo>
                    <a:cubicBezTo>
                      <a:pt x="10" y="5"/>
                      <a:pt x="10" y="4"/>
                      <a:pt x="10" y="4"/>
                    </a:cubicBezTo>
                    <a:cubicBezTo>
                      <a:pt x="11" y="4"/>
                      <a:pt x="11" y="5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2" y="3"/>
                      <a:pt x="12" y="3"/>
                    </a:cubicBezTo>
                    <a:cubicBezTo>
                      <a:pt x="12" y="3"/>
                      <a:pt x="12" y="2"/>
                      <a:pt x="11" y="2"/>
                    </a:cubicBezTo>
                    <a:cubicBezTo>
                      <a:pt x="11" y="1"/>
                      <a:pt x="10" y="0"/>
                      <a:pt x="10" y="1"/>
                    </a:cubicBezTo>
                    <a:cubicBezTo>
                      <a:pt x="10" y="0"/>
                      <a:pt x="9" y="0"/>
                      <a:pt x="9" y="1"/>
                    </a:cubicBezTo>
                    <a:cubicBezTo>
                      <a:pt x="8" y="1"/>
                      <a:pt x="9" y="2"/>
                      <a:pt x="9" y="2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7" y="2"/>
                      <a:pt x="6" y="1"/>
                      <a:pt x="5" y="1"/>
                    </a:cubicBezTo>
                    <a:cubicBezTo>
                      <a:pt x="5" y="1"/>
                      <a:pt x="3" y="2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4"/>
                      <a:pt x="3" y="0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9C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141" name="Google Shape;1971;p28"/>
              <p:cNvSpPr>
                <a:spLocks/>
              </p:cNvSpPr>
              <p:nvPr/>
            </p:nvSpPr>
            <p:spPr bwMode="auto">
              <a:xfrm>
                <a:off x="7161213" y="4752975"/>
                <a:ext cx="23813" cy="20638"/>
              </a:xfrm>
              <a:custGeom>
                <a:avLst/>
                <a:gdLst>
                  <a:gd name="T0" fmla="*/ 0 w 7"/>
                  <a:gd name="T1" fmla="*/ 5 h 6"/>
                  <a:gd name="T2" fmla="*/ 3 w 7"/>
                  <a:gd name="T3" fmla="*/ 5 h 6"/>
                  <a:gd name="T4" fmla="*/ 5 w 7"/>
                  <a:gd name="T5" fmla="*/ 6 h 6"/>
                  <a:gd name="T6" fmla="*/ 5 w 7"/>
                  <a:gd name="T7" fmla="*/ 4 h 6"/>
                  <a:gd name="T8" fmla="*/ 4 w 7"/>
                  <a:gd name="T9" fmla="*/ 3 h 6"/>
                  <a:gd name="T10" fmla="*/ 4 w 7"/>
                  <a:gd name="T11" fmla="*/ 2 h 6"/>
                  <a:gd name="T12" fmla="*/ 3 w 7"/>
                  <a:gd name="T13" fmla="*/ 0 h 6"/>
                  <a:gd name="T14" fmla="*/ 1 w 7"/>
                  <a:gd name="T15" fmla="*/ 2 h 6"/>
                  <a:gd name="T16" fmla="*/ 1 w 7"/>
                  <a:gd name="T17" fmla="*/ 4 h 6"/>
                  <a:gd name="T18" fmla="*/ 1 w 7"/>
                  <a:gd name="T19" fmla="*/ 4 h 6"/>
                  <a:gd name="T20" fmla="*/ 1 w 7"/>
                  <a:gd name="T21" fmla="*/ 5 h 6"/>
                  <a:gd name="T22" fmla="*/ 0 w 7"/>
                  <a:gd name="T2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6" extrusionOk="0">
                    <a:moveTo>
                      <a:pt x="0" y="5"/>
                    </a:moveTo>
                    <a:cubicBezTo>
                      <a:pt x="1" y="6"/>
                      <a:pt x="2" y="5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ubicBezTo>
                      <a:pt x="7" y="6"/>
                      <a:pt x="6" y="4"/>
                      <a:pt x="5" y="4"/>
                    </a:cubicBezTo>
                    <a:cubicBezTo>
                      <a:pt x="5" y="3"/>
                      <a:pt x="4" y="3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3" y="0"/>
                    </a:cubicBezTo>
                    <a:cubicBezTo>
                      <a:pt x="3" y="1"/>
                      <a:pt x="2" y="1"/>
                      <a:pt x="1" y="2"/>
                    </a:cubicBezTo>
                    <a:cubicBezTo>
                      <a:pt x="2" y="2"/>
                      <a:pt x="2" y="4"/>
                      <a:pt x="1" y="4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0" y="4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9C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142" name="Google Shape;1972;p28"/>
              <p:cNvSpPr>
                <a:spLocks/>
              </p:cNvSpPr>
              <p:nvPr/>
            </p:nvSpPr>
            <p:spPr bwMode="auto">
              <a:xfrm>
                <a:off x="7251700" y="4741863"/>
                <a:ext cx="7938" cy="14288"/>
              </a:xfrm>
              <a:custGeom>
                <a:avLst/>
                <a:gdLst>
                  <a:gd name="T0" fmla="*/ 0 w 2"/>
                  <a:gd name="T1" fmla="*/ 1 h 4"/>
                  <a:gd name="T2" fmla="*/ 0 w 2"/>
                  <a:gd name="T3" fmla="*/ 2 h 4"/>
                  <a:gd name="T4" fmla="*/ 1 w 2"/>
                  <a:gd name="T5" fmla="*/ 4 h 4"/>
                  <a:gd name="T6" fmla="*/ 2 w 2"/>
                  <a:gd name="T7" fmla="*/ 2 h 4"/>
                  <a:gd name="T8" fmla="*/ 1 w 2"/>
                  <a:gd name="T9" fmla="*/ 0 h 4"/>
                  <a:gd name="T10" fmla="*/ 1 w 2"/>
                  <a:gd name="T11" fmla="*/ 0 h 4"/>
                  <a:gd name="T12" fmla="*/ 0 w 2"/>
                  <a:gd name="T1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4" extrusionOk="0">
                    <a:moveTo>
                      <a:pt x="0" y="1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0" y="2"/>
                      <a:pt x="1" y="3"/>
                      <a:pt x="1" y="4"/>
                    </a:cubicBezTo>
                    <a:cubicBezTo>
                      <a:pt x="1" y="3"/>
                      <a:pt x="1" y="2"/>
                      <a:pt x="2" y="2"/>
                    </a:cubicBezTo>
                    <a:cubicBezTo>
                      <a:pt x="1" y="2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9C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143" name="Google Shape;1973;p28"/>
              <p:cNvSpPr>
                <a:spLocks/>
              </p:cNvSpPr>
              <p:nvPr/>
            </p:nvSpPr>
            <p:spPr bwMode="auto">
              <a:xfrm>
                <a:off x="7286625" y="4759325"/>
                <a:ext cx="3175" cy="476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9C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144" name="Google Shape;1974;p28"/>
              <p:cNvSpPr>
                <a:spLocks/>
              </p:cNvSpPr>
              <p:nvPr/>
            </p:nvSpPr>
            <p:spPr bwMode="auto">
              <a:xfrm>
                <a:off x="7339013" y="4781550"/>
                <a:ext cx="4763" cy="3175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 extrusionOk="0">
                    <a:moveTo>
                      <a:pt x="0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9C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145" name="Google Shape;1975;p28"/>
              <p:cNvSpPr>
                <a:spLocks/>
              </p:cNvSpPr>
              <p:nvPr/>
            </p:nvSpPr>
            <p:spPr bwMode="auto">
              <a:xfrm>
                <a:off x="7142163" y="4883150"/>
                <a:ext cx="4763" cy="6350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1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9C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146" name="Google Shape;1976;p28"/>
              <p:cNvSpPr>
                <a:spLocks/>
              </p:cNvSpPr>
              <p:nvPr/>
            </p:nvSpPr>
            <p:spPr bwMode="auto">
              <a:xfrm>
                <a:off x="7283450" y="4764088"/>
                <a:ext cx="6350" cy="3175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 extrusionOk="0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9C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147" name="Google Shape;1977;p28"/>
              <p:cNvSpPr>
                <a:spLocks/>
              </p:cNvSpPr>
              <p:nvPr/>
            </p:nvSpPr>
            <p:spPr bwMode="auto">
              <a:xfrm>
                <a:off x="7245350" y="4781550"/>
                <a:ext cx="6350" cy="3175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1" extrusionOk="0">
                    <a:moveTo>
                      <a:pt x="1" y="1"/>
                    </a:moveTo>
                    <a:cubicBezTo>
                      <a:pt x="2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9C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148" name="Google Shape;1978;p28"/>
              <p:cNvSpPr>
                <a:spLocks/>
              </p:cNvSpPr>
              <p:nvPr/>
            </p:nvSpPr>
            <p:spPr bwMode="auto">
              <a:xfrm>
                <a:off x="7385050" y="4840288"/>
                <a:ext cx="7938" cy="7938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  <a:gd name="T8" fmla="*/ 1 w 2"/>
                  <a:gd name="T9" fmla="*/ 2 h 2"/>
                  <a:gd name="T10" fmla="*/ 2 w 2"/>
                  <a:gd name="T11" fmla="*/ 2 h 2"/>
                  <a:gd name="T12" fmla="*/ 2 w 2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 extrusionOk="0">
                    <a:moveTo>
                      <a:pt x="2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9C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149" name="Google Shape;1979;p28"/>
              <p:cNvSpPr>
                <a:spLocks/>
              </p:cNvSpPr>
              <p:nvPr/>
            </p:nvSpPr>
            <p:spPr bwMode="auto">
              <a:xfrm>
                <a:off x="7385050" y="4830763"/>
                <a:ext cx="3175" cy="6350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0 w 1"/>
                  <a:gd name="T5" fmla="*/ 0 h 2"/>
                  <a:gd name="T6" fmla="*/ 1 w 1"/>
                  <a:gd name="T7" fmla="*/ 2 h 2"/>
                  <a:gd name="T8" fmla="*/ 1 w 1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9C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150" name="Google Shape;1980;p28"/>
              <p:cNvSpPr>
                <a:spLocks/>
              </p:cNvSpPr>
              <p:nvPr/>
            </p:nvSpPr>
            <p:spPr bwMode="auto">
              <a:xfrm>
                <a:off x="7370763" y="4883150"/>
                <a:ext cx="4763" cy="6350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2" extrusionOk="0">
                    <a:moveTo>
                      <a:pt x="0" y="1"/>
                    </a:moveTo>
                    <a:cubicBezTo>
                      <a:pt x="1" y="2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9C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151" name="Google Shape;1981;p28"/>
              <p:cNvSpPr>
                <a:spLocks/>
              </p:cNvSpPr>
              <p:nvPr/>
            </p:nvSpPr>
            <p:spPr bwMode="auto">
              <a:xfrm>
                <a:off x="7251700" y="4767263"/>
                <a:ext cx="7938" cy="3175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 extrusionOk="0">
                    <a:moveTo>
                      <a:pt x="1" y="1"/>
                    </a:moveTo>
                    <a:cubicBezTo>
                      <a:pt x="1" y="1"/>
                      <a:pt x="2" y="0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9C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152" name="Google Shape;1982;p28"/>
              <p:cNvSpPr>
                <a:spLocks/>
              </p:cNvSpPr>
              <p:nvPr/>
            </p:nvSpPr>
            <p:spPr bwMode="auto">
              <a:xfrm>
                <a:off x="7142163" y="4883150"/>
                <a:ext cx="4763" cy="3175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9C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153" name="Google Shape;1983;p28"/>
              <p:cNvSpPr>
                <a:spLocks/>
              </p:cNvSpPr>
              <p:nvPr/>
            </p:nvSpPr>
            <p:spPr bwMode="auto">
              <a:xfrm>
                <a:off x="7343775" y="4781550"/>
                <a:ext cx="0" cy="0"/>
              </a:xfrm>
              <a:custGeom>
                <a:avLst/>
                <a:gdLst>
                  <a:gd name="T0" fmla="*/ 0 w 120000"/>
                  <a:gd name="T1" fmla="*/ 0 h 120000"/>
                  <a:gd name="T2" fmla="*/ 0 w 120000"/>
                  <a:gd name="T3" fmla="*/ 0 h 120000"/>
                  <a:gd name="T4" fmla="*/ 0 w 120000"/>
                  <a:gd name="T5" fmla="*/ 0 h 120000"/>
                  <a:gd name="T6" fmla="*/ 0 w 120000"/>
                  <a:gd name="T7" fmla="*/ 0 h 1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000" h="12000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154" name="Google Shape;1984;p28"/>
              <p:cNvSpPr>
                <a:spLocks/>
              </p:cNvSpPr>
              <p:nvPr/>
            </p:nvSpPr>
            <p:spPr bwMode="auto">
              <a:xfrm>
                <a:off x="7392988" y="4840288"/>
                <a:ext cx="23813" cy="25400"/>
              </a:xfrm>
              <a:custGeom>
                <a:avLst/>
                <a:gdLst>
                  <a:gd name="T0" fmla="*/ 7 w 7"/>
                  <a:gd name="T1" fmla="*/ 7 h 7"/>
                  <a:gd name="T2" fmla="*/ 7 w 7"/>
                  <a:gd name="T3" fmla="*/ 5 h 7"/>
                  <a:gd name="T4" fmla="*/ 5 w 7"/>
                  <a:gd name="T5" fmla="*/ 5 h 7"/>
                  <a:gd name="T6" fmla="*/ 5 w 7"/>
                  <a:gd name="T7" fmla="*/ 5 h 7"/>
                  <a:gd name="T8" fmla="*/ 6 w 7"/>
                  <a:gd name="T9" fmla="*/ 4 h 7"/>
                  <a:gd name="T10" fmla="*/ 6 w 7"/>
                  <a:gd name="T11" fmla="*/ 2 h 7"/>
                  <a:gd name="T12" fmla="*/ 6 w 7"/>
                  <a:gd name="T13" fmla="*/ 1 h 7"/>
                  <a:gd name="T14" fmla="*/ 6 w 7"/>
                  <a:gd name="T15" fmla="*/ 2 h 7"/>
                  <a:gd name="T16" fmla="*/ 5 w 7"/>
                  <a:gd name="T17" fmla="*/ 1 h 7"/>
                  <a:gd name="T18" fmla="*/ 5 w 7"/>
                  <a:gd name="T19" fmla="*/ 0 h 7"/>
                  <a:gd name="T20" fmla="*/ 4 w 7"/>
                  <a:gd name="T21" fmla="*/ 1 h 7"/>
                  <a:gd name="T22" fmla="*/ 3 w 7"/>
                  <a:gd name="T23" fmla="*/ 0 h 7"/>
                  <a:gd name="T24" fmla="*/ 3 w 7"/>
                  <a:gd name="T25" fmla="*/ 1 h 7"/>
                  <a:gd name="T26" fmla="*/ 4 w 7"/>
                  <a:gd name="T27" fmla="*/ 1 h 7"/>
                  <a:gd name="T28" fmla="*/ 3 w 7"/>
                  <a:gd name="T29" fmla="*/ 1 h 7"/>
                  <a:gd name="T30" fmla="*/ 3 w 7"/>
                  <a:gd name="T31" fmla="*/ 2 h 7"/>
                  <a:gd name="T32" fmla="*/ 3 w 7"/>
                  <a:gd name="T33" fmla="*/ 2 h 7"/>
                  <a:gd name="T34" fmla="*/ 3 w 7"/>
                  <a:gd name="T35" fmla="*/ 1 h 7"/>
                  <a:gd name="T36" fmla="*/ 2 w 7"/>
                  <a:gd name="T37" fmla="*/ 2 h 7"/>
                  <a:gd name="T38" fmla="*/ 1 w 7"/>
                  <a:gd name="T39" fmla="*/ 3 h 7"/>
                  <a:gd name="T40" fmla="*/ 2 w 7"/>
                  <a:gd name="T41" fmla="*/ 5 h 7"/>
                  <a:gd name="T42" fmla="*/ 0 w 7"/>
                  <a:gd name="T43" fmla="*/ 6 h 7"/>
                  <a:gd name="T44" fmla="*/ 2 w 7"/>
                  <a:gd name="T45" fmla="*/ 6 h 7"/>
                  <a:gd name="T46" fmla="*/ 5 w 7"/>
                  <a:gd name="T47" fmla="*/ 7 h 7"/>
                  <a:gd name="T48" fmla="*/ 7 w 7"/>
                  <a:gd name="T4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" h="7" extrusionOk="0">
                    <a:moveTo>
                      <a:pt x="7" y="7"/>
                    </a:moveTo>
                    <a:cubicBezTo>
                      <a:pt x="7" y="6"/>
                      <a:pt x="7" y="6"/>
                      <a:pt x="7" y="5"/>
                    </a:cubicBezTo>
                    <a:cubicBezTo>
                      <a:pt x="6" y="5"/>
                      <a:pt x="7" y="6"/>
                      <a:pt x="5" y="5"/>
                    </a:cubicBezTo>
                    <a:cubicBezTo>
                      <a:pt x="5" y="7"/>
                      <a:pt x="4" y="4"/>
                      <a:pt x="5" y="5"/>
                    </a:cubicBezTo>
                    <a:cubicBezTo>
                      <a:pt x="5" y="4"/>
                      <a:pt x="5" y="4"/>
                      <a:pt x="6" y="4"/>
                    </a:cubicBezTo>
                    <a:cubicBezTo>
                      <a:pt x="4" y="4"/>
                      <a:pt x="6" y="3"/>
                      <a:pt x="6" y="2"/>
                    </a:cubicBezTo>
                    <a:cubicBezTo>
                      <a:pt x="7" y="2"/>
                      <a:pt x="7" y="1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7" y="2"/>
                      <a:pt x="4" y="2"/>
                      <a:pt x="5" y="1"/>
                    </a:cubicBezTo>
                    <a:cubicBezTo>
                      <a:pt x="4" y="1"/>
                      <a:pt x="5" y="1"/>
                      <a:pt x="5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3" y="0"/>
                      <a:pt x="4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3" y="2"/>
                      <a:pt x="4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2" y="5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ubicBezTo>
                      <a:pt x="1" y="6"/>
                      <a:pt x="1" y="6"/>
                      <a:pt x="2" y="6"/>
                    </a:cubicBezTo>
                    <a:cubicBezTo>
                      <a:pt x="3" y="6"/>
                      <a:pt x="4" y="6"/>
                      <a:pt x="5" y="7"/>
                    </a:cubicBezTo>
                    <a:cubicBezTo>
                      <a:pt x="5" y="7"/>
                      <a:pt x="7" y="7"/>
                      <a:pt x="7" y="7"/>
                    </a:cubicBezTo>
                    <a:close/>
                  </a:path>
                </a:pathLst>
              </a:custGeom>
              <a:solidFill>
                <a:srgbClr val="9C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155" name="Google Shape;1985;p28"/>
              <p:cNvSpPr>
                <a:spLocks/>
              </p:cNvSpPr>
              <p:nvPr/>
            </p:nvSpPr>
            <p:spPr bwMode="auto">
              <a:xfrm>
                <a:off x="7410450" y="4914900"/>
                <a:ext cx="3175" cy="3175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 extrusionOk="0">
                    <a:moveTo>
                      <a:pt x="0" y="0"/>
                    </a:moveTo>
                    <a:cubicBezTo>
                      <a:pt x="1" y="0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156" name="Google Shape;1986;p28"/>
              <p:cNvSpPr>
                <a:spLocks/>
              </p:cNvSpPr>
              <p:nvPr/>
            </p:nvSpPr>
            <p:spPr bwMode="auto">
              <a:xfrm>
                <a:off x="7399338" y="4906963"/>
                <a:ext cx="6350" cy="7938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1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 extrusionOk="0">
                    <a:moveTo>
                      <a:pt x="0" y="2"/>
                    </a:moveTo>
                    <a:cubicBezTo>
                      <a:pt x="1" y="2"/>
                      <a:pt x="2" y="1"/>
                      <a:pt x="1" y="1"/>
                    </a:cubicBezTo>
                    <a:cubicBezTo>
                      <a:pt x="1" y="0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9C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157" name="Google Shape;1987;p28"/>
              <p:cNvSpPr>
                <a:spLocks/>
              </p:cNvSpPr>
              <p:nvPr/>
            </p:nvSpPr>
            <p:spPr bwMode="auto">
              <a:xfrm>
                <a:off x="7402513" y="4914900"/>
                <a:ext cx="7938" cy="3175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1 h 1"/>
                  <a:gd name="T4" fmla="*/ 1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9C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158" name="Google Shape;1988;p28"/>
              <p:cNvSpPr>
                <a:spLocks/>
              </p:cNvSpPr>
              <p:nvPr/>
            </p:nvSpPr>
            <p:spPr bwMode="auto">
              <a:xfrm>
                <a:off x="7416800" y="4906963"/>
                <a:ext cx="7938" cy="17463"/>
              </a:xfrm>
              <a:custGeom>
                <a:avLst/>
                <a:gdLst>
                  <a:gd name="T0" fmla="*/ 1 w 2"/>
                  <a:gd name="T1" fmla="*/ 2 h 5"/>
                  <a:gd name="T2" fmla="*/ 0 w 2"/>
                  <a:gd name="T3" fmla="*/ 3 h 5"/>
                  <a:gd name="T4" fmla="*/ 2 w 2"/>
                  <a:gd name="T5" fmla="*/ 4 h 5"/>
                  <a:gd name="T6" fmla="*/ 1 w 2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 extrusionOk="0">
                    <a:moveTo>
                      <a:pt x="1" y="2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1" y="3"/>
                      <a:pt x="1" y="5"/>
                      <a:pt x="2" y="4"/>
                    </a:cubicBezTo>
                    <a:cubicBezTo>
                      <a:pt x="2" y="3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9C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159" name="Google Shape;1989;p28"/>
              <p:cNvSpPr txBox="1">
                <a:spLocks noChangeArrowheads="1"/>
              </p:cNvSpPr>
              <p:nvPr/>
            </p:nvSpPr>
            <p:spPr bwMode="auto">
              <a:xfrm>
                <a:off x="7413625" y="4848225"/>
                <a:ext cx="1588" cy="1588"/>
              </a:xfrm>
              <a:prstGeom prst="rect">
                <a:avLst/>
              </a:prstGeom>
              <a:solidFill>
                <a:srgbClr val="9C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>
                <a:lvl1pPr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Font typeface="Arial" panose="020B0604020202020204" pitchFamily="34" charset="0"/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180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45160" name="Google Shape;1990;p28"/>
              <p:cNvSpPr>
                <a:spLocks/>
              </p:cNvSpPr>
              <p:nvPr/>
            </p:nvSpPr>
            <p:spPr bwMode="auto">
              <a:xfrm>
                <a:off x="7410450" y="4781550"/>
                <a:ext cx="3175" cy="3175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9C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161" name="Google Shape;1991;p28"/>
              <p:cNvSpPr>
                <a:spLocks/>
              </p:cNvSpPr>
              <p:nvPr/>
            </p:nvSpPr>
            <p:spPr bwMode="auto">
              <a:xfrm>
                <a:off x="7413625" y="4906963"/>
                <a:ext cx="0" cy="7938"/>
              </a:xfrm>
              <a:custGeom>
                <a:avLst/>
                <a:gdLst>
                  <a:gd name="T0" fmla="*/ 0 w 120000"/>
                  <a:gd name="T1" fmla="*/ 1 h 2"/>
                  <a:gd name="T2" fmla="*/ 0 w 120000"/>
                  <a:gd name="T3" fmla="*/ 0 h 2"/>
                  <a:gd name="T4" fmla="*/ 0 w 120000"/>
                  <a:gd name="T5" fmla="*/ 2 h 2"/>
                  <a:gd name="T6" fmla="*/ 0 w 120000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000" h="2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9C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162" name="Google Shape;1992;p28"/>
              <p:cNvSpPr>
                <a:spLocks/>
              </p:cNvSpPr>
              <p:nvPr/>
            </p:nvSpPr>
            <p:spPr bwMode="auto">
              <a:xfrm>
                <a:off x="7378700" y="4767263"/>
                <a:ext cx="6350" cy="3175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 extrusionOk="0">
                    <a:moveTo>
                      <a:pt x="1" y="1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9C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163" name="Google Shape;1993;p28"/>
              <p:cNvSpPr>
                <a:spLocks/>
              </p:cNvSpPr>
              <p:nvPr/>
            </p:nvSpPr>
            <p:spPr bwMode="auto">
              <a:xfrm>
                <a:off x="7388225" y="4759325"/>
                <a:ext cx="11113" cy="7938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0 h 2"/>
                  <a:gd name="T4" fmla="*/ 1 w 3"/>
                  <a:gd name="T5" fmla="*/ 1 h 2"/>
                  <a:gd name="T6" fmla="*/ 0 w 3"/>
                  <a:gd name="T7" fmla="*/ 2 h 2"/>
                  <a:gd name="T8" fmla="*/ 0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 extrusionOk="0">
                    <a:moveTo>
                      <a:pt x="0" y="2"/>
                    </a:moveTo>
                    <a:cubicBezTo>
                      <a:pt x="1" y="2"/>
                      <a:pt x="3" y="1"/>
                      <a:pt x="3" y="0"/>
                    </a:cubicBezTo>
                    <a:cubicBezTo>
                      <a:pt x="3" y="0"/>
                      <a:pt x="1" y="2"/>
                      <a:pt x="1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9C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164" name="Google Shape;1994;p28"/>
              <p:cNvSpPr>
                <a:spLocks/>
              </p:cNvSpPr>
              <p:nvPr/>
            </p:nvSpPr>
            <p:spPr bwMode="auto">
              <a:xfrm>
                <a:off x="7399338" y="4770438"/>
                <a:ext cx="0" cy="6350"/>
              </a:xfrm>
              <a:custGeom>
                <a:avLst/>
                <a:gdLst>
                  <a:gd name="T0" fmla="*/ 0 w 120000"/>
                  <a:gd name="T1" fmla="*/ 0 h 2"/>
                  <a:gd name="T2" fmla="*/ 0 w 120000"/>
                  <a:gd name="T3" fmla="*/ 2 h 2"/>
                  <a:gd name="T4" fmla="*/ 0 w 12000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0000" h="2" extrusionOk="0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9C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165" name="Google Shape;1995;p28"/>
              <p:cNvSpPr>
                <a:spLocks/>
              </p:cNvSpPr>
              <p:nvPr/>
            </p:nvSpPr>
            <p:spPr bwMode="auto">
              <a:xfrm>
                <a:off x="7385050" y="4776788"/>
                <a:ext cx="7938" cy="7938"/>
              </a:xfrm>
              <a:custGeom>
                <a:avLst/>
                <a:gdLst>
                  <a:gd name="T0" fmla="*/ 0 w 2"/>
                  <a:gd name="T1" fmla="*/ 1 h 2"/>
                  <a:gd name="T2" fmla="*/ 2 w 2"/>
                  <a:gd name="T3" fmla="*/ 0 h 2"/>
                  <a:gd name="T4" fmla="*/ 1 w 2"/>
                  <a:gd name="T5" fmla="*/ 1 h 2"/>
                  <a:gd name="T6" fmla="*/ 0 w 2"/>
                  <a:gd name="T7" fmla="*/ 1 h 2"/>
                  <a:gd name="T8" fmla="*/ 0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 extrusionOk="0">
                    <a:moveTo>
                      <a:pt x="0" y="1"/>
                    </a:moveTo>
                    <a:cubicBezTo>
                      <a:pt x="1" y="2"/>
                      <a:pt x="2" y="1"/>
                      <a:pt x="2" y="0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9C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166" name="Google Shape;1996;p28"/>
              <p:cNvSpPr>
                <a:spLocks/>
              </p:cNvSpPr>
              <p:nvPr/>
            </p:nvSpPr>
            <p:spPr bwMode="auto">
              <a:xfrm>
                <a:off x="7399338" y="4741863"/>
                <a:ext cx="14288" cy="17463"/>
              </a:xfrm>
              <a:custGeom>
                <a:avLst/>
                <a:gdLst>
                  <a:gd name="T0" fmla="*/ 0 w 4"/>
                  <a:gd name="T1" fmla="*/ 5 h 5"/>
                  <a:gd name="T2" fmla="*/ 1 w 4"/>
                  <a:gd name="T3" fmla="*/ 5 h 5"/>
                  <a:gd name="T4" fmla="*/ 1 w 4"/>
                  <a:gd name="T5" fmla="*/ 5 h 5"/>
                  <a:gd name="T6" fmla="*/ 3 w 4"/>
                  <a:gd name="T7" fmla="*/ 2 h 5"/>
                  <a:gd name="T8" fmla="*/ 3 w 4"/>
                  <a:gd name="T9" fmla="*/ 0 h 5"/>
                  <a:gd name="T10" fmla="*/ 2 w 4"/>
                  <a:gd name="T11" fmla="*/ 3 h 5"/>
                  <a:gd name="T12" fmla="*/ 0 w 4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5" extrusionOk="0">
                    <a:moveTo>
                      <a:pt x="0" y="5"/>
                    </a:moveTo>
                    <a:cubicBezTo>
                      <a:pt x="0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4" y="0"/>
                      <a:pt x="3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1" y="3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9C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167" name="Google Shape;1997;p28"/>
              <p:cNvSpPr>
                <a:spLocks/>
              </p:cNvSpPr>
              <p:nvPr/>
            </p:nvSpPr>
            <p:spPr bwMode="auto">
              <a:xfrm>
                <a:off x="7402513" y="4770438"/>
                <a:ext cx="3175" cy="317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168" name="Google Shape;1998;p28"/>
              <p:cNvSpPr>
                <a:spLocks/>
              </p:cNvSpPr>
              <p:nvPr/>
            </p:nvSpPr>
            <p:spPr bwMode="auto">
              <a:xfrm>
                <a:off x="7346950" y="4776788"/>
                <a:ext cx="3175" cy="0"/>
              </a:xfrm>
              <a:custGeom>
                <a:avLst/>
                <a:gdLst>
                  <a:gd name="T0" fmla="*/ 1 w 1"/>
                  <a:gd name="T1" fmla="*/ 0 h 120000"/>
                  <a:gd name="T2" fmla="*/ 1 w 1"/>
                  <a:gd name="T3" fmla="*/ 0 h 120000"/>
                  <a:gd name="T4" fmla="*/ 0 w 1"/>
                  <a:gd name="T5" fmla="*/ 0 h 120000"/>
                  <a:gd name="T6" fmla="*/ 1 w 1"/>
                  <a:gd name="T7" fmla="*/ 0 h 1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20000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9C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  <p:sp>
            <p:nvSpPr>
              <p:cNvPr id="45169" name="Google Shape;1999;p28"/>
              <p:cNvSpPr>
                <a:spLocks/>
              </p:cNvSpPr>
              <p:nvPr/>
            </p:nvSpPr>
            <p:spPr bwMode="auto">
              <a:xfrm>
                <a:off x="6535738" y="4727575"/>
                <a:ext cx="1500188" cy="1058863"/>
              </a:xfrm>
              <a:custGeom>
                <a:avLst/>
                <a:gdLst>
                  <a:gd name="T0" fmla="*/ 422 w 427"/>
                  <a:gd name="T1" fmla="*/ 161 h 301"/>
                  <a:gd name="T2" fmla="*/ 405 w 427"/>
                  <a:gd name="T3" fmla="*/ 142 h 301"/>
                  <a:gd name="T4" fmla="*/ 392 w 427"/>
                  <a:gd name="T5" fmla="*/ 125 h 301"/>
                  <a:gd name="T6" fmla="*/ 378 w 427"/>
                  <a:gd name="T7" fmla="*/ 109 h 301"/>
                  <a:gd name="T8" fmla="*/ 372 w 427"/>
                  <a:gd name="T9" fmla="*/ 101 h 301"/>
                  <a:gd name="T10" fmla="*/ 349 w 427"/>
                  <a:gd name="T11" fmla="*/ 83 h 301"/>
                  <a:gd name="T12" fmla="*/ 336 w 427"/>
                  <a:gd name="T13" fmla="*/ 44 h 301"/>
                  <a:gd name="T14" fmla="*/ 317 w 427"/>
                  <a:gd name="T15" fmla="*/ 18 h 301"/>
                  <a:gd name="T16" fmla="*/ 302 w 427"/>
                  <a:gd name="T17" fmla="*/ 17 h 301"/>
                  <a:gd name="T18" fmla="*/ 300 w 427"/>
                  <a:gd name="T19" fmla="*/ 37 h 301"/>
                  <a:gd name="T20" fmla="*/ 264 w 427"/>
                  <a:gd name="T21" fmla="*/ 64 h 301"/>
                  <a:gd name="T22" fmla="*/ 240 w 427"/>
                  <a:gd name="T23" fmla="*/ 29 h 301"/>
                  <a:gd name="T24" fmla="*/ 247 w 427"/>
                  <a:gd name="T25" fmla="*/ 23 h 301"/>
                  <a:gd name="T26" fmla="*/ 242 w 427"/>
                  <a:gd name="T27" fmla="*/ 15 h 301"/>
                  <a:gd name="T28" fmla="*/ 228 w 427"/>
                  <a:gd name="T29" fmla="*/ 15 h 301"/>
                  <a:gd name="T30" fmla="*/ 208 w 427"/>
                  <a:gd name="T31" fmla="*/ 8 h 301"/>
                  <a:gd name="T32" fmla="*/ 197 w 427"/>
                  <a:gd name="T33" fmla="*/ 7 h 301"/>
                  <a:gd name="T34" fmla="*/ 191 w 427"/>
                  <a:gd name="T35" fmla="*/ 15 h 301"/>
                  <a:gd name="T36" fmla="*/ 179 w 427"/>
                  <a:gd name="T37" fmla="*/ 27 h 301"/>
                  <a:gd name="T38" fmla="*/ 178 w 427"/>
                  <a:gd name="T39" fmla="*/ 44 h 301"/>
                  <a:gd name="T40" fmla="*/ 160 w 427"/>
                  <a:gd name="T41" fmla="*/ 50 h 301"/>
                  <a:gd name="T42" fmla="*/ 146 w 427"/>
                  <a:gd name="T43" fmla="*/ 34 h 301"/>
                  <a:gd name="T44" fmla="*/ 138 w 427"/>
                  <a:gd name="T45" fmla="*/ 37 h 301"/>
                  <a:gd name="T46" fmla="*/ 136 w 427"/>
                  <a:gd name="T47" fmla="*/ 41 h 301"/>
                  <a:gd name="T48" fmla="*/ 129 w 427"/>
                  <a:gd name="T49" fmla="*/ 42 h 301"/>
                  <a:gd name="T50" fmla="*/ 123 w 427"/>
                  <a:gd name="T51" fmla="*/ 48 h 301"/>
                  <a:gd name="T52" fmla="*/ 120 w 427"/>
                  <a:gd name="T53" fmla="*/ 51 h 301"/>
                  <a:gd name="T54" fmla="*/ 118 w 427"/>
                  <a:gd name="T55" fmla="*/ 61 h 301"/>
                  <a:gd name="T56" fmla="*/ 112 w 427"/>
                  <a:gd name="T57" fmla="*/ 61 h 301"/>
                  <a:gd name="T58" fmla="*/ 109 w 427"/>
                  <a:gd name="T59" fmla="*/ 71 h 301"/>
                  <a:gd name="T60" fmla="*/ 96 w 427"/>
                  <a:gd name="T61" fmla="*/ 80 h 301"/>
                  <a:gd name="T62" fmla="*/ 43 w 427"/>
                  <a:gd name="T63" fmla="*/ 106 h 301"/>
                  <a:gd name="T64" fmla="*/ 10 w 427"/>
                  <a:gd name="T65" fmla="*/ 125 h 301"/>
                  <a:gd name="T66" fmla="*/ 6 w 427"/>
                  <a:gd name="T67" fmla="*/ 151 h 301"/>
                  <a:gd name="T68" fmla="*/ 6 w 427"/>
                  <a:gd name="T69" fmla="*/ 164 h 301"/>
                  <a:gd name="T70" fmla="*/ 11 w 427"/>
                  <a:gd name="T71" fmla="*/ 184 h 301"/>
                  <a:gd name="T72" fmla="*/ 27 w 427"/>
                  <a:gd name="T73" fmla="*/ 239 h 301"/>
                  <a:gd name="T74" fmla="*/ 40 w 427"/>
                  <a:gd name="T75" fmla="*/ 257 h 301"/>
                  <a:gd name="T76" fmla="*/ 71 w 427"/>
                  <a:gd name="T77" fmla="*/ 246 h 301"/>
                  <a:gd name="T78" fmla="*/ 122 w 427"/>
                  <a:gd name="T79" fmla="*/ 235 h 301"/>
                  <a:gd name="T80" fmla="*/ 216 w 427"/>
                  <a:gd name="T81" fmla="*/ 227 h 301"/>
                  <a:gd name="T82" fmla="*/ 227 w 427"/>
                  <a:gd name="T83" fmla="*/ 238 h 301"/>
                  <a:gd name="T84" fmla="*/ 239 w 427"/>
                  <a:gd name="T85" fmla="*/ 255 h 301"/>
                  <a:gd name="T86" fmla="*/ 262 w 427"/>
                  <a:gd name="T87" fmla="*/ 236 h 301"/>
                  <a:gd name="T88" fmla="*/ 259 w 427"/>
                  <a:gd name="T89" fmla="*/ 258 h 301"/>
                  <a:gd name="T90" fmla="*/ 273 w 427"/>
                  <a:gd name="T91" fmla="*/ 262 h 301"/>
                  <a:gd name="T92" fmla="*/ 286 w 427"/>
                  <a:gd name="T93" fmla="*/ 286 h 301"/>
                  <a:gd name="T94" fmla="*/ 330 w 427"/>
                  <a:gd name="T95" fmla="*/ 292 h 301"/>
                  <a:gd name="T96" fmla="*/ 344 w 427"/>
                  <a:gd name="T97" fmla="*/ 296 h 301"/>
                  <a:gd name="T98" fmla="*/ 386 w 427"/>
                  <a:gd name="T99" fmla="*/ 283 h 301"/>
                  <a:gd name="T100" fmla="*/ 397 w 427"/>
                  <a:gd name="T101" fmla="*/ 257 h 301"/>
                  <a:gd name="T102" fmla="*/ 402 w 427"/>
                  <a:gd name="T103" fmla="*/ 242 h 301"/>
                  <a:gd name="T104" fmla="*/ 421 w 427"/>
                  <a:gd name="T105" fmla="*/ 214 h 301"/>
                  <a:gd name="T106" fmla="*/ 370 w 427"/>
                  <a:gd name="T107" fmla="*/ 275 h 301"/>
                  <a:gd name="T108" fmla="*/ 312 w 427"/>
                  <a:gd name="T109" fmla="*/ 254 h 301"/>
                  <a:gd name="T110" fmla="*/ 165 w 427"/>
                  <a:gd name="T111" fmla="*/ 64 h 301"/>
                  <a:gd name="T112" fmla="*/ 166 w 427"/>
                  <a:gd name="T113" fmla="*/ 58 h 301"/>
                  <a:gd name="T114" fmla="*/ 306 w 427"/>
                  <a:gd name="T115" fmla="*/ 248 h 301"/>
                  <a:gd name="T116" fmla="*/ 327 w 427"/>
                  <a:gd name="T117" fmla="*/ 264 h 301"/>
                  <a:gd name="T118" fmla="*/ 350 w 427"/>
                  <a:gd name="T119" fmla="*/ 268 h 301"/>
                  <a:gd name="T120" fmla="*/ 366 w 427"/>
                  <a:gd name="T121" fmla="*/ 268 h 301"/>
                  <a:gd name="T122" fmla="*/ 415 w 427"/>
                  <a:gd name="T123" fmla="*/ 186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27" h="301" extrusionOk="0">
                    <a:moveTo>
                      <a:pt x="427" y="190"/>
                    </a:moveTo>
                    <a:cubicBezTo>
                      <a:pt x="425" y="189"/>
                      <a:pt x="427" y="187"/>
                      <a:pt x="426" y="185"/>
                    </a:cubicBezTo>
                    <a:cubicBezTo>
                      <a:pt x="426" y="185"/>
                      <a:pt x="426" y="185"/>
                      <a:pt x="425" y="184"/>
                    </a:cubicBezTo>
                    <a:cubicBezTo>
                      <a:pt x="425" y="184"/>
                      <a:pt x="425" y="183"/>
                      <a:pt x="425" y="183"/>
                    </a:cubicBezTo>
                    <a:cubicBezTo>
                      <a:pt x="425" y="183"/>
                      <a:pt x="425" y="183"/>
                      <a:pt x="425" y="183"/>
                    </a:cubicBezTo>
                    <a:cubicBezTo>
                      <a:pt x="424" y="183"/>
                      <a:pt x="424" y="183"/>
                      <a:pt x="425" y="182"/>
                    </a:cubicBezTo>
                    <a:cubicBezTo>
                      <a:pt x="425" y="182"/>
                      <a:pt x="425" y="182"/>
                      <a:pt x="425" y="183"/>
                    </a:cubicBezTo>
                    <a:cubicBezTo>
                      <a:pt x="425" y="182"/>
                      <a:pt x="425" y="182"/>
                      <a:pt x="425" y="181"/>
                    </a:cubicBezTo>
                    <a:cubicBezTo>
                      <a:pt x="425" y="181"/>
                      <a:pt x="425" y="181"/>
                      <a:pt x="424" y="181"/>
                    </a:cubicBezTo>
                    <a:cubicBezTo>
                      <a:pt x="425" y="181"/>
                      <a:pt x="424" y="180"/>
                      <a:pt x="424" y="180"/>
                    </a:cubicBezTo>
                    <a:cubicBezTo>
                      <a:pt x="423" y="179"/>
                      <a:pt x="423" y="178"/>
                      <a:pt x="423" y="178"/>
                    </a:cubicBezTo>
                    <a:cubicBezTo>
                      <a:pt x="423" y="178"/>
                      <a:pt x="422" y="177"/>
                      <a:pt x="422" y="177"/>
                    </a:cubicBezTo>
                    <a:cubicBezTo>
                      <a:pt x="422" y="177"/>
                      <a:pt x="421" y="176"/>
                      <a:pt x="421" y="176"/>
                    </a:cubicBezTo>
                    <a:cubicBezTo>
                      <a:pt x="421" y="175"/>
                      <a:pt x="422" y="176"/>
                      <a:pt x="421" y="175"/>
                    </a:cubicBezTo>
                    <a:cubicBezTo>
                      <a:pt x="420" y="175"/>
                      <a:pt x="421" y="174"/>
                      <a:pt x="422" y="174"/>
                    </a:cubicBezTo>
                    <a:cubicBezTo>
                      <a:pt x="422" y="173"/>
                      <a:pt x="422" y="174"/>
                      <a:pt x="422" y="173"/>
                    </a:cubicBezTo>
                    <a:cubicBezTo>
                      <a:pt x="422" y="173"/>
                      <a:pt x="422" y="172"/>
                      <a:pt x="422" y="171"/>
                    </a:cubicBezTo>
                    <a:cubicBezTo>
                      <a:pt x="422" y="171"/>
                      <a:pt x="422" y="170"/>
                      <a:pt x="422" y="169"/>
                    </a:cubicBezTo>
                    <a:cubicBezTo>
                      <a:pt x="421" y="168"/>
                      <a:pt x="422" y="167"/>
                      <a:pt x="422" y="166"/>
                    </a:cubicBezTo>
                    <a:cubicBezTo>
                      <a:pt x="422" y="166"/>
                      <a:pt x="421" y="166"/>
                      <a:pt x="421" y="166"/>
                    </a:cubicBezTo>
                    <a:cubicBezTo>
                      <a:pt x="421" y="165"/>
                      <a:pt x="421" y="165"/>
                      <a:pt x="421" y="164"/>
                    </a:cubicBezTo>
                    <a:cubicBezTo>
                      <a:pt x="422" y="163"/>
                      <a:pt x="422" y="162"/>
                      <a:pt x="422" y="161"/>
                    </a:cubicBezTo>
                    <a:cubicBezTo>
                      <a:pt x="421" y="162"/>
                      <a:pt x="421" y="161"/>
                      <a:pt x="421" y="160"/>
                    </a:cubicBezTo>
                    <a:cubicBezTo>
                      <a:pt x="421" y="161"/>
                      <a:pt x="421" y="161"/>
                      <a:pt x="420" y="162"/>
                    </a:cubicBezTo>
                    <a:cubicBezTo>
                      <a:pt x="421" y="161"/>
                      <a:pt x="420" y="160"/>
                      <a:pt x="419" y="159"/>
                    </a:cubicBezTo>
                    <a:cubicBezTo>
                      <a:pt x="419" y="159"/>
                      <a:pt x="420" y="159"/>
                      <a:pt x="420" y="159"/>
                    </a:cubicBezTo>
                    <a:cubicBezTo>
                      <a:pt x="419" y="159"/>
                      <a:pt x="419" y="159"/>
                      <a:pt x="419" y="159"/>
                    </a:cubicBezTo>
                    <a:cubicBezTo>
                      <a:pt x="419" y="159"/>
                      <a:pt x="419" y="157"/>
                      <a:pt x="420" y="157"/>
                    </a:cubicBezTo>
                    <a:cubicBezTo>
                      <a:pt x="420" y="157"/>
                      <a:pt x="420" y="157"/>
                      <a:pt x="420" y="157"/>
                    </a:cubicBezTo>
                    <a:cubicBezTo>
                      <a:pt x="420" y="156"/>
                      <a:pt x="419" y="156"/>
                      <a:pt x="419" y="157"/>
                    </a:cubicBezTo>
                    <a:cubicBezTo>
                      <a:pt x="419" y="156"/>
                      <a:pt x="420" y="156"/>
                      <a:pt x="419" y="155"/>
                    </a:cubicBezTo>
                    <a:cubicBezTo>
                      <a:pt x="419" y="155"/>
                      <a:pt x="419" y="155"/>
                      <a:pt x="418" y="154"/>
                    </a:cubicBezTo>
                    <a:cubicBezTo>
                      <a:pt x="418" y="154"/>
                      <a:pt x="418" y="154"/>
                      <a:pt x="418" y="155"/>
                    </a:cubicBezTo>
                    <a:cubicBezTo>
                      <a:pt x="418" y="154"/>
                      <a:pt x="417" y="154"/>
                      <a:pt x="417" y="154"/>
                    </a:cubicBezTo>
                    <a:cubicBezTo>
                      <a:pt x="416" y="154"/>
                      <a:pt x="416" y="154"/>
                      <a:pt x="416" y="154"/>
                    </a:cubicBezTo>
                    <a:cubicBezTo>
                      <a:pt x="417" y="154"/>
                      <a:pt x="416" y="153"/>
                      <a:pt x="416" y="152"/>
                    </a:cubicBezTo>
                    <a:cubicBezTo>
                      <a:pt x="414" y="151"/>
                      <a:pt x="415" y="150"/>
                      <a:pt x="413" y="149"/>
                    </a:cubicBezTo>
                    <a:cubicBezTo>
                      <a:pt x="411" y="148"/>
                      <a:pt x="409" y="145"/>
                      <a:pt x="409" y="143"/>
                    </a:cubicBezTo>
                    <a:cubicBezTo>
                      <a:pt x="408" y="144"/>
                      <a:pt x="407" y="142"/>
                      <a:pt x="407" y="141"/>
                    </a:cubicBezTo>
                    <a:cubicBezTo>
                      <a:pt x="407" y="142"/>
                      <a:pt x="407" y="142"/>
                      <a:pt x="407" y="141"/>
                    </a:cubicBezTo>
                    <a:cubicBezTo>
                      <a:pt x="407" y="141"/>
                      <a:pt x="406" y="141"/>
                      <a:pt x="406" y="141"/>
                    </a:cubicBezTo>
                    <a:cubicBezTo>
                      <a:pt x="406" y="141"/>
                      <a:pt x="406" y="142"/>
                      <a:pt x="406" y="142"/>
                    </a:cubicBezTo>
                    <a:cubicBezTo>
                      <a:pt x="406" y="142"/>
                      <a:pt x="406" y="142"/>
                      <a:pt x="405" y="142"/>
                    </a:cubicBezTo>
                    <a:cubicBezTo>
                      <a:pt x="405" y="142"/>
                      <a:pt x="405" y="142"/>
                      <a:pt x="405" y="142"/>
                    </a:cubicBezTo>
                    <a:cubicBezTo>
                      <a:pt x="405" y="142"/>
                      <a:pt x="405" y="141"/>
                      <a:pt x="405" y="141"/>
                    </a:cubicBezTo>
                    <a:cubicBezTo>
                      <a:pt x="404" y="141"/>
                      <a:pt x="404" y="141"/>
                      <a:pt x="404" y="141"/>
                    </a:cubicBezTo>
                    <a:cubicBezTo>
                      <a:pt x="403" y="141"/>
                      <a:pt x="403" y="140"/>
                      <a:pt x="402" y="139"/>
                    </a:cubicBezTo>
                    <a:cubicBezTo>
                      <a:pt x="401" y="139"/>
                      <a:pt x="401" y="139"/>
                      <a:pt x="401" y="138"/>
                    </a:cubicBezTo>
                    <a:cubicBezTo>
                      <a:pt x="400" y="138"/>
                      <a:pt x="400" y="137"/>
                      <a:pt x="400" y="137"/>
                    </a:cubicBezTo>
                    <a:cubicBezTo>
                      <a:pt x="399" y="136"/>
                      <a:pt x="399" y="137"/>
                      <a:pt x="398" y="136"/>
                    </a:cubicBezTo>
                    <a:cubicBezTo>
                      <a:pt x="398" y="136"/>
                      <a:pt x="398" y="136"/>
                      <a:pt x="397" y="136"/>
                    </a:cubicBezTo>
                    <a:cubicBezTo>
                      <a:pt x="398" y="136"/>
                      <a:pt x="397" y="135"/>
                      <a:pt x="397" y="135"/>
                    </a:cubicBezTo>
                    <a:cubicBezTo>
                      <a:pt x="397" y="134"/>
                      <a:pt x="397" y="134"/>
                      <a:pt x="397" y="134"/>
                    </a:cubicBezTo>
                    <a:cubicBezTo>
                      <a:pt x="397" y="133"/>
                      <a:pt x="398" y="133"/>
                      <a:pt x="397" y="133"/>
                    </a:cubicBezTo>
                    <a:cubicBezTo>
                      <a:pt x="397" y="133"/>
                      <a:pt x="397" y="133"/>
                      <a:pt x="397" y="133"/>
                    </a:cubicBezTo>
                    <a:cubicBezTo>
                      <a:pt x="397" y="132"/>
                      <a:pt x="397" y="132"/>
                      <a:pt x="397" y="131"/>
                    </a:cubicBezTo>
                    <a:cubicBezTo>
                      <a:pt x="397" y="131"/>
                      <a:pt x="397" y="130"/>
                      <a:pt x="396" y="130"/>
                    </a:cubicBezTo>
                    <a:cubicBezTo>
                      <a:pt x="398" y="130"/>
                      <a:pt x="397" y="126"/>
                      <a:pt x="397" y="126"/>
                    </a:cubicBezTo>
                    <a:cubicBezTo>
                      <a:pt x="397" y="127"/>
                      <a:pt x="396" y="126"/>
                      <a:pt x="396" y="126"/>
                    </a:cubicBezTo>
                    <a:cubicBezTo>
                      <a:pt x="396" y="126"/>
                      <a:pt x="396" y="125"/>
                      <a:pt x="396" y="126"/>
                    </a:cubicBezTo>
                    <a:cubicBezTo>
                      <a:pt x="397" y="125"/>
                      <a:pt x="396" y="125"/>
                      <a:pt x="396" y="124"/>
                    </a:cubicBezTo>
                    <a:cubicBezTo>
                      <a:pt x="396" y="124"/>
                      <a:pt x="396" y="124"/>
                      <a:pt x="396" y="124"/>
                    </a:cubicBezTo>
                    <a:cubicBezTo>
                      <a:pt x="396" y="124"/>
                      <a:pt x="395" y="124"/>
                      <a:pt x="395" y="124"/>
                    </a:cubicBezTo>
                    <a:cubicBezTo>
                      <a:pt x="396" y="124"/>
                      <a:pt x="395" y="124"/>
                      <a:pt x="395" y="123"/>
                    </a:cubicBezTo>
                    <a:cubicBezTo>
                      <a:pt x="394" y="124"/>
                      <a:pt x="394" y="126"/>
                      <a:pt x="395" y="126"/>
                    </a:cubicBezTo>
                    <a:cubicBezTo>
                      <a:pt x="394" y="126"/>
                      <a:pt x="393" y="125"/>
                      <a:pt x="392" y="125"/>
                    </a:cubicBezTo>
                    <a:cubicBezTo>
                      <a:pt x="391" y="124"/>
                      <a:pt x="391" y="124"/>
                      <a:pt x="390" y="123"/>
                    </a:cubicBezTo>
                    <a:cubicBezTo>
                      <a:pt x="390" y="123"/>
                      <a:pt x="390" y="121"/>
                      <a:pt x="389" y="122"/>
                    </a:cubicBezTo>
                    <a:cubicBezTo>
                      <a:pt x="388" y="122"/>
                      <a:pt x="388" y="123"/>
                      <a:pt x="388" y="124"/>
                    </a:cubicBezTo>
                    <a:cubicBezTo>
                      <a:pt x="388" y="124"/>
                      <a:pt x="388" y="124"/>
                      <a:pt x="388" y="124"/>
                    </a:cubicBezTo>
                    <a:cubicBezTo>
                      <a:pt x="388" y="125"/>
                      <a:pt x="389" y="126"/>
                      <a:pt x="389" y="127"/>
                    </a:cubicBezTo>
                    <a:cubicBezTo>
                      <a:pt x="388" y="126"/>
                      <a:pt x="388" y="125"/>
                      <a:pt x="387" y="125"/>
                    </a:cubicBezTo>
                    <a:cubicBezTo>
                      <a:pt x="386" y="124"/>
                      <a:pt x="387" y="124"/>
                      <a:pt x="386" y="124"/>
                    </a:cubicBezTo>
                    <a:cubicBezTo>
                      <a:pt x="386" y="124"/>
                      <a:pt x="386" y="125"/>
                      <a:pt x="385" y="125"/>
                    </a:cubicBezTo>
                    <a:cubicBezTo>
                      <a:pt x="386" y="124"/>
                      <a:pt x="385" y="124"/>
                      <a:pt x="385" y="123"/>
                    </a:cubicBezTo>
                    <a:cubicBezTo>
                      <a:pt x="384" y="123"/>
                      <a:pt x="384" y="121"/>
                      <a:pt x="384" y="120"/>
                    </a:cubicBezTo>
                    <a:cubicBezTo>
                      <a:pt x="383" y="120"/>
                      <a:pt x="383" y="118"/>
                      <a:pt x="383" y="118"/>
                    </a:cubicBezTo>
                    <a:cubicBezTo>
                      <a:pt x="383" y="117"/>
                      <a:pt x="383" y="117"/>
                      <a:pt x="383" y="117"/>
                    </a:cubicBezTo>
                    <a:cubicBezTo>
                      <a:pt x="383" y="117"/>
                      <a:pt x="383" y="117"/>
                      <a:pt x="383" y="117"/>
                    </a:cubicBezTo>
                    <a:cubicBezTo>
                      <a:pt x="383" y="116"/>
                      <a:pt x="383" y="115"/>
                      <a:pt x="383" y="115"/>
                    </a:cubicBezTo>
                    <a:cubicBezTo>
                      <a:pt x="383" y="116"/>
                      <a:pt x="382" y="114"/>
                      <a:pt x="381" y="115"/>
                    </a:cubicBezTo>
                    <a:cubicBezTo>
                      <a:pt x="381" y="114"/>
                      <a:pt x="381" y="114"/>
                      <a:pt x="382" y="114"/>
                    </a:cubicBezTo>
                    <a:cubicBezTo>
                      <a:pt x="381" y="114"/>
                      <a:pt x="381" y="114"/>
                      <a:pt x="381" y="114"/>
                    </a:cubicBezTo>
                    <a:cubicBezTo>
                      <a:pt x="382" y="113"/>
                      <a:pt x="381" y="112"/>
                      <a:pt x="381" y="112"/>
                    </a:cubicBezTo>
                    <a:cubicBezTo>
                      <a:pt x="380" y="112"/>
                      <a:pt x="380" y="112"/>
                      <a:pt x="380" y="111"/>
                    </a:cubicBezTo>
                    <a:cubicBezTo>
                      <a:pt x="380" y="110"/>
                      <a:pt x="380" y="110"/>
                      <a:pt x="380" y="110"/>
                    </a:cubicBezTo>
                    <a:cubicBezTo>
                      <a:pt x="379" y="109"/>
                      <a:pt x="379" y="109"/>
                      <a:pt x="378" y="109"/>
                    </a:cubicBezTo>
                    <a:cubicBezTo>
                      <a:pt x="378" y="109"/>
                      <a:pt x="378" y="109"/>
                      <a:pt x="378" y="109"/>
                    </a:cubicBezTo>
                    <a:cubicBezTo>
                      <a:pt x="379" y="109"/>
                      <a:pt x="379" y="109"/>
                      <a:pt x="379" y="109"/>
                    </a:cubicBezTo>
                    <a:cubicBezTo>
                      <a:pt x="378" y="108"/>
                      <a:pt x="377" y="108"/>
                      <a:pt x="377" y="108"/>
                    </a:cubicBezTo>
                    <a:cubicBezTo>
                      <a:pt x="377" y="108"/>
                      <a:pt x="376" y="108"/>
                      <a:pt x="376" y="108"/>
                    </a:cubicBezTo>
                    <a:cubicBezTo>
                      <a:pt x="377" y="107"/>
                      <a:pt x="376" y="107"/>
                      <a:pt x="375" y="106"/>
                    </a:cubicBezTo>
                    <a:cubicBezTo>
                      <a:pt x="375" y="106"/>
                      <a:pt x="375" y="105"/>
                      <a:pt x="374" y="105"/>
                    </a:cubicBezTo>
                    <a:cubicBezTo>
                      <a:pt x="375" y="105"/>
                      <a:pt x="375" y="104"/>
                      <a:pt x="375" y="104"/>
                    </a:cubicBezTo>
                    <a:cubicBezTo>
                      <a:pt x="376" y="104"/>
                      <a:pt x="376" y="103"/>
                      <a:pt x="376" y="104"/>
                    </a:cubicBezTo>
                    <a:cubicBezTo>
                      <a:pt x="376" y="104"/>
                      <a:pt x="376" y="104"/>
                      <a:pt x="377" y="104"/>
                    </a:cubicBezTo>
                    <a:cubicBezTo>
                      <a:pt x="377" y="104"/>
                      <a:pt x="377" y="105"/>
                      <a:pt x="377" y="105"/>
                    </a:cubicBezTo>
                    <a:cubicBezTo>
                      <a:pt x="377" y="104"/>
                      <a:pt x="377" y="104"/>
                      <a:pt x="377" y="104"/>
                    </a:cubicBezTo>
                    <a:cubicBezTo>
                      <a:pt x="377" y="104"/>
                      <a:pt x="377" y="104"/>
                      <a:pt x="377" y="104"/>
                    </a:cubicBezTo>
                    <a:cubicBezTo>
                      <a:pt x="376" y="103"/>
                      <a:pt x="376" y="102"/>
                      <a:pt x="375" y="101"/>
                    </a:cubicBezTo>
                    <a:cubicBezTo>
                      <a:pt x="375" y="102"/>
                      <a:pt x="375" y="102"/>
                      <a:pt x="375" y="102"/>
                    </a:cubicBezTo>
                    <a:cubicBezTo>
                      <a:pt x="375" y="101"/>
                      <a:pt x="375" y="102"/>
                      <a:pt x="375" y="101"/>
                    </a:cubicBezTo>
                    <a:cubicBezTo>
                      <a:pt x="375" y="101"/>
                      <a:pt x="375" y="101"/>
                      <a:pt x="375" y="101"/>
                    </a:cubicBezTo>
                    <a:cubicBezTo>
                      <a:pt x="375" y="101"/>
                      <a:pt x="374" y="101"/>
                      <a:pt x="374" y="101"/>
                    </a:cubicBezTo>
                    <a:cubicBezTo>
                      <a:pt x="374" y="101"/>
                      <a:pt x="375" y="101"/>
                      <a:pt x="374" y="101"/>
                    </a:cubicBezTo>
                    <a:cubicBezTo>
                      <a:pt x="374" y="101"/>
                      <a:pt x="374" y="101"/>
                      <a:pt x="374" y="101"/>
                    </a:cubicBezTo>
                    <a:cubicBezTo>
                      <a:pt x="373" y="101"/>
                      <a:pt x="373" y="100"/>
                      <a:pt x="373" y="99"/>
                    </a:cubicBezTo>
                    <a:cubicBezTo>
                      <a:pt x="373" y="100"/>
                      <a:pt x="372" y="99"/>
                      <a:pt x="372" y="100"/>
                    </a:cubicBezTo>
                    <a:cubicBezTo>
                      <a:pt x="372" y="100"/>
                      <a:pt x="373" y="100"/>
                      <a:pt x="372" y="101"/>
                    </a:cubicBezTo>
                    <a:cubicBezTo>
                      <a:pt x="372" y="101"/>
                      <a:pt x="372" y="101"/>
                      <a:pt x="372" y="101"/>
                    </a:cubicBezTo>
                    <a:cubicBezTo>
                      <a:pt x="372" y="101"/>
                      <a:pt x="372" y="101"/>
                      <a:pt x="372" y="101"/>
                    </a:cubicBezTo>
                    <a:cubicBezTo>
                      <a:pt x="372" y="101"/>
                      <a:pt x="371" y="100"/>
                      <a:pt x="370" y="100"/>
                    </a:cubicBezTo>
                    <a:cubicBezTo>
                      <a:pt x="370" y="99"/>
                      <a:pt x="370" y="100"/>
                      <a:pt x="370" y="99"/>
                    </a:cubicBezTo>
                    <a:cubicBezTo>
                      <a:pt x="370" y="99"/>
                      <a:pt x="371" y="99"/>
                      <a:pt x="371" y="99"/>
                    </a:cubicBezTo>
                    <a:cubicBezTo>
                      <a:pt x="371" y="99"/>
                      <a:pt x="371" y="99"/>
                      <a:pt x="370" y="99"/>
                    </a:cubicBezTo>
                    <a:cubicBezTo>
                      <a:pt x="370" y="98"/>
                      <a:pt x="369" y="98"/>
                      <a:pt x="369" y="98"/>
                    </a:cubicBezTo>
                    <a:cubicBezTo>
                      <a:pt x="368" y="98"/>
                      <a:pt x="368" y="98"/>
                      <a:pt x="368" y="98"/>
                    </a:cubicBezTo>
                    <a:cubicBezTo>
                      <a:pt x="367" y="98"/>
                      <a:pt x="367" y="98"/>
                      <a:pt x="366" y="97"/>
                    </a:cubicBezTo>
                    <a:cubicBezTo>
                      <a:pt x="366" y="97"/>
                      <a:pt x="366" y="96"/>
                      <a:pt x="365" y="96"/>
                    </a:cubicBezTo>
                    <a:cubicBezTo>
                      <a:pt x="365" y="96"/>
                      <a:pt x="365" y="97"/>
                      <a:pt x="365" y="97"/>
                    </a:cubicBezTo>
                    <a:cubicBezTo>
                      <a:pt x="364" y="97"/>
                      <a:pt x="364" y="96"/>
                      <a:pt x="363" y="96"/>
                    </a:cubicBezTo>
                    <a:cubicBezTo>
                      <a:pt x="364" y="96"/>
                      <a:pt x="362" y="92"/>
                      <a:pt x="361" y="92"/>
                    </a:cubicBezTo>
                    <a:cubicBezTo>
                      <a:pt x="362" y="93"/>
                      <a:pt x="360" y="93"/>
                      <a:pt x="359" y="93"/>
                    </a:cubicBezTo>
                    <a:cubicBezTo>
                      <a:pt x="357" y="92"/>
                      <a:pt x="358" y="91"/>
                      <a:pt x="357" y="90"/>
                    </a:cubicBezTo>
                    <a:cubicBezTo>
                      <a:pt x="358" y="92"/>
                      <a:pt x="356" y="91"/>
                      <a:pt x="355" y="91"/>
                    </a:cubicBezTo>
                    <a:cubicBezTo>
                      <a:pt x="355" y="91"/>
                      <a:pt x="355" y="90"/>
                      <a:pt x="354" y="90"/>
                    </a:cubicBezTo>
                    <a:cubicBezTo>
                      <a:pt x="354" y="90"/>
                      <a:pt x="354" y="90"/>
                      <a:pt x="354" y="90"/>
                    </a:cubicBezTo>
                    <a:cubicBezTo>
                      <a:pt x="353" y="90"/>
                      <a:pt x="353" y="90"/>
                      <a:pt x="353" y="90"/>
                    </a:cubicBezTo>
                    <a:cubicBezTo>
                      <a:pt x="352" y="90"/>
                      <a:pt x="352" y="89"/>
                      <a:pt x="351" y="89"/>
                    </a:cubicBezTo>
                    <a:cubicBezTo>
                      <a:pt x="350" y="88"/>
                      <a:pt x="349" y="88"/>
                      <a:pt x="349" y="86"/>
                    </a:cubicBezTo>
                    <a:cubicBezTo>
                      <a:pt x="349" y="86"/>
                      <a:pt x="350" y="84"/>
                      <a:pt x="350" y="83"/>
                    </a:cubicBezTo>
                    <a:cubicBezTo>
                      <a:pt x="350" y="83"/>
                      <a:pt x="349" y="83"/>
                      <a:pt x="349" y="83"/>
                    </a:cubicBezTo>
                    <a:cubicBezTo>
                      <a:pt x="349" y="81"/>
                      <a:pt x="346" y="81"/>
                      <a:pt x="347" y="79"/>
                    </a:cubicBezTo>
                    <a:cubicBezTo>
                      <a:pt x="347" y="78"/>
                      <a:pt x="347" y="78"/>
                      <a:pt x="348" y="77"/>
                    </a:cubicBezTo>
                    <a:cubicBezTo>
                      <a:pt x="348" y="76"/>
                      <a:pt x="347" y="76"/>
                      <a:pt x="348" y="75"/>
                    </a:cubicBezTo>
                    <a:cubicBezTo>
                      <a:pt x="348" y="74"/>
                      <a:pt x="348" y="74"/>
                      <a:pt x="348" y="74"/>
                    </a:cubicBezTo>
                    <a:cubicBezTo>
                      <a:pt x="348" y="73"/>
                      <a:pt x="347" y="73"/>
                      <a:pt x="347" y="72"/>
                    </a:cubicBezTo>
                    <a:cubicBezTo>
                      <a:pt x="347" y="72"/>
                      <a:pt x="347" y="72"/>
                      <a:pt x="347" y="71"/>
                    </a:cubicBezTo>
                    <a:cubicBezTo>
                      <a:pt x="346" y="70"/>
                      <a:pt x="345" y="68"/>
                      <a:pt x="345" y="67"/>
                    </a:cubicBezTo>
                    <a:cubicBezTo>
                      <a:pt x="346" y="67"/>
                      <a:pt x="346" y="66"/>
                      <a:pt x="346" y="66"/>
                    </a:cubicBezTo>
                    <a:cubicBezTo>
                      <a:pt x="346" y="66"/>
                      <a:pt x="345" y="66"/>
                      <a:pt x="345" y="66"/>
                    </a:cubicBezTo>
                    <a:cubicBezTo>
                      <a:pt x="344" y="67"/>
                      <a:pt x="344" y="68"/>
                      <a:pt x="344" y="67"/>
                    </a:cubicBezTo>
                    <a:cubicBezTo>
                      <a:pt x="344" y="66"/>
                      <a:pt x="344" y="66"/>
                      <a:pt x="344" y="66"/>
                    </a:cubicBezTo>
                    <a:cubicBezTo>
                      <a:pt x="343" y="65"/>
                      <a:pt x="342" y="64"/>
                      <a:pt x="341" y="63"/>
                    </a:cubicBezTo>
                    <a:cubicBezTo>
                      <a:pt x="341" y="62"/>
                      <a:pt x="340" y="62"/>
                      <a:pt x="340" y="61"/>
                    </a:cubicBezTo>
                    <a:cubicBezTo>
                      <a:pt x="340" y="61"/>
                      <a:pt x="341" y="60"/>
                      <a:pt x="341" y="59"/>
                    </a:cubicBezTo>
                    <a:cubicBezTo>
                      <a:pt x="341" y="58"/>
                      <a:pt x="340" y="57"/>
                      <a:pt x="340" y="56"/>
                    </a:cubicBezTo>
                    <a:cubicBezTo>
                      <a:pt x="340" y="55"/>
                      <a:pt x="340" y="55"/>
                      <a:pt x="340" y="55"/>
                    </a:cubicBezTo>
                    <a:cubicBezTo>
                      <a:pt x="340" y="54"/>
                      <a:pt x="339" y="51"/>
                      <a:pt x="338" y="51"/>
                    </a:cubicBezTo>
                    <a:cubicBezTo>
                      <a:pt x="339" y="50"/>
                      <a:pt x="340" y="49"/>
                      <a:pt x="339" y="49"/>
                    </a:cubicBezTo>
                    <a:cubicBezTo>
                      <a:pt x="339" y="49"/>
                      <a:pt x="339" y="49"/>
                      <a:pt x="338" y="48"/>
                    </a:cubicBezTo>
                    <a:cubicBezTo>
                      <a:pt x="338" y="47"/>
                      <a:pt x="339" y="46"/>
                      <a:pt x="340" y="46"/>
                    </a:cubicBezTo>
                    <a:cubicBezTo>
                      <a:pt x="339" y="46"/>
                      <a:pt x="338" y="45"/>
                      <a:pt x="338" y="44"/>
                    </a:cubicBezTo>
                    <a:cubicBezTo>
                      <a:pt x="338" y="45"/>
                      <a:pt x="336" y="44"/>
                      <a:pt x="336" y="44"/>
                    </a:cubicBezTo>
                    <a:cubicBezTo>
                      <a:pt x="335" y="44"/>
                      <a:pt x="335" y="43"/>
                      <a:pt x="335" y="42"/>
                    </a:cubicBezTo>
                    <a:cubicBezTo>
                      <a:pt x="334" y="42"/>
                      <a:pt x="333" y="42"/>
                      <a:pt x="332" y="42"/>
                    </a:cubicBezTo>
                    <a:cubicBezTo>
                      <a:pt x="332" y="41"/>
                      <a:pt x="332" y="40"/>
                      <a:pt x="332" y="39"/>
                    </a:cubicBezTo>
                    <a:cubicBezTo>
                      <a:pt x="331" y="40"/>
                      <a:pt x="332" y="38"/>
                      <a:pt x="330" y="37"/>
                    </a:cubicBezTo>
                    <a:cubicBezTo>
                      <a:pt x="330" y="38"/>
                      <a:pt x="329" y="39"/>
                      <a:pt x="329" y="39"/>
                    </a:cubicBezTo>
                    <a:cubicBezTo>
                      <a:pt x="328" y="39"/>
                      <a:pt x="328" y="38"/>
                      <a:pt x="327" y="38"/>
                    </a:cubicBezTo>
                    <a:cubicBezTo>
                      <a:pt x="327" y="39"/>
                      <a:pt x="327" y="39"/>
                      <a:pt x="327" y="40"/>
                    </a:cubicBezTo>
                    <a:cubicBezTo>
                      <a:pt x="326" y="40"/>
                      <a:pt x="325" y="41"/>
                      <a:pt x="325" y="41"/>
                    </a:cubicBezTo>
                    <a:cubicBezTo>
                      <a:pt x="324" y="41"/>
                      <a:pt x="324" y="41"/>
                      <a:pt x="323" y="40"/>
                    </a:cubicBezTo>
                    <a:cubicBezTo>
                      <a:pt x="323" y="40"/>
                      <a:pt x="322" y="38"/>
                      <a:pt x="322" y="37"/>
                    </a:cubicBezTo>
                    <a:cubicBezTo>
                      <a:pt x="322" y="37"/>
                      <a:pt x="322" y="37"/>
                      <a:pt x="322" y="36"/>
                    </a:cubicBezTo>
                    <a:cubicBezTo>
                      <a:pt x="322" y="36"/>
                      <a:pt x="322" y="36"/>
                      <a:pt x="321" y="35"/>
                    </a:cubicBezTo>
                    <a:cubicBezTo>
                      <a:pt x="321" y="35"/>
                      <a:pt x="321" y="34"/>
                      <a:pt x="321" y="33"/>
                    </a:cubicBezTo>
                    <a:cubicBezTo>
                      <a:pt x="320" y="32"/>
                      <a:pt x="321" y="31"/>
                      <a:pt x="321" y="29"/>
                    </a:cubicBezTo>
                    <a:cubicBezTo>
                      <a:pt x="321" y="29"/>
                      <a:pt x="320" y="29"/>
                      <a:pt x="320" y="28"/>
                    </a:cubicBezTo>
                    <a:cubicBezTo>
                      <a:pt x="320" y="28"/>
                      <a:pt x="320" y="27"/>
                      <a:pt x="320" y="27"/>
                    </a:cubicBezTo>
                    <a:cubicBezTo>
                      <a:pt x="320" y="26"/>
                      <a:pt x="320" y="24"/>
                      <a:pt x="321" y="23"/>
                    </a:cubicBezTo>
                    <a:cubicBezTo>
                      <a:pt x="320" y="24"/>
                      <a:pt x="319" y="24"/>
                      <a:pt x="319" y="24"/>
                    </a:cubicBezTo>
                    <a:cubicBezTo>
                      <a:pt x="319" y="23"/>
                      <a:pt x="319" y="22"/>
                      <a:pt x="319" y="22"/>
                    </a:cubicBezTo>
                    <a:cubicBezTo>
                      <a:pt x="319" y="21"/>
                      <a:pt x="319" y="21"/>
                      <a:pt x="319" y="21"/>
                    </a:cubicBezTo>
                    <a:cubicBezTo>
                      <a:pt x="319" y="20"/>
                      <a:pt x="318" y="20"/>
                      <a:pt x="318" y="20"/>
                    </a:cubicBezTo>
                    <a:cubicBezTo>
                      <a:pt x="317" y="19"/>
                      <a:pt x="318" y="19"/>
                      <a:pt x="317" y="18"/>
                    </a:cubicBezTo>
                    <a:cubicBezTo>
                      <a:pt x="316" y="18"/>
                      <a:pt x="315" y="18"/>
                      <a:pt x="316" y="17"/>
                    </a:cubicBezTo>
                    <a:cubicBezTo>
                      <a:pt x="316" y="16"/>
                      <a:pt x="316" y="15"/>
                      <a:pt x="317" y="14"/>
                    </a:cubicBezTo>
                    <a:cubicBezTo>
                      <a:pt x="317" y="14"/>
                      <a:pt x="316" y="14"/>
                      <a:pt x="316" y="14"/>
                    </a:cubicBezTo>
                    <a:cubicBezTo>
                      <a:pt x="315" y="13"/>
                      <a:pt x="315" y="14"/>
                      <a:pt x="314" y="13"/>
                    </a:cubicBezTo>
                    <a:cubicBezTo>
                      <a:pt x="313" y="13"/>
                      <a:pt x="313" y="12"/>
                      <a:pt x="313" y="11"/>
                    </a:cubicBezTo>
                    <a:cubicBezTo>
                      <a:pt x="313" y="10"/>
                      <a:pt x="313" y="9"/>
                      <a:pt x="313" y="9"/>
                    </a:cubicBezTo>
                    <a:cubicBezTo>
                      <a:pt x="313" y="8"/>
                      <a:pt x="313" y="8"/>
                      <a:pt x="313" y="7"/>
                    </a:cubicBezTo>
                    <a:cubicBezTo>
                      <a:pt x="313" y="7"/>
                      <a:pt x="313" y="7"/>
                      <a:pt x="313" y="6"/>
                    </a:cubicBezTo>
                    <a:cubicBezTo>
                      <a:pt x="313" y="6"/>
                      <a:pt x="312" y="3"/>
                      <a:pt x="311" y="4"/>
                    </a:cubicBezTo>
                    <a:cubicBezTo>
                      <a:pt x="311" y="4"/>
                      <a:pt x="311" y="3"/>
                      <a:pt x="311" y="3"/>
                    </a:cubicBezTo>
                    <a:cubicBezTo>
                      <a:pt x="310" y="3"/>
                      <a:pt x="310" y="3"/>
                      <a:pt x="310" y="4"/>
                    </a:cubicBezTo>
                    <a:cubicBezTo>
                      <a:pt x="310" y="3"/>
                      <a:pt x="310" y="3"/>
                      <a:pt x="310" y="2"/>
                    </a:cubicBezTo>
                    <a:cubicBezTo>
                      <a:pt x="310" y="2"/>
                      <a:pt x="311" y="2"/>
                      <a:pt x="311" y="1"/>
                    </a:cubicBezTo>
                    <a:cubicBezTo>
                      <a:pt x="310" y="0"/>
                      <a:pt x="309" y="1"/>
                      <a:pt x="309" y="2"/>
                    </a:cubicBezTo>
                    <a:cubicBezTo>
                      <a:pt x="308" y="3"/>
                      <a:pt x="308" y="3"/>
                      <a:pt x="307" y="3"/>
                    </a:cubicBezTo>
                    <a:cubicBezTo>
                      <a:pt x="306" y="4"/>
                      <a:pt x="306" y="3"/>
                      <a:pt x="306" y="5"/>
                    </a:cubicBezTo>
                    <a:cubicBezTo>
                      <a:pt x="306" y="7"/>
                      <a:pt x="305" y="9"/>
                      <a:pt x="305" y="11"/>
                    </a:cubicBezTo>
                    <a:cubicBezTo>
                      <a:pt x="304" y="12"/>
                      <a:pt x="304" y="13"/>
                      <a:pt x="304" y="14"/>
                    </a:cubicBezTo>
                    <a:cubicBezTo>
                      <a:pt x="304" y="14"/>
                      <a:pt x="305" y="15"/>
                      <a:pt x="305" y="15"/>
                    </a:cubicBezTo>
                    <a:cubicBezTo>
                      <a:pt x="304" y="15"/>
                      <a:pt x="304" y="15"/>
                      <a:pt x="303" y="16"/>
                    </a:cubicBezTo>
                    <a:cubicBezTo>
                      <a:pt x="303" y="15"/>
                      <a:pt x="303" y="15"/>
                      <a:pt x="303" y="14"/>
                    </a:cubicBezTo>
                    <a:cubicBezTo>
                      <a:pt x="302" y="14"/>
                      <a:pt x="302" y="16"/>
                      <a:pt x="302" y="17"/>
                    </a:cubicBezTo>
                    <a:cubicBezTo>
                      <a:pt x="302" y="17"/>
                      <a:pt x="302" y="17"/>
                      <a:pt x="302" y="17"/>
                    </a:cubicBezTo>
                    <a:cubicBezTo>
                      <a:pt x="302" y="17"/>
                      <a:pt x="302" y="17"/>
                      <a:pt x="302" y="17"/>
                    </a:cubicBezTo>
                    <a:cubicBezTo>
                      <a:pt x="301" y="17"/>
                      <a:pt x="301" y="18"/>
                      <a:pt x="301" y="19"/>
                    </a:cubicBezTo>
                    <a:cubicBezTo>
                      <a:pt x="300" y="20"/>
                      <a:pt x="299" y="21"/>
                      <a:pt x="301" y="20"/>
                    </a:cubicBezTo>
                    <a:cubicBezTo>
                      <a:pt x="301" y="20"/>
                      <a:pt x="301" y="20"/>
                      <a:pt x="301" y="19"/>
                    </a:cubicBezTo>
                    <a:cubicBezTo>
                      <a:pt x="301" y="19"/>
                      <a:pt x="301" y="19"/>
                      <a:pt x="302" y="19"/>
                    </a:cubicBezTo>
                    <a:cubicBezTo>
                      <a:pt x="301" y="20"/>
                      <a:pt x="301" y="20"/>
                      <a:pt x="301" y="20"/>
                    </a:cubicBezTo>
                    <a:cubicBezTo>
                      <a:pt x="302" y="20"/>
                      <a:pt x="302" y="21"/>
                      <a:pt x="303" y="21"/>
                    </a:cubicBezTo>
                    <a:cubicBezTo>
                      <a:pt x="303" y="21"/>
                      <a:pt x="303" y="20"/>
                      <a:pt x="304" y="21"/>
                    </a:cubicBezTo>
                    <a:cubicBezTo>
                      <a:pt x="303" y="21"/>
                      <a:pt x="303" y="21"/>
                      <a:pt x="302" y="22"/>
                    </a:cubicBezTo>
                    <a:cubicBezTo>
                      <a:pt x="303" y="22"/>
                      <a:pt x="303" y="22"/>
                      <a:pt x="304" y="22"/>
                    </a:cubicBezTo>
                    <a:cubicBezTo>
                      <a:pt x="304" y="22"/>
                      <a:pt x="304" y="23"/>
                      <a:pt x="303" y="23"/>
                    </a:cubicBezTo>
                    <a:cubicBezTo>
                      <a:pt x="303" y="23"/>
                      <a:pt x="304" y="24"/>
                      <a:pt x="304" y="24"/>
                    </a:cubicBezTo>
                    <a:cubicBezTo>
                      <a:pt x="303" y="24"/>
                      <a:pt x="303" y="21"/>
                      <a:pt x="302" y="22"/>
                    </a:cubicBezTo>
                    <a:cubicBezTo>
                      <a:pt x="302" y="22"/>
                      <a:pt x="302" y="22"/>
                      <a:pt x="302" y="22"/>
                    </a:cubicBezTo>
                    <a:cubicBezTo>
                      <a:pt x="302" y="22"/>
                      <a:pt x="302" y="24"/>
                      <a:pt x="300" y="24"/>
                    </a:cubicBezTo>
                    <a:cubicBezTo>
                      <a:pt x="300" y="25"/>
                      <a:pt x="300" y="26"/>
                      <a:pt x="300" y="27"/>
                    </a:cubicBezTo>
                    <a:cubicBezTo>
                      <a:pt x="301" y="27"/>
                      <a:pt x="301" y="27"/>
                      <a:pt x="301" y="28"/>
                    </a:cubicBezTo>
                    <a:cubicBezTo>
                      <a:pt x="301" y="28"/>
                      <a:pt x="301" y="28"/>
                      <a:pt x="301" y="29"/>
                    </a:cubicBezTo>
                    <a:cubicBezTo>
                      <a:pt x="301" y="29"/>
                      <a:pt x="301" y="29"/>
                      <a:pt x="300" y="29"/>
                    </a:cubicBezTo>
                    <a:cubicBezTo>
                      <a:pt x="300" y="30"/>
                      <a:pt x="299" y="32"/>
                      <a:pt x="299" y="34"/>
                    </a:cubicBezTo>
                    <a:cubicBezTo>
                      <a:pt x="299" y="35"/>
                      <a:pt x="299" y="35"/>
                      <a:pt x="300" y="37"/>
                    </a:cubicBezTo>
                    <a:cubicBezTo>
                      <a:pt x="300" y="38"/>
                      <a:pt x="300" y="38"/>
                      <a:pt x="300" y="39"/>
                    </a:cubicBezTo>
                    <a:cubicBezTo>
                      <a:pt x="299" y="42"/>
                      <a:pt x="301" y="45"/>
                      <a:pt x="301" y="47"/>
                    </a:cubicBezTo>
                    <a:cubicBezTo>
                      <a:pt x="300" y="48"/>
                      <a:pt x="300" y="49"/>
                      <a:pt x="300" y="50"/>
                    </a:cubicBezTo>
                    <a:cubicBezTo>
                      <a:pt x="299" y="51"/>
                      <a:pt x="298" y="54"/>
                      <a:pt x="298" y="56"/>
                    </a:cubicBezTo>
                    <a:cubicBezTo>
                      <a:pt x="298" y="57"/>
                      <a:pt x="298" y="57"/>
                      <a:pt x="298" y="58"/>
                    </a:cubicBezTo>
                    <a:cubicBezTo>
                      <a:pt x="298" y="58"/>
                      <a:pt x="298" y="59"/>
                      <a:pt x="298" y="59"/>
                    </a:cubicBezTo>
                    <a:cubicBezTo>
                      <a:pt x="297" y="59"/>
                      <a:pt x="297" y="60"/>
                      <a:pt x="297" y="61"/>
                    </a:cubicBezTo>
                    <a:cubicBezTo>
                      <a:pt x="297" y="62"/>
                      <a:pt x="297" y="63"/>
                      <a:pt x="296" y="64"/>
                    </a:cubicBezTo>
                    <a:cubicBezTo>
                      <a:pt x="296" y="65"/>
                      <a:pt x="295" y="65"/>
                      <a:pt x="295" y="65"/>
                    </a:cubicBezTo>
                    <a:cubicBezTo>
                      <a:pt x="294" y="66"/>
                      <a:pt x="293" y="67"/>
                      <a:pt x="293" y="68"/>
                    </a:cubicBezTo>
                    <a:cubicBezTo>
                      <a:pt x="293" y="69"/>
                      <a:pt x="293" y="71"/>
                      <a:pt x="292" y="72"/>
                    </a:cubicBezTo>
                    <a:cubicBezTo>
                      <a:pt x="291" y="74"/>
                      <a:pt x="285" y="76"/>
                      <a:pt x="283" y="75"/>
                    </a:cubicBezTo>
                    <a:cubicBezTo>
                      <a:pt x="282" y="74"/>
                      <a:pt x="282" y="74"/>
                      <a:pt x="281" y="73"/>
                    </a:cubicBezTo>
                    <a:cubicBezTo>
                      <a:pt x="280" y="73"/>
                      <a:pt x="279" y="73"/>
                      <a:pt x="278" y="72"/>
                    </a:cubicBezTo>
                    <a:cubicBezTo>
                      <a:pt x="277" y="71"/>
                      <a:pt x="276" y="71"/>
                      <a:pt x="275" y="71"/>
                    </a:cubicBezTo>
                    <a:cubicBezTo>
                      <a:pt x="275" y="70"/>
                      <a:pt x="274" y="69"/>
                      <a:pt x="274" y="68"/>
                    </a:cubicBezTo>
                    <a:cubicBezTo>
                      <a:pt x="274" y="67"/>
                      <a:pt x="274" y="67"/>
                      <a:pt x="273" y="67"/>
                    </a:cubicBezTo>
                    <a:cubicBezTo>
                      <a:pt x="273" y="66"/>
                      <a:pt x="272" y="66"/>
                      <a:pt x="271" y="66"/>
                    </a:cubicBezTo>
                    <a:cubicBezTo>
                      <a:pt x="271" y="66"/>
                      <a:pt x="270" y="65"/>
                      <a:pt x="269" y="65"/>
                    </a:cubicBezTo>
                    <a:cubicBezTo>
                      <a:pt x="269" y="65"/>
                      <a:pt x="268" y="65"/>
                      <a:pt x="268" y="65"/>
                    </a:cubicBezTo>
                    <a:cubicBezTo>
                      <a:pt x="267" y="65"/>
                      <a:pt x="266" y="65"/>
                      <a:pt x="266" y="65"/>
                    </a:cubicBezTo>
                    <a:cubicBezTo>
                      <a:pt x="265" y="64"/>
                      <a:pt x="265" y="64"/>
                      <a:pt x="264" y="64"/>
                    </a:cubicBezTo>
                    <a:cubicBezTo>
                      <a:pt x="263" y="64"/>
                      <a:pt x="262" y="63"/>
                      <a:pt x="261" y="62"/>
                    </a:cubicBezTo>
                    <a:cubicBezTo>
                      <a:pt x="261" y="61"/>
                      <a:pt x="260" y="60"/>
                      <a:pt x="260" y="60"/>
                    </a:cubicBezTo>
                    <a:cubicBezTo>
                      <a:pt x="258" y="58"/>
                      <a:pt x="257" y="59"/>
                      <a:pt x="255" y="58"/>
                    </a:cubicBezTo>
                    <a:cubicBezTo>
                      <a:pt x="255" y="58"/>
                      <a:pt x="251" y="54"/>
                      <a:pt x="251" y="56"/>
                    </a:cubicBezTo>
                    <a:cubicBezTo>
                      <a:pt x="250" y="56"/>
                      <a:pt x="250" y="56"/>
                      <a:pt x="249" y="56"/>
                    </a:cubicBezTo>
                    <a:cubicBezTo>
                      <a:pt x="249" y="56"/>
                      <a:pt x="249" y="56"/>
                      <a:pt x="249" y="56"/>
                    </a:cubicBezTo>
                    <a:cubicBezTo>
                      <a:pt x="248" y="56"/>
                      <a:pt x="249" y="55"/>
                      <a:pt x="249" y="55"/>
                    </a:cubicBezTo>
                    <a:cubicBezTo>
                      <a:pt x="248" y="55"/>
                      <a:pt x="247" y="54"/>
                      <a:pt x="247" y="54"/>
                    </a:cubicBezTo>
                    <a:cubicBezTo>
                      <a:pt x="247" y="54"/>
                      <a:pt x="246" y="53"/>
                      <a:pt x="245" y="53"/>
                    </a:cubicBezTo>
                    <a:cubicBezTo>
                      <a:pt x="245" y="53"/>
                      <a:pt x="244" y="53"/>
                      <a:pt x="244" y="52"/>
                    </a:cubicBezTo>
                    <a:cubicBezTo>
                      <a:pt x="244" y="52"/>
                      <a:pt x="244" y="51"/>
                      <a:pt x="244" y="51"/>
                    </a:cubicBezTo>
                    <a:cubicBezTo>
                      <a:pt x="243" y="50"/>
                      <a:pt x="243" y="50"/>
                      <a:pt x="242" y="50"/>
                    </a:cubicBezTo>
                    <a:cubicBezTo>
                      <a:pt x="241" y="49"/>
                      <a:pt x="239" y="48"/>
                      <a:pt x="238" y="47"/>
                    </a:cubicBezTo>
                    <a:cubicBezTo>
                      <a:pt x="237" y="47"/>
                      <a:pt x="237" y="47"/>
                      <a:pt x="236" y="46"/>
                    </a:cubicBezTo>
                    <a:cubicBezTo>
                      <a:pt x="235" y="45"/>
                      <a:pt x="235" y="44"/>
                      <a:pt x="234" y="43"/>
                    </a:cubicBezTo>
                    <a:cubicBezTo>
                      <a:pt x="237" y="44"/>
                      <a:pt x="237" y="38"/>
                      <a:pt x="240" y="38"/>
                    </a:cubicBezTo>
                    <a:cubicBezTo>
                      <a:pt x="240" y="35"/>
                      <a:pt x="241" y="34"/>
                      <a:pt x="242" y="32"/>
                    </a:cubicBezTo>
                    <a:cubicBezTo>
                      <a:pt x="242" y="31"/>
                      <a:pt x="241" y="33"/>
                      <a:pt x="241" y="33"/>
                    </a:cubicBezTo>
                    <a:cubicBezTo>
                      <a:pt x="240" y="33"/>
                      <a:pt x="240" y="33"/>
                      <a:pt x="240" y="32"/>
                    </a:cubicBezTo>
                    <a:cubicBezTo>
                      <a:pt x="239" y="32"/>
                      <a:pt x="239" y="29"/>
                      <a:pt x="240" y="30"/>
                    </a:cubicBezTo>
                    <a:cubicBezTo>
                      <a:pt x="241" y="30"/>
                      <a:pt x="240" y="30"/>
                      <a:pt x="240" y="29"/>
                    </a:cubicBezTo>
                    <a:cubicBezTo>
                      <a:pt x="240" y="29"/>
                      <a:pt x="240" y="29"/>
                      <a:pt x="240" y="29"/>
                    </a:cubicBezTo>
                    <a:cubicBezTo>
                      <a:pt x="240" y="28"/>
                      <a:pt x="240" y="28"/>
                      <a:pt x="241" y="28"/>
                    </a:cubicBezTo>
                    <a:cubicBezTo>
                      <a:pt x="241" y="27"/>
                      <a:pt x="242" y="28"/>
                      <a:pt x="242" y="28"/>
                    </a:cubicBezTo>
                    <a:cubicBezTo>
                      <a:pt x="242" y="28"/>
                      <a:pt x="242" y="27"/>
                      <a:pt x="243" y="26"/>
                    </a:cubicBezTo>
                    <a:cubicBezTo>
                      <a:pt x="243" y="27"/>
                      <a:pt x="243" y="27"/>
                      <a:pt x="243" y="28"/>
                    </a:cubicBezTo>
                    <a:cubicBezTo>
                      <a:pt x="243" y="28"/>
                      <a:pt x="243" y="27"/>
                      <a:pt x="243" y="27"/>
                    </a:cubicBezTo>
                    <a:cubicBezTo>
                      <a:pt x="243" y="27"/>
                      <a:pt x="244" y="27"/>
                      <a:pt x="244" y="27"/>
                    </a:cubicBezTo>
                    <a:cubicBezTo>
                      <a:pt x="244" y="27"/>
                      <a:pt x="244" y="27"/>
                      <a:pt x="244" y="27"/>
                    </a:cubicBezTo>
                    <a:cubicBezTo>
                      <a:pt x="244" y="27"/>
                      <a:pt x="244" y="26"/>
                      <a:pt x="244" y="26"/>
                    </a:cubicBezTo>
                    <a:cubicBezTo>
                      <a:pt x="245" y="26"/>
                      <a:pt x="245" y="26"/>
                      <a:pt x="245" y="27"/>
                    </a:cubicBezTo>
                    <a:cubicBezTo>
                      <a:pt x="245" y="28"/>
                      <a:pt x="245" y="28"/>
                      <a:pt x="245" y="29"/>
                    </a:cubicBezTo>
                    <a:cubicBezTo>
                      <a:pt x="245" y="28"/>
                      <a:pt x="245" y="28"/>
                      <a:pt x="246" y="27"/>
                    </a:cubicBezTo>
                    <a:cubicBezTo>
                      <a:pt x="246" y="28"/>
                      <a:pt x="246" y="28"/>
                      <a:pt x="246" y="28"/>
                    </a:cubicBezTo>
                    <a:cubicBezTo>
                      <a:pt x="246" y="28"/>
                      <a:pt x="246" y="27"/>
                      <a:pt x="247" y="27"/>
                    </a:cubicBezTo>
                    <a:cubicBezTo>
                      <a:pt x="247" y="26"/>
                      <a:pt x="247" y="26"/>
                      <a:pt x="247" y="26"/>
                    </a:cubicBezTo>
                    <a:cubicBezTo>
                      <a:pt x="247" y="26"/>
                      <a:pt x="247" y="26"/>
                      <a:pt x="247" y="25"/>
                    </a:cubicBezTo>
                    <a:cubicBezTo>
                      <a:pt x="247" y="25"/>
                      <a:pt x="246" y="25"/>
                      <a:pt x="246" y="25"/>
                    </a:cubicBezTo>
                    <a:cubicBezTo>
                      <a:pt x="247" y="25"/>
                      <a:pt x="247" y="25"/>
                      <a:pt x="247" y="25"/>
                    </a:cubicBezTo>
                    <a:cubicBezTo>
                      <a:pt x="248" y="25"/>
                      <a:pt x="248" y="25"/>
                      <a:pt x="248" y="25"/>
                    </a:cubicBezTo>
                    <a:cubicBezTo>
                      <a:pt x="248" y="25"/>
                      <a:pt x="247" y="24"/>
                      <a:pt x="247" y="24"/>
                    </a:cubicBezTo>
                    <a:cubicBezTo>
                      <a:pt x="247" y="24"/>
                      <a:pt x="247" y="24"/>
                      <a:pt x="247" y="24"/>
                    </a:cubicBezTo>
                    <a:cubicBezTo>
                      <a:pt x="246" y="24"/>
                      <a:pt x="246" y="23"/>
                      <a:pt x="246" y="23"/>
                    </a:cubicBezTo>
                    <a:cubicBezTo>
                      <a:pt x="247" y="23"/>
                      <a:pt x="247" y="23"/>
                      <a:pt x="247" y="23"/>
                    </a:cubicBezTo>
                    <a:cubicBezTo>
                      <a:pt x="247" y="23"/>
                      <a:pt x="247" y="23"/>
                      <a:pt x="247" y="23"/>
                    </a:cubicBezTo>
                    <a:cubicBezTo>
                      <a:pt x="248" y="23"/>
                      <a:pt x="247" y="23"/>
                      <a:pt x="248" y="23"/>
                    </a:cubicBezTo>
                    <a:cubicBezTo>
                      <a:pt x="248" y="23"/>
                      <a:pt x="247" y="22"/>
                      <a:pt x="247" y="22"/>
                    </a:cubicBezTo>
                    <a:cubicBezTo>
                      <a:pt x="248" y="22"/>
                      <a:pt x="248" y="22"/>
                      <a:pt x="248" y="22"/>
                    </a:cubicBezTo>
                    <a:cubicBezTo>
                      <a:pt x="249" y="21"/>
                      <a:pt x="248" y="21"/>
                      <a:pt x="249" y="21"/>
                    </a:cubicBezTo>
                    <a:cubicBezTo>
                      <a:pt x="248" y="20"/>
                      <a:pt x="250" y="19"/>
                      <a:pt x="249" y="20"/>
                    </a:cubicBezTo>
                    <a:cubicBezTo>
                      <a:pt x="250" y="20"/>
                      <a:pt x="251" y="19"/>
                      <a:pt x="251" y="18"/>
                    </a:cubicBezTo>
                    <a:cubicBezTo>
                      <a:pt x="251" y="18"/>
                      <a:pt x="251" y="18"/>
                      <a:pt x="251" y="18"/>
                    </a:cubicBezTo>
                    <a:cubicBezTo>
                      <a:pt x="251" y="17"/>
                      <a:pt x="249" y="16"/>
                      <a:pt x="248" y="17"/>
                    </a:cubicBezTo>
                    <a:cubicBezTo>
                      <a:pt x="249" y="17"/>
                      <a:pt x="249" y="18"/>
                      <a:pt x="248" y="17"/>
                    </a:cubicBezTo>
                    <a:cubicBezTo>
                      <a:pt x="247" y="17"/>
                      <a:pt x="247" y="15"/>
                      <a:pt x="247" y="15"/>
                    </a:cubicBezTo>
                    <a:cubicBezTo>
                      <a:pt x="246" y="15"/>
                      <a:pt x="246" y="14"/>
                      <a:pt x="247" y="14"/>
                    </a:cubicBezTo>
                    <a:cubicBezTo>
                      <a:pt x="247" y="14"/>
                      <a:pt x="248" y="14"/>
                      <a:pt x="247" y="13"/>
                    </a:cubicBezTo>
                    <a:cubicBezTo>
                      <a:pt x="247" y="14"/>
                      <a:pt x="246" y="14"/>
                      <a:pt x="246" y="14"/>
                    </a:cubicBezTo>
                    <a:cubicBezTo>
                      <a:pt x="245" y="14"/>
                      <a:pt x="244" y="15"/>
                      <a:pt x="244" y="15"/>
                    </a:cubicBezTo>
                    <a:cubicBezTo>
                      <a:pt x="244" y="16"/>
                      <a:pt x="243" y="16"/>
                      <a:pt x="243" y="17"/>
                    </a:cubicBezTo>
                    <a:cubicBezTo>
                      <a:pt x="243" y="17"/>
                      <a:pt x="244" y="17"/>
                      <a:pt x="245" y="17"/>
                    </a:cubicBezTo>
                    <a:cubicBezTo>
                      <a:pt x="246" y="18"/>
                      <a:pt x="244" y="19"/>
                      <a:pt x="243" y="19"/>
                    </a:cubicBezTo>
                    <a:cubicBezTo>
                      <a:pt x="242" y="19"/>
                      <a:pt x="241" y="20"/>
                      <a:pt x="241" y="19"/>
                    </a:cubicBezTo>
                    <a:cubicBezTo>
                      <a:pt x="240" y="19"/>
                      <a:pt x="242" y="18"/>
                      <a:pt x="242" y="17"/>
                    </a:cubicBezTo>
                    <a:cubicBezTo>
                      <a:pt x="242" y="16"/>
                      <a:pt x="241" y="18"/>
                      <a:pt x="241" y="17"/>
                    </a:cubicBezTo>
                    <a:cubicBezTo>
                      <a:pt x="240" y="17"/>
                      <a:pt x="241" y="16"/>
                      <a:pt x="242" y="15"/>
                    </a:cubicBezTo>
                    <a:cubicBezTo>
                      <a:pt x="241" y="16"/>
                      <a:pt x="241" y="16"/>
                      <a:pt x="240" y="17"/>
                    </a:cubicBezTo>
                    <a:cubicBezTo>
                      <a:pt x="240" y="16"/>
                      <a:pt x="238" y="18"/>
                      <a:pt x="238" y="18"/>
                    </a:cubicBezTo>
                    <a:cubicBezTo>
                      <a:pt x="238" y="17"/>
                      <a:pt x="237" y="17"/>
                      <a:pt x="238" y="16"/>
                    </a:cubicBezTo>
                    <a:cubicBezTo>
                      <a:pt x="239" y="15"/>
                      <a:pt x="239" y="15"/>
                      <a:pt x="240" y="14"/>
                    </a:cubicBezTo>
                    <a:cubicBezTo>
                      <a:pt x="240" y="14"/>
                      <a:pt x="239" y="15"/>
                      <a:pt x="238" y="15"/>
                    </a:cubicBezTo>
                    <a:cubicBezTo>
                      <a:pt x="239" y="14"/>
                      <a:pt x="239" y="14"/>
                      <a:pt x="240" y="13"/>
                    </a:cubicBezTo>
                    <a:cubicBezTo>
                      <a:pt x="240" y="13"/>
                      <a:pt x="241" y="12"/>
                      <a:pt x="240" y="12"/>
                    </a:cubicBezTo>
                    <a:cubicBezTo>
                      <a:pt x="240" y="12"/>
                      <a:pt x="240" y="13"/>
                      <a:pt x="240" y="13"/>
                    </a:cubicBezTo>
                    <a:cubicBezTo>
                      <a:pt x="239" y="14"/>
                      <a:pt x="239" y="14"/>
                      <a:pt x="238" y="14"/>
                    </a:cubicBezTo>
                    <a:cubicBezTo>
                      <a:pt x="238" y="14"/>
                      <a:pt x="236" y="14"/>
                      <a:pt x="237" y="15"/>
                    </a:cubicBezTo>
                    <a:cubicBezTo>
                      <a:pt x="237" y="15"/>
                      <a:pt x="238" y="15"/>
                      <a:pt x="237" y="15"/>
                    </a:cubicBezTo>
                    <a:cubicBezTo>
                      <a:pt x="237" y="16"/>
                      <a:pt x="237" y="16"/>
                      <a:pt x="236" y="15"/>
                    </a:cubicBezTo>
                    <a:cubicBezTo>
                      <a:pt x="236" y="16"/>
                      <a:pt x="235" y="16"/>
                      <a:pt x="235" y="16"/>
                    </a:cubicBezTo>
                    <a:cubicBezTo>
                      <a:pt x="235" y="16"/>
                      <a:pt x="235" y="16"/>
                      <a:pt x="235" y="16"/>
                    </a:cubicBezTo>
                    <a:cubicBezTo>
                      <a:pt x="234" y="15"/>
                      <a:pt x="234" y="16"/>
                      <a:pt x="233" y="17"/>
                    </a:cubicBezTo>
                    <a:cubicBezTo>
                      <a:pt x="233" y="17"/>
                      <a:pt x="234" y="17"/>
                      <a:pt x="234" y="17"/>
                    </a:cubicBezTo>
                    <a:cubicBezTo>
                      <a:pt x="234" y="18"/>
                      <a:pt x="233" y="17"/>
                      <a:pt x="233" y="17"/>
                    </a:cubicBezTo>
                    <a:cubicBezTo>
                      <a:pt x="233" y="17"/>
                      <a:pt x="233" y="18"/>
                      <a:pt x="233" y="18"/>
                    </a:cubicBezTo>
                    <a:cubicBezTo>
                      <a:pt x="232" y="17"/>
                      <a:pt x="232" y="18"/>
                      <a:pt x="231" y="17"/>
                    </a:cubicBezTo>
                    <a:cubicBezTo>
                      <a:pt x="231" y="17"/>
                      <a:pt x="231" y="17"/>
                      <a:pt x="230" y="16"/>
                    </a:cubicBezTo>
                    <a:cubicBezTo>
                      <a:pt x="230" y="16"/>
                      <a:pt x="229" y="16"/>
                      <a:pt x="229" y="16"/>
                    </a:cubicBezTo>
                    <a:cubicBezTo>
                      <a:pt x="229" y="16"/>
                      <a:pt x="229" y="15"/>
                      <a:pt x="228" y="15"/>
                    </a:cubicBezTo>
                    <a:cubicBezTo>
                      <a:pt x="228" y="14"/>
                      <a:pt x="228" y="14"/>
                      <a:pt x="228" y="14"/>
                    </a:cubicBezTo>
                    <a:cubicBezTo>
                      <a:pt x="227" y="14"/>
                      <a:pt x="227" y="15"/>
                      <a:pt x="226" y="15"/>
                    </a:cubicBezTo>
                    <a:cubicBezTo>
                      <a:pt x="226" y="15"/>
                      <a:pt x="225" y="15"/>
                      <a:pt x="225" y="15"/>
                    </a:cubicBezTo>
                    <a:cubicBezTo>
                      <a:pt x="224" y="15"/>
                      <a:pt x="224" y="15"/>
                      <a:pt x="223" y="15"/>
                    </a:cubicBezTo>
                    <a:cubicBezTo>
                      <a:pt x="222" y="14"/>
                      <a:pt x="223" y="15"/>
                      <a:pt x="222" y="15"/>
                    </a:cubicBezTo>
                    <a:cubicBezTo>
                      <a:pt x="222" y="15"/>
                      <a:pt x="222" y="14"/>
                      <a:pt x="222" y="14"/>
                    </a:cubicBezTo>
                    <a:cubicBezTo>
                      <a:pt x="222" y="14"/>
                      <a:pt x="222" y="14"/>
                      <a:pt x="221" y="13"/>
                    </a:cubicBezTo>
                    <a:cubicBezTo>
                      <a:pt x="221" y="14"/>
                      <a:pt x="221" y="14"/>
                      <a:pt x="221" y="14"/>
                    </a:cubicBezTo>
                    <a:cubicBezTo>
                      <a:pt x="221" y="12"/>
                      <a:pt x="220" y="13"/>
                      <a:pt x="220" y="14"/>
                    </a:cubicBezTo>
                    <a:cubicBezTo>
                      <a:pt x="219" y="14"/>
                      <a:pt x="218" y="13"/>
                      <a:pt x="218" y="13"/>
                    </a:cubicBezTo>
                    <a:cubicBezTo>
                      <a:pt x="219" y="12"/>
                      <a:pt x="220" y="12"/>
                      <a:pt x="219" y="12"/>
                    </a:cubicBezTo>
                    <a:cubicBezTo>
                      <a:pt x="219" y="12"/>
                      <a:pt x="219" y="12"/>
                      <a:pt x="218" y="12"/>
                    </a:cubicBezTo>
                    <a:cubicBezTo>
                      <a:pt x="218" y="12"/>
                      <a:pt x="217" y="12"/>
                      <a:pt x="217" y="12"/>
                    </a:cubicBezTo>
                    <a:cubicBezTo>
                      <a:pt x="217" y="12"/>
                      <a:pt x="216" y="13"/>
                      <a:pt x="216" y="13"/>
                    </a:cubicBezTo>
                    <a:cubicBezTo>
                      <a:pt x="216" y="13"/>
                      <a:pt x="215" y="12"/>
                      <a:pt x="215" y="13"/>
                    </a:cubicBezTo>
                    <a:cubicBezTo>
                      <a:pt x="215" y="13"/>
                      <a:pt x="215" y="12"/>
                      <a:pt x="215" y="12"/>
                    </a:cubicBezTo>
                    <a:cubicBezTo>
                      <a:pt x="215" y="12"/>
                      <a:pt x="214" y="12"/>
                      <a:pt x="214" y="12"/>
                    </a:cubicBezTo>
                    <a:cubicBezTo>
                      <a:pt x="214" y="11"/>
                      <a:pt x="213" y="12"/>
                      <a:pt x="213" y="12"/>
                    </a:cubicBezTo>
                    <a:cubicBezTo>
                      <a:pt x="213" y="12"/>
                      <a:pt x="212" y="12"/>
                      <a:pt x="213" y="11"/>
                    </a:cubicBezTo>
                    <a:cubicBezTo>
                      <a:pt x="212" y="11"/>
                      <a:pt x="212" y="12"/>
                      <a:pt x="211" y="12"/>
                    </a:cubicBezTo>
                    <a:cubicBezTo>
                      <a:pt x="211" y="11"/>
                      <a:pt x="211" y="10"/>
                      <a:pt x="210" y="10"/>
                    </a:cubicBezTo>
                    <a:cubicBezTo>
                      <a:pt x="210" y="9"/>
                      <a:pt x="209" y="7"/>
                      <a:pt x="208" y="8"/>
                    </a:cubicBezTo>
                    <a:cubicBezTo>
                      <a:pt x="208" y="8"/>
                      <a:pt x="208" y="8"/>
                      <a:pt x="208" y="8"/>
                    </a:cubicBezTo>
                    <a:cubicBezTo>
                      <a:pt x="208" y="8"/>
                      <a:pt x="208" y="8"/>
                      <a:pt x="207" y="9"/>
                    </a:cubicBezTo>
                    <a:cubicBezTo>
                      <a:pt x="206" y="9"/>
                      <a:pt x="207" y="10"/>
                      <a:pt x="206" y="9"/>
                    </a:cubicBezTo>
                    <a:cubicBezTo>
                      <a:pt x="205" y="8"/>
                      <a:pt x="204" y="8"/>
                      <a:pt x="204" y="8"/>
                    </a:cubicBezTo>
                    <a:cubicBezTo>
                      <a:pt x="204" y="7"/>
                      <a:pt x="204" y="6"/>
                      <a:pt x="203" y="7"/>
                    </a:cubicBezTo>
                    <a:cubicBezTo>
                      <a:pt x="203" y="7"/>
                      <a:pt x="203" y="6"/>
                      <a:pt x="203" y="5"/>
                    </a:cubicBezTo>
                    <a:cubicBezTo>
                      <a:pt x="202" y="6"/>
                      <a:pt x="202" y="6"/>
                      <a:pt x="202" y="7"/>
                    </a:cubicBezTo>
                    <a:cubicBezTo>
                      <a:pt x="201" y="7"/>
                      <a:pt x="201" y="6"/>
                      <a:pt x="201" y="6"/>
                    </a:cubicBezTo>
                    <a:cubicBezTo>
                      <a:pt x="200" y="5"/>
                      <a:pt x="201" y="6"/>
                      <a:pt x="201" y="6"/>
                    </a:cubicBezTo>
                    <a:cubicBezTo>
                      <a:pt x="201" y="7"/>
                      <a:pt x="201" y="7"/>
                      <a:pt x="201" y="7"/>
                    </a:cubicBezTo>
                    <a:cubicBezTo>
                      <a:pt x="201" y="8"/>
                      <a:pt x="202" y="8"/>
                      <a:pt x="201" y="8"/>
                    </a:cubicBezTo>
                    <a:cubicBezTo>
                      <a:pt x="201" y="8"/>
                      <a:pt x="201" y="8"/>
                      <a:pt x="201" y="8"/>
                    </a:cubicBezTo>
                    <a:cubicBezTo>
                      <a:pt x="200" y="8"/>
                      <a:pt x="200" y="8"/>
                      <a:pt x="200" y="7"/>
                    </a:cubicBezTo>
                    <a:cubicBezTo>
                      <a:pt x="200" y="7"/>
                      <a:pt x="200" y="8"/>
                      <a:pt x="200" y="8"/>
                    </a:cubicBezTo>
                    <a:cubicBezTo>
                      <a:pt x="200" y="7"/>
                      <a:pt x="200" y="7"/>
                      <a:pt x="200" y="6"/>
                    </a:cubicBezTo>
                    <a:cubicBezTo>
                      <a:pt x="200" y="7"/>
                      <a:pt x="199" y="6"/>
                      <a:pt x="199" y="5"/>
                    </a:cubicBezTo>
                    <a:cubicBezTo>
                      <a:pt x="199" y="6"/>
                      <a:pt x="199" y="6"/>
                      <a:pt x="199" y="6"/>
                    </a:cubicBezTo>
                    <a:cubicBezTo>
                      <a:pt x="199" y="6"/>
                      <a:pt x="199" y="6"/>
                      <a:pt x="199" y="6"/>
                    </a:cubicBezTo>
                    <a:cubicBezTo>
                      <a:pt x="199" y="7"/>
                      <a:pt x="198" y="7"/>
                      <a:pt x="198" y="6"/>
                    </a:cubicBezTo>
                    <a:cubicBezTo>
                      <a:pt x="198" y="6"/>
                      <a:pt x="198" y="6"/>
                      <a:pt x="198" y="6"/>
                    </a:cubicBezTo>
                    <a:cubicBezTo>
                      <a:pt x="197" y="6"/>
                      <a:pt x="197" y="6"/>
                      <a:pt x="197" y="6"/>
                    </a:cubicBezTo>
                    <a:cubicBezTo>
                      <a:pt x="197" y="7"/>
                      <a:pt x="197" y="7"/>
                      <a:pt x="197" y="7"/>
                    </a:cubicBezTo>
                    <a:cubicBezTo>
                      <a:pt x="197" y="7"/>
                      <a:pt x="197" y="7"/>
                      <a:pt x="197" y="7"/>
                    </a:cubicBezTo>
                    <a:cubicBezTo>
                      <a:pt x="197" y="7"/>
                      <a:pt x="197" y="7"/>
                      <a:pt x="196" y="7"/>
                    </a:cubicBezTo>
                    <a:cubicBezTo>
                      <a:pt x="197" y="7"/>
                      <a:pt x="198" y="7"/>
                      <a:pt x="199" y="8"/>
                    </a:cubicBezTo>
                    <a:cubicBezTo>
                      <a:pt x="199" y="8"/>
                      <a:pt x="198" y="8"/>
                      <a:pt x="199" y="8"/>
                    </a:cubicBezTo>
                    <a:cubicBezTo>
                      <a:pt x="199" y="8"/>
                      <a:pt x="199" y="9"/>
                      <a:pt x="200" y="9"/>
                    </a:cubicBezTo>
                    <a:cubicBezTo>
                      <a:pt x="199" y="9"/>
                      <a:pt x="200" y="10"/>
                      <a:pt x="200" y="10"/>
                    </a:cubicBezTo>
                    <a:cubicBezTo>
                      <a:pt x="201" y="9"/>
                      <a:pt x="202" y="9"/>
                      <a:pt x="202" y="9"/>
                    </a:cubicBezTo>
                    <a:cubicBezTo>
                      <a:pt x="205" y="8"/>
                      <a:pt x="204" y="10"/>
                      <a:pt x="206" y="11"/>
                    </a:cubicBezTo>
                    <a:cubicBezTo>
                      <a:pt x="206" y="11"/>
                      <a:pt x="205" y="12"/>
                      <a:pt x="205" y="12"/>
                    </a:cubicBezTo>
                    <a:cubicBezTo>
                      <a:pt x="205" y="13"/>
                      <a:pt x="206" y="13"/>
                      <a:pt x="206" y="13"/>
                    </a:cubicBezTo>
                    <a:cubicBezTo>
                      <a:pt x="206" y="14"/>
                      <a:pt x="205" y="16"/>
                      <a:pt x="207" y="16"/>
                    </a:cubicBezTo>
                    <a:cubicBezTo>
                      <a:pt x="206" y="16"/>
                      <a:pt x="205" y="15"/>
                      <a:pt x="204" y="16"/>
                    </a:cubicBezTo>
                    <a:cubicBezTo>
                      <a:pt x="203" y="17"/>
                      <a:pt x="204" y="18"/>
                      <a:pt x="203" y="19"/>
                    </a:cubicBezTo>
                    <a:cubicBezTo>
                      <a:pt x="203" y="18"/>
                      <a:pt x="203" y="18"/>
                      <a:pt x="203" y="17"/>
                    </a:cubicBezTo>
                    <a:cubicBezTo>
                      <a:pt x="203" y="16"/>
                      <a:pt x="203" y="17"/>
                      <a:pt x="202" y="17"/>
                    </a:cubicBezTo>
                    <a:cubicBezTo>
                      <a:pt x="202" y="17"/>
                      <a:pt x="202" y="16"/>
                      <a:pt x="202" y="16"/>
                    </a:cubicBezTo>
                    <a:cubicBezTo>
                      <a:pt x="201" y="16"/>
                      <a:pt x="202" y="17"/>
                      <a:pt x="201" y="17"/>
                    </a:cubicBezTo>
                    <a:cubicBezTo>
                      <a:pt x="201" y="17"/>
                      <a:pt x="200" y="18"/>
                      <a:pt x="199" y="18"/>
                    </a:cubicBezTo>
                    <a:cubicBezTo>
                      <a:pt x="199" y="18"/>
                      <a:pt x="198" y="17"/>
                      <a:pt x="198" y="17"/>
                    </a:cubicBezTo>
                    <a:cubicBezTo>
                      <a:pt x="197" y="17"/>
                      <a:pt x="197" y="17"/>
                      <a:pt x="196" y="18"/>
                    </a:cubicBezTo>
                    <a:cubicBezTo>
                      <a:pt x="195" y="18"/>
                      <a:pt x="193" y="18"/>
                      <a:pt x="192" y="17"/>
                    </a:cubicBezTo>
                    <a:cubicBezTo>
                      <a:pt x="192" y="17"/>
                      <a:pt x="192" y="15"/>
                      <a:pt x="191" y="15"/>
                    </a:cubicBezTo>
                    <a:cubicBezTo>
                      <a:pt x="191" y="15"/>
                      <a:pt x="191" y="17"/>
                      <a:pt x="191" y="17"/>
                    </a:cubicBezTo>
                    <a:cubicBezTo>
                      <a:pt x="190" y="17"/>
                      <a:pt x="190" y="16"/>
                      <a:pt x="189" y="16"/>
                    </a:cubicBezTo>
                    <a:cubicBezTo>
                      <a:pt x="188" y="16"/>
                      <a:pt x="189" y="18"/>
                      <a:pt x="189" y="19"/>
                    </a:cubicBezTo>
                    <a:cubicBezTo>
                      <a:pt x="188" y="18"/>
                      <a:pt x="187" y="18"/>
                      <a:pt x="187" y="19"/>
                    </a:cubicBezTo>
                    <a:cubicBezTo>
                      <a:pt x="187" y="19"/>
                      <a:pt x="187" y="19"/>
                      <a:pt x="187" y="19"/>
                    </a:cubicBezTo>
                    <a:cubicBezTo>
                      <a:pt x="186" y="20"/>
                      <a:pt x="188" y="20"/>
                      <a:pt x="188" y="20"/>
                    </a:cubicBezTo>
                    <a:cubicBezTo>
                      <a:pt x="186" y="19"/>
                      <a:pt x="188" y="21"/>
                      <a:pt x="188" y="21"/>
                    </a:cubicBezTo>
                    <a:cubicBezTo>
                      <a:pt x="188" y="21"/>
                      <a:pt x="187" y="21"/>
                      <a:pt x="187" y="21"/>
                    </a:cubicBezTo>
                    <a:cubicBezTo>
                      <a:pt x="187" y="21"/>
                      <a:pt x="186" y="20"/>
                      <a:pt x="186" y="21"/>
                    </a:cubicBezTo>
                    <a:cubicBezTo>
                      <a:pt x="186" y="20"/>
                      <a:pt x="186" y="19"/>
                      <a:pt x="186" y="19"/>
                    </a:cubicBezTo>
                    <a:cubicBezTo>
                      <a:pt x="185" y="19"/>
                      <a:pt x="184" y="19"/>
                      <a:pt x="184" y="19"/>
                    </a:cubicBezTo>
                    <a:cubicBezTo>
                      <a:pt x="184" y="19"/>
                      <a:pt x="184" y="19"/>
                      <a:pt x="184" y="19"/>
                    </a:cubicBezTo>
                    <a:cubicBezTo>
                      <a:pt x="184" y="20"/>
                      <a:pt x="185" y="21"/>
                      <a:pt x="184" y="21"/>
                    </a:cubicBezTo>
                    <a:cubicBezTo>
                      <a:pt x="184" y="22"/>
                      <a:pt x="184" y="22"/>
                      <a:pt x="185" y="22"/>
                    </a:cubicBezTo>
                    <a:cubicBezTo>
                      <a:pt x="184" y="23"/>
                      <a:pt x="184" y="22"/>
                      <a:pt x="183" y="21"/>
                    </a:cubicBezTo>
                    <a:cubicBezTo>
                      <a:pt x="183" y="21"/>
                      <a:pt x="183" y="21"/>
                      <a:pt x="183" y="22"/>
                    </a:cubicBezTo>
                    <a:cubicBezTo>
                      <a:pt x="182" y="21"/>
                      <a:pt x="182" y="21"/>
                      <a:pt x="182" y="22"/>
                    </a:cubicBezTo>
                    <a:cubicBezTo>
                      <a:pt x="182" y="22"/>
                      <a:pt x="182" y="22"/>
                      <a:pt x="182" y="22"/>
                    </a:cubicBezTo>
                    <a:cubicBezTo>
                      <a:pt x="181" y="22"/>
                      <a:pt x="182" y="22"/>
                      <a:pt x="182" y="22"/>
                    </a:cubicBezTo>
                    <a:cubicBezTo>
                      <a:pt x="181" y="23"/>
                      <a:pt x="182" y="24"/>
                      <a:pt x="181" y="24"/>
                    </a:cubicBezTo>
                    <a:cubicBezTo>
                      <a:pt x="181" y="25"/>
                      <a:pt x="180" y="25"/>
                      <a:pt x="180" y="24"/>
                    </a:cubicBezTo>
                    <a:cubicBezTo>
                      <a:pt x="179" y="24"/>
                      <a:pt x="179" y="26"/>
                      <a:pt x="179" y="27"/>
                    </a:cubicBezTo>
                    <a:cubicBezTo>
                      <a:pt x="179" y="28"/>
                      <a:pt x="181" y="28"/>
                      <a:pt x="181" y="29"/>
                    </a:cubicBezTo>
                    <a:cubicBezTo>
                      <a:pt x="180" y="28"/>
                      <a:pt x="179" y="30"/>
                      <a:pt x="179" y="30"/>
                    </a:cubicBezTo>
                    <a:cubicBezTo>
                      <a:pt x="178" y="30"/>
                      <a:pt x="177" y="31"/>
                      <a:pt x="177" y="30"/>
                    </a:cubicBezTo>
                    <a:cubicBezTo>
                      <a:pt x="176" y="31"/>
                      <a:pt x="175" y="32"/>
                      <a:pt x="176" y="33"/>
                    </a:cubicBezTo>
                    <a:cubicBezTo>
                      <a:pt x="176" y="33"/>
                      <a:pt x="176" y="33"/>
                      <a:pt x="176" y="33"/>
                    </a:cubicBezTo>
                    <a:cubicBezTo>
                      <a:pt x="176" y="34"/>
                      <a:pt x="175" y="33"/>
                      <a:pt x="175" y="34"/>
                    </a:cubicBezTo>
                    <a:cubicBezTo>
                      <a:pt x="175" y="34"/>
                      <a:pt x="175" y="35"/>
                      <a:pt x="175" y="35"/>
                    </a:cubicBezTo>
                    <a:cubicBezTo>
                      <a:pt x="175" y="35"/>
                      <a:pt x="175" y="36"/>
                      <a:pt x="175" y="36"/>
                    </a:cubicBezTo>
                    <a:cubicBezTo>
                      <a:pt x="174" y="36"/>
                      <a:pt x="174" y="36"/>
                      <a:pt x="174" y="36"/>
                    </a:cubicBezTo>
                    <a:cubicBezTo>
                      <a:pt x="174" y="36"/>
                      <a:pt x="174" y="36"/>
                      <a:pt x="173" y="37"/>
                    </a:cubicBezTo>
                    <a:cubicBezTo>
                      <a:pt x="173" y="37"/>
                      <a:pt x="173" y="37"/>
                      <a:pt x="173" y="36"/>
                    </a:cubicBezTo>
                    <a:cubicBezTo>
                      <a:pt x="173" y="36"/>
                      <a:pt x="172" y="36"/>
                      <a:pt x="172" y="36"/>
                    </a:cubicBezTo>
                    <a:cubicBezTo>
                      <a:pt x="173" y="38"/>
                      <a:pt x="170" y="39"/>
                      <a:pt x="172" y="41"/>
                    </a:cubicBezTo>
                    <a:cubicBezTo>
                      <a:pt x="172" y="41"/>
                      <a:pt x="173" y="41"/>
                      <a:pt x="173" y="42"/>
                    </a:cubicBezTo>
                    <a:cubicBezTo>
                      <a:pt x="174" y="42"/>
                      <a:pt x="175" y="41"/>
                      <a:pt x="176" y="41"/>
                    </a:cubicBezTo>
                    <a:cubicBezTo>
                      <a:pt x="175" y="42"/>
                      <a:pt x="175" y="42"/>
                      <a:pt x="175" y="42"/>
                    </a:cubicBezTo>
                    <a:cubicBezTo>
                      <a:pt x="174" y="42"/>
                      <a:pt x="173" y="42"/>
                      <a:pt x="174" y="43"/>
                    </a:cubicBezTo>
                    <a:cubicBezTo>
                      <a:pt x="174" y="43"/>
                      <a:pt x="174" y="44"/>
                      <a:pt x="174" y="44"/>
                    </a:cubicBezTo>
                    <a:cubicBezTo>
                      <a:pt x="175" y="44"/>
                      <a:pt x="175" y="44"/>
                      <a:pt x="176" y="44"/>
                    </a:cubicBezTo>
                    <a:cubicBezTo>
                      <a:pt x="176" y="44"/>
                      <a:pt x="175" y="44"/>
                      <a:pt x="175" y="44"/>
                    </a:cubicBezTo>
                    <a:cubicBezTo>
                      <a:pt x="176" y="44"/>
                      <a:pt x="177" y="44"/>
                      <a:pt x="178" y="43"/>
                    </a:cubicBezTo>
                    <a:cubicBezTo>
                      <a:pt x="178" y="43"/>
                      <a:pt x="178" y="44"/>
                      <a:pt x="178" y="44"/>
                    </a:cubicBezTo>
                    <a:cubicBezTo>
                      <a:pt x="177" y="44"/>
                      <a:pt x="176" y="45"/>
                      <a:pt x="176" y="45"/>
                    </a:cubicBezTo>
                    <a:cubicBezTo>
                      <a:pt x="175" y="45"/>
                      <a:pt x="174" y="44"/>
                      <a:pt x="174" y="46"/>
                    </a:cubicBezTo>
                    <a:cubicBezTo>
                      <a:pt x="174" y="47"/>
                      <a:pt x="175" y="47"/>
                      <a:pt x="175" y="48"/>
                    </a:cubicBezTo>
                    <a:cubicBezTo>
                      <a:pt x="175" y="49"/>
                      <a:pt x="174" y="48"/>
                      <a:pt x="174" y="48"/>
                    </a:cubicBezTo>
                    <a:cubicBezTo>
                      <a:pt x="174" y="48"/>
                      <a:pt x="174" y="47"/>
                      <a:pt x="173" y="48"/>
                    </a:cubicBezTo>
                    <a:cubicBezTo>
                      <a:pt x="174" y="47"/>
                      <a:pt x="171" y="44"/>
                      <a:pt x="170" y="45"/>
                    </a:cubicBezTo>
                    <a:cubicBezTo>
                      <a:pt x="170" y="45"/>
                      <a:pt x="170" y="45"/>
                      <a:pt x="170" y="45"/>
                    </a:cubicBezTo>
                    <a:cubicBezTo>
                      <a:pt x="170" y="45"/>
                      <a:pt x="170" y="46"/>
                      <a:pt x="170" y="47"/>
                    </a:cubicBezTo>
                    <a:cubicBezTo>
                      <a:pt x="170" y="47"/>
                      <a:pt x="170" y="48"/>
                      <a:pt x="170" y="49"/>
                    </a:cubicBezTo>
                    <a:cubicBezTo>
                      <a:pt x="170" y="48"/>
                      <a:pt x="170" y="48"/>
                      <a:pt x="170" y="48"/>
                    </a:cubicBezTo>
                    <a:cubicBezTo>
                      <a:pt x="169" y="48"/>
                      <a:pt x="169" y="48"/>
                      <a:pt x="169" y="49"/>
                    </a:cubicBezTo>
                    <a:cubicBezTo>
                      <a:pt x="170" y="47"/>
                      <a:pt x="169" y="45"/>
                      <a:pt x="167" y="45"/>
                    </a:cubicBezTo>
                    <a:cubicBezTo>
                      <a:pt x="166" y="45"/>
                      <a:pt x="165" y="44"/>
                      <a:pt x="164" y="44"/>
                    </a:cubicBezTo>
                    <a:cubicBezTo>
                      <a:pt x="163" y="44"/>
                      <a:pt x="162" y="44"/>
                      <a:pt x="161" y="44"/>
                    </a:cubicBezTo>
                    <a:cubicBezTo>
                      <a:pt x="162" y="45"/>
                      <a:pt x="161" y="45"/>
                      <a:pt x="161" y="45"/>
                    </a:cubicBezTo>
                    <a:cubicBezTo>
                      <a:pt x="161" y="46"/>
                      <a:pt x="162" y="46"/>
                      <a:pt x="162" y="46"/>
                    </a:cubicBezTo>
                    <a:cubicBezTo>
                      <a:pt x="161" y="47"/>
                      <a:pt x="161" y="46"/>
                      <a:pt x="161" y="46"/>
                    </a:cubicBezTo>
                    <a:cubicBezTo>
                      <a:pt x="161" y="46"/>
                      <a:pt x="161" y="46"/>
                      <a:pt x="161" y="47"/>
                    </a:cubicBezTo>
                    <a:cubicBezTo>
                      <a:pt x="160" y="46"/>
                      <a:pt x="160" y="46"/>
                      <a:pt x="160" y="45"/>
                    </a:cubicBezTo>
                    <a:cubicBezTo>
                      <a:pt x="160" y="45"/>
                      <a:pt x="160" y="46"/>
                      <a:pt x="160" y="46"/>
                    </a:cubicBezTo>
                    <a:cubicBezTo>
                      <a:pt x="159" y="47"/>
                      <a:pt x="159" y="47"/>
                      <a:pt x="159" y="47"/>
                    </a:cubicBezTo>
                    <a:cubicBezTo>
                      <a:pt x="159" y="49"/>
                      <a:pt x="160" y="49"/>
                      <a:pt x="160" y="50"/>
                    </a:cubicBezTo>
                    <a:cubicBezTo>
                      <a:pt x="160" y="50"/>
                      <a:pt x="159" y="48"/>
                      <a:pt x="158" y="48"/>
                    </a:cubicBezTo>
                    <a:cubicBezTo>
                      <a:pt x="157" y="49"/>
                      <a:pt x="159" y="52"/>
                      <a:pt x="157" y="51"/>
                    </a:cubicBezTo>
                    <a:cubicBezTo>
                      <a:pt x="158" y="51"/>
                      <a:pt x="158" y="50"/>
                      <a:pt x="157" y="49"/>
                    </a:cubicBezTo>
                    <a:cubicBezTo>
                      <a:pt x="158" y="49"/>
                      <a:pt x="157" y="48"/>
                      <a:pt x="158" y="47"/>
                    </a:cubicBezTo>
                    <a:cubicBezTo>
                      <a:pt x="158" y="46"/>
                      <a:pt x="158" y="45"/>
                      <a:pt x="158" y="45"/>
                    </a:cubicBezTo>
                    <a:cubicBezTo>
                      <a:pt x="159" y="45"/>
                      <a:pt x="158" y="43"/>
                      <a:pt x="159" y="44"/>
                    </a:cubicBezTo>
                    <a:cubicBezTo>
                      <a:pt x="159" y="43"/>
                      <a:pt x="156" y="42"/>
                      <a:pt x="156" y="41"/>
                    </a:cubicBezTo>
                    <a:cubicBezTo>
                      <a:pt x="156" y="41"/>
                      <a:pt x="156" y="41"/>
                      <a:pt x="155" y="41"/>
                    </a:cubicBezTo>
                    <a:cubicBezTo>
                      <a:pt x="155" y="40"/>
                      <a:pt x="156" y="40"/>
                      <a:pt x="155" y="40"/>
                    </a:cubicBezTo>
                    <a:cubicBezTo>
                      <a:pt x="155" y="40"/>
                      <a:pt x="152" y="36"/>
                      <a:pt x="151" y="37"/>
                    </a:cubicBezTo>
                    <a:cubicBezTo>
                      <a:pt x="151" y="36"/>
                      <a:pt x="151" y="36"/>
                      <a:pt x="151" y="35"/>
                    </a:cubicBezTo>
                    <a:cubicBezTo>
                      <a:pt x="151" y="35"/>
                      <a:pt x="150" y="35"/>
                      <a:pt x="150" y="35"/>
                    </a:cubicBezTo>
                    <a:cubicBezTo>
                      <a:pt x="150" y="35"/>
                      <a:pt x="150" y="35"/>
                      <a:pt x="150" y="35"/>
                    </a:cubicBezTo>
                    <a:cubicBezTo>
                      <a:pt x="150" y="35"/>
                      <a:pt x="150" y="35"/>
                      <a:pt x="150" y="35"/>
                    </a:cubicBezTo>
                    <a:cubicBezTo>
                      <a:pt x="150" y="35"/>
                      <a:pt x="149" y="35"/>
                      <a:pt x="149" y="35"/>
                    </a:cubicBezTo>
                    <a:cubicBezTo>
                      <a:pt x="149" y="35"/>
                      <a:pt x="148" y="35"/>
                      <a:pt x="149" y="35"/>
                    </a:cubicBezTo>
                    <a:cubicBezTo>
                      <a:pt x="148" y="35"/>
                      <a:pt x="148" y="35"/>
                      <a:pt x="148" y="34"/>
                    </a:cubicBezTo>
                    <a:cubicBezTo>
                      <a:pt x="148" y="36"/>
                      <a:pt x="147" y="35"/>
                      <a:pt x="147" y="35"/>
                    </a:cubicBezTo>
                    <a:cubicBezTo>
                      <a:pt x="147" y="34"/>
                      <a:pt x="147" y="34"/>
                      <a:pt x="147" y="34"/>
                    </a:cubicBezTo>
                    <a:cubicBezTo>
                      <a:pt x="147" y="34"/>
                      <a:pt x="147" y="34"/>
                      <a:pt x="147" y="34"/>
                    </a:cubicBezTo>
                    <a:cubicBezTo>
                      <a:pt x="147" y="34"/>
                      <a:pt x="147" y="34"/>
                      <a:pt x="147" y="34"/>
                    </a:cubicBezTo>
                    <a:cubicBezTo>
                      <a:pt x="147" y="34"/>
                      <a:pt x="147" y="34"/>
                      <a:pt x="146" y="34"/>
                    </a:cubicBezTo>
                    <a:cubicBezTo>
                      <a:pt x="146" y="33"/>
                      <a:pt x="146" y="33"/>
                      <a:pt x="145" y="33"/>
                    </a:cubicBezTo>
                    <a:cubicBezTo>
                      <a:pt x="145" y="33"/>
                      <a:pt x="145" y="33"/>
                      <a:pt x="145" y="33"/>
                    </a:cubicBezTo>
                    <a:cubicBezTo>
                      <a:pt x="145" y="33"/>
                      <a:pt x="144" y="33"/>
                      <a:pt x="145" y="34"/>
                    </a:cubicBezTo>
                    <a:cubicBezTo>
                      <a:pt x="144" y="34"/>
                      <a:pt x="144" y="33"/>
                      <a:pt x="144" y="34"/>
                    </a:cubicBezTo>
                    <a:cubicBezTo>
                      <a:pt x="144" y="34"/>
                      <a:pt x="144" y="35"/>
                      <a:pt x="145" y="35"/>
                    </a:cubicBezTo>
                    <a:cubicBezTo>
                      <a:pt x="144" y="35"/>
                      <a:pt x="144" y="35"/>
                      <a:pt x="144" y="35"/>
                    </a:cubicBezTo>
                    <a:cubicBezTo>
                      <a:pt x="144" y="35"/>
                      <a:pt x="144" y="35"/>
                      <a:pt x="145" y="35"/>
                    </a:cubicBezTo>
                    <a:cubicBezTo>
                      <a:pt x="144" y="35"/>
                      <a:pt x="144" y="35"/>
                      <a:pt x="143" y="36"/>
                    </a:cubicBezTo>
                    <a:cubicBezTo>
                      <a:pt x="143" y="36"/>
                      <a:pt x="143" y="36"/>
                      <a:pt x="144" y="36"/>
                    </a:cubicBezTo>
                    <a:cubicBezTo>
                      <a:pt x="143" y="37"/>
                      <a:pt x="143" y="37"/>
                      <a:pt x="143" y="36"/>
                    </a:cubicBezTo>
                    <a:cubicBezTo>
                      <a:pt x="143" y="37"/>
                      <a:pt x="142" y="37"/>
                      <a:pt x="142" y="38"/>
                    </a:cubicBezTo>
                    <a:cubicBezTo>
                      <a:pt x="142" y="38"/>
                      <a:pt x="142" y="38"/>
                      <a:pt x="142" y="37"/>
                    </a:cubicBezTo>
                    <a:cubicBezTo>
                      <a:pt x="142" y="37"/>
                      <a:pt x="140" y="37"/>
                      <a:pt x="141" y="36"/>
                    </a:cubicBezTo>
                    <a:cubicBezTo>
                      <a:pt x="141" y="37"/>
                      <a:pt x="141" y="36"/>
                      <a:pt x="140" y="37"/>
                    </a:cubicBezTo>
                    <a:cubicBezTo>
                      <a:pt x="141" y="36"/>
                      <a:pt x="141" y="35"/>
                      <a:pt x="142" y="35"/>
                    </a:cubicBezTo>
                    <a:cubicBezTo>
                      <a:pt x="141" y="35"/>
                      <a:pt x="141" y="36"/>
                      <a:pt x="140" y="35"/>
                    </a:cubicBezTo>
                    <a:cubicBezTo>
                      <a:pt x="140" y="36"/>
                      <a:pt x="139" y="36"/>
                      <a:pt x="139" y="36"/>
                    </a:cubicBezTo>
                    <a:cubicBezTo>
                      <a:pt x="139" y="37"/>
                      <a:pt x="139" y="37"/>
                      <a:pt x="139" y="37"/>
                    </a:cubicBezTo>
                    <a:cubicBezTo>
                      <a:pt x="139" y="37"/>
                      <a:pt x="139" y="37"/>
                      <a:pt x="139" y="38"/>
                    </a:cubicBezTo>
                    <a:cubicBezTo>
                      <a:pt x="139" y="38"/>
                      <a:pt x="139" y="38"/>
                      <a:pt x="139" y="38"/>
                    </a:cubicBezTo>
                    <a:cubicBezTo>
                      <a:pt x="139" y="38"/>
                      <a:pt x="138" y="38"/>
                      <a:pt x="138" y="38"/>
                    </a:cubicBezTo>
                    <a:cubicBezTo>
                      <a:pt x="138" y="38"/>
                      <a:pt x="138" y="38"/>
                      <a:pt x="138" y="37"/>
                    </a:cubicBezTo>
                    <a:cubicBezTo>
                      <a:pt x="138" y="37"/>
                      <a:pt x="138" y="37"/>
                      <a:pt x="138" y="37"/>
                    </a:cubicBezTo>
                    <a:cubicBezTo>
                      <a:pt x="138" y="37"/>
                      <a:pt x="138" y="36"/>
                      <a:pt x="137" y="37"/>
                    </a:cubicBezTo>
                    <a:cubicBezTo>
                      <a:pt x="138" y="36"/>
                      <a:pt x="137" y="36"/>
                      <a:pt x="138" y="36"/>
                    </a:cubicBezTo>
                    <a:cubicBezTo>
                      <a:pt x="138" y="36"/>
                      <a:pt x="138" y="36"/>
                      <a:pt x="137" y="36"/>
                    </a:cubicBezTo>
                    <a:cubicBezTo>
                      <a:pt x="138" y="36"/>
                      <a:pt x="138" y="35"/>
                      <a:pt x="138" y="35"/>
                    </a:cubicBezTo>
                    <a:cubicBezTo>
                      <a:pt x="138" y="35"/>
                      <a:pt x="137" y="36"/>
                      <a:pt x="137" y="36"/>
                    </a:cubicBezTo>
                    <a:cubicBezTo>
                      <a:pt x="137" y="36"/>
                      <a:pt x="137" y="35"/>
                      <a:pt x="137" y="35"/>
                    </a:cubicBezTo>
                    <a:cubicBezTo>
                      <a:pt x="137" y="35"/>
                      <a:pt x="137" y="35"/>
                      <a:pt x="137" y="35"/>
                    </a:cubicBezTo>
                    <a:cubicBezTo>
                      <a:pt x="137" y="35"/>
                      <a:pt x="137" y="35"/>
                      <a:pt x="137" y="35"/>
                    </a:cubicBezTo>
                    <a:cubicBezTo>
                      <a:pt x="137" y="35"/>
                      <a:pt x="137" y="35"/>
                      <a:pt x="137" y="35"/>
                    </a:cubicBezTo>
                    <a:cubicBezTo>
                      <a:pt x="137" y="35"/>
                      <a:pt x="137" y="35"/>
                      <a:pt x="137" y="35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6" y="35"/>
                      <a:pt x="137" y="35"/>
                      <a:pt x="137" y="36"/>
                    </a:cubicBezTo>
                    <a:cubicBezTo>
                      <a:pt x="137" y="36"/>
                      <a:pt x="136" y="36"/>
                      <a:pt x="136" y="36"/>
                    </a:cubicBezTo>
                    <a:cubicBezTo>
                      <a:pt x="136" y="36"/>
                      <a:pt x="136" y="36"/>
                      <a:pt x="136" y="36"/>
                    </a:cubicBezTo>
                    <a:cubicBezTo>
                      <a:pt x="136" y="36"/>
                      <a:pt x="136" y="36"/>
                      <a:pt x="135" y="36"/>
                    </a:cubicBezTo>
                    <a:cubicBezTo>
                      <a:pt x="135" y="37"/>
                      <a:pt x="138" y="36"/>
                      <a:pt x="137" y="38"/>
                    </a:cubicBezTo>
                    <a:cubicBezTo>
                      <a:pt x="137" y="38"/>
                      <a:pt x="136" y="38"/>
                      <a:pt x="136" y="38"/>
                    </a:cubicBezTo>
                    <a:cubicBezTo>
                      <a:pt x="136" y="38"/>
                      <a:pt x="137" y="39"/>
                      <a:pt x="136" y="39"/>
                    </a:cubicBezTo>
                    <a:cubicBezTo>
                      <a:pt x="136" y="39"/>
                      <a:pt x="136" y="40"/>
                      <a:pt x="135" y="40"/>
                    </a:cubicBezTo>
                    <a:cubicBezTo>
                      <a:pt x="136" y="40"/>
                      <a:pt x="136" y="40"/>
                      <a:pt x="136" y="40"/>
                    </a:cubicBezTo>
                    <a:cubicBezTo>
                      <a:pt x="136" y="41"/>
                      <a:pt x="136" y="41"/>
                      <a:pt x="136" y="41"/>
                    </a:cubicBezTo>
                    <a:cubicBezTo>
                      <a:pt x="135" y="41"/>
                      <a:pt x="135" y="41"/>
                      <a:pt x="135" y="41"/>
                    </a:cubicBezTo>
                    <a:cubicBezTo>
                      <a:pt x="135" y="41"/>
                      <a:pt x="135" y="41"/>
                      <a:pt x="135" y="42"/>
                    </a:cubicBezTo>
                    <a:cubicBezTo>
                      <a:pt x="135" y="42"/>
                      <a:pt x="135" y="43"/>
                      <a:pt x="134" y="42"/>
                    </a:cubicBezTo>
                    <a:cubicBezTo>
                      <a:pt x="134" y="42"/>
                      <a:pt x="134" y="42"/>
                      <a:pt x="134" y="41"/>
                    </a:cubicBezTo>
                    <a:cubicBezTo>
                      <a:pt x="134" y="40"/>
                      <a:pt x="134" y="41"/>
                      <a:pt x="134" y="40"/>
                    </a:cubicBezTo>
                    <a:cubicBezTo>
                      <a:pt x="133" y="41"/>
                      <a:pt x="133" y="40"/>
                      <a:pt x="133" y="41"/>
                    </a:cubicBezTo>
                    <a:cubicBezTo>
                      <a:pt x="133" y="40"/>
                      <a:pt x="133" y="40"/>
                      <a:pt x="133" y="40"/>
                    </a:cubicBezTo>
                    <a:cubicBezTo>
                      <a:pt x="132" y="40"/>
                      <a:pt x="132" y="42"/>
                      <a:pt x="132" y="42"/>
                    </a:cubicBezTo>
                    <a:cubicBezTo>
                      <a:pt x="132" y="42"/>
                      <a:pt x="132" y="41"/>
                      <a:pt x="132" y="41"/>
                    </a:cubicBezTo>
                    <a:cubicBezTo>
                      <a:pt x="132" y="40"/>
                      <a:pt x="132" y="40"/>
                      <a:pt x="132" y="39"/>
                    </a:cubicBezTo>
                    <a:cubicBezTo>
                      <a:pt x="133" y="39"/>
                      <a:pt x="133" y="39"/>
                      <a:pt x="133" y="38"/>
                    </a:cubicBezTo>
                    <a:cubicBezTo>
                      <a:pt x="133" y="39"/>
                      <a:pt x="133" y="39"/>
                      <a:pt x="133" y="39"/>
                    </a:cubicBezTo>
                    <a:cubicBezTo>
                      <a:pt x="132" y="38"/>
                      <a:pt x="132" y="38"/>
                      <a:pt x="132" y="38"/>
                    </a:cubicBezTo>
                    <a:cubicBezTo>
                      <a:pt x="131" y="38"/>
                      <a:pt x="131" y="38"/>
                      <a:pt x="131" y="38"/>
                    </a:cubicBezTo>
                    <a:cubicBezTo>
                      <a:pt x="131" y="39"/>
                      <a:pt x="132" y="42"/>
                      <a:pt x="131" y="41"/>
                    </a:cubicBezTo>
                    <a:cubicBezTo>
                      <a:pt x="131" y="41"/>
                      <a:pt x="131" y="41"/>
                      <a:pt x="131" y="41"/>
                    </a:cubicBezTo>
                    <a:cubicBezTo>
                      <a:pt x="130" y="41"/>
                      <a:pt x="130" y="41"/>
                      <a:pt x="130" y="41"/>
                    </a:cubicBezTo>
                    <a:cubicBezTo>
                      <a:pt x="130" y="41"/>
                      <a:pt x="130" y="41"/>
                      <a:pt x="130" y="41"/>
                    </a:cubicBezTo>
                    <a:cubicBezTo>
                      <a:pt x="130" y="42"/>
                      <a:pt x="130" y="42"/>
                      <a:pt x="130" y="42"/>
                    </a:cubicBezTo>
                    <a:cubicBezTo>
                      <a:pt x="130" y="42"/>
                      <a:pt x="130" y="42"/>
                      <a:pt x="130" y="42"/>
                    </a:cubicBezTo>
                    <a:cubicBezTo>
                      <a:pt x="130" y="42"/>
                      <a:pt x="129" y="42"/>
                      <a:pt x="129" y="41"/>
                    </a:cubicBezTo>
                    <a:cubicBezTo>
                      <a:pt x="129" y="42"/>
                      <a:pt x="129" y="42"/>
                      <a:pt x="129" y="42"/>
                    </a:cubicBezTo>
                    <a:cubicBezTo>
                      <a:pt x="129" y="42"/>
                      <a:pt x="129" y="41"/>
                      <a:pt x="129" y="41"/>
                    </a:cubicBezTo>
                    <a:cubicBezTo>
                      <a:pt x="129" y="42"/>
                      <a:pt x="127" y="43"/>
                      <a:pt x="128" y="42"/>
                    </a:cubicBezTo>
                    <a:cubicBezTo>
                      <a:pt x="128" y="43"/>
                      <a:pt x="127" y="43"/>
                      <a:pt x="127" y="43"/>
                    </a:cubicBezTo>
                    <a:cubicBezTo>
                      <a:pt x="127" y="43"/>
                      <a:pt x="127" y="43"/>
                      <a:pt x="127" y="44"/>
                    </a:cubicBezTo>
                    <a:cubicBezTo>
                      <a:pt x="127" y="44"/>
                      <a:pt x="127" y="45"/>
                      <a:pt x="127" y="45"/>
                    </a:cubicBezTo>
                    <a:cubicBezTo>
                      <a:pt x="128" y="45"/>
                      <a:pt x="128" y="45"/>
                      <a:pt x="128" y="45"/>
                    </a:cubicBezTo>
                    <a:cubicBezTo>
                      <a:pt x="128" y="46"/>
                      <a:pt x="128" y="45"/>
                      <a:pt x="127" y="46"/>
                    </a:cubicBezTo>
                    <a:cubicBezTo>
                      <a:pt x="127" y="46"/>
                      <a:pt x="128" y="46"/>
                      <a:pt x="128" y="46"/>
                    </a:cubicBezTo>
                    <a:cubicBezTo>
                      <a:pt x="128" y="46"/>
                      <a:pt x="129" y="46"/>
                      <a:pt x="130" y="46"/>
                    </a:cubicBezTo>
                    <a:cubicBezTo>
                      <a:pt x="129" y="47"/>
                      <a:pt x="129" y="47"/>
                      <a:pt x="129" y="47"/>
                    </a:cubicBezTo>
                    <a:cubicBezTo>
                      <a:pt x="129" y="47"/>
                      <a:pt x="129" y="47"/>
                      <a:pt x="129" y="47"/>
                    </a:cubicBezTo>
                    <a:cubicBezTo>
                      <a:pt x="129" y="48"/>
                      <a:pt x="130" y="48"/>
                      <a:pt x="130" y="48"/>
                    </a:cubicBezTo>
                    <a:cubicBezTo>
                      <a:pt x="130" y="48"/>
                      <a:pt x="129" y="48"/>
                      <a:pt x="128" y="48"/>
                    </a:cubicBezTo>
                    <a:cubicBezTo>
                      <a:pt x="128" y="48"/>
                      <a:pt x="127" y="47"/>
                      <a:pt x="127" y="46"/>
                    </a:cubicBezTo>
                    <a:cubicBezTo>
                      <a:pt x="127" y="47"/>
                      <a:pt x="127" y="47"/>
                      <a:pt x="127" y="48"/>
                    </a:cubicBezTo>
                    <a:cubicBezTo>
                      <a:pt x="126" y="47"/>
                      <a:pt x="126" y="47"/>
                      <a:pt x="126" y="47"/>
                    </a:cubicBezTo>
                    <a:cubicBezTo>
                      <a:pt x="126" y="47"/>
                      <a:pt x="126" y="47"/>
                      <a:pt x="126" y="47"/>
                    </a:cubicBezTo>
                    <a:cubicBezTo>
                      <a:pt x="126" y="47"/>
                      <a:pt x="126" y="47"/>
                      <a:pt x="126" y="47"/>
                    </a:cubicBezTo>
                    <a:cubicBezTo>
                      <a:pt x="126" y="46"/>
                      <a:pt x="126" y="46"/>
                      <a:pt x="125" y="46"/>
                    </a:cubicBezTo>
                    <a:cubicBezTo>
                      <a:pt x="125" y="46"/>
                      <a:pt x="125" y="47"/>
                      <a:pt x="125" y="47"/>
                    </a:cubicBezTo>
                    <a:cubicBezTo>
                      <a:pt x="125" y="47"/>
                      <a:pt x="125" y="47"/>
                      <a:pt x="125" y="48"/>
                    </a:cubicBezTo>
                    <a:cubicBezTo>
                      <a:pt x="124" y="47"/>
                      <a:pt x="124" y="47"/>
                      <a:pt x="123" y="48"/>
                    </a:cubicBezTo>
                    <a:cubicBezTo>
                      <a:pt x="124" y="48"/>
                      <a:pt x="124" y="48"/>
                      <a:pt x="124" y="48"/>
                    </a:cubicBezTo>
                    <a:cubicBezTo>
                      <a:pt x="124" y="48"/>
                      <a:pt x="124" y="48"/>
                      <a:pt x="124" y="49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9"/>
                      <a:pt x="125" y="48"/>
                      <a:pt x="125" y="48"/>
                    </a:cubicBezTo>
                    <a:cubicBezTo>
                      <a:pt x="125" y="48"/>
                      <a:pt x="125" y="48"/>
                      <a:pt x="125" y="48"/>
                    </a:cubicBezTo>
                    <a:cubicBezTo>
                      <a:pt x="125" y="48"/>
                      <a:pt x="126" y="48"/>
                      <a:pt x="126" y="48"/>
                    </a:cubicBezTo>
                    <a:cubicBezTo>
                      <a:pt x="125" y="49"/>
                      <a:pt x="124" y="48"/>
                      <a:pt x="124" y="49"/>
                    </a:cubicBezTo>
                    <a:cubicBezTo>
                      <a:pt x="124" y="50"/>
                      <a:pt x="126" y="49"/>
                      <a:pt x="126" y="49"/>
                    </a:cubicBezTo>
                    <a:cubicBezTo>
                      <a:pt x="126" y="49"/>
                      <a:pt x="126" y="49"/>
                      <a:pt x="127" y="50"/>
                    </a:cubicBezTo>
                    <a:cubicBezTo>
                      <a:pt x="125" y="50"/>
                      <a:pt x="126" y="51"/>
                      <a:pt x="127" y="52"/>
                    </a:cubicBezTo>
                    <a:cubicBezTo>
                      <a:pt x="126" y="51"/>
                      <a:pt x="126" y="50"/>
                      <a:pt x="126" y="51"/>
                    </a:cubicBezTo>
                    <a:cubicBezTo>
                      <a:pt x="125" y="51"/>
                      <a:pt x="125" y="51"/>
                      <a:pt x="125" y="51"/>
                    </a:cubicBezTo>
                    <a:cubicBezTo>
                      <a:pt x="125" y="51"/>
                      <a:pt x="124" y="50"/>
                      <a:pt x="123" y="50"/>
                    </a:cubicBezTo>
                    <a:cubicBezTo>
                      <a:pt x="123" y="49"/>
                      <a:pt x="123" y="49"/>
                      <a:pt x="122" y="50"/>
                    </a:cubicBezTo>
                    <a:cubicBezTo>
                      <a:pt x="123" y="49"/>
                      <a:pt x="122" y="49"/>
                      <a:pt x="122" y="49"/>
                    </a:cubicBezTo>
                    <a:cubicBezTo>
                      <a:pt x="122" y="49"/>
                      <a:pt x="122" y="49"/>
                      <a:pt x="122" y="49"/>
                    </a:cubicBezTo>
                    <a:cubicBezTo>
                      <a:pt x="122" y="49"/>
                      <a:pt x="121" y="49"/>
                      <a:pt x="122" y="49"/>
                    </a:cubicBezTo>
                    <a:cubicBezTo>
                      <a:pt x="122" y="50"/>
                      <a:pt x="122" y="50"/>
                      <a:pt x="122" y="50"/>
                    </a:cubicBezTo>
                    <a:cubicBezTo>
                      <a:pt x="122" y="50"/>
                      <a:pt x="122" y="50"/>
                      <a:pt x="122" y="50"/>
                    </a:cubicBezTo>
                    <a:cubicBezTo>
                      <a:pt x="122" y="50"/>
                      <a:pt x="121" y="52"/>
                      <a:pt x="121" y="51"/>
                    </a:cubicBezTo>
                    <a:cubicBezTo>
                      <a:pt x="121" y="52"/>
                      <a:pt x="121" y="51"/>
                      <a:pt x="120" y="51"/>
                    </a:cubicBezTo>
                    <a:cubicBezTo>
                      <a:pt x="119" y="51"/>
                      <a:pt x="119" y="52"/>
                      <a:pt x="119" y="52"/>
                    </a:cubicBezTo>
                    <a:cubicBezTo>
                      <a:pt x="119" y="52"/>
                      <a:pt x="119" y="52"/>
                      <a:pt x="119" y="53"/>
                    </a:cubicBezTo>
                    <a:cubicBezTo>
                      <a:pt x="119" y="53"/>
                      <a:pt x="119" y="53"/>
                      <a:pt x="119" y="53"/>
                    </a:cubicBezTo>
                    <a:cubicBezTo>
                      <a:pt x="119" y="53"/>
                      <a:pt x="119" y="53"/>
                      <a:pt x="119" y="53"/>
                    </a:cubicBezTo>
                    <a:cubicBezTo>
                      <a:pt x="119" y="53"/>
                      <a:pt x="119" y="53"/>
                      <a:pt x="119" y="53"/>
                    </a:cubicBezTo>
                    <a:cubicBezTo>
                      <a:pt x="119" y="53"/>
                      <a:pt x="119" y="53"/>
                      <a:pt x="119" y="53"/>
                    </a:cubicBezTo>
                    <a:cubicBezTo>
                      <a:pt x="119" y="54"/>
                      <a:pt x="119" y="55"/>
                      <a:pt x="119" y="55"/>
                    </a:cubicBezTo>
                    <a:cubicBezTo>
                      <a:pt x="119" y="55"/>
                      <a:pt x="119" y="55"/>
                      <a:pt x="119" y="55"/>
                    </a:cubicBezTo>
                    <a:cubicBezTo>
                      <a:pt x="120" y="55"/>
                      <a:pt x="120" y="56"/>
                      <a:pt x="120" y="57"/>
                    </a:cubicBezTo>
                    <a:cubicBezTo>
                      <a:pt x="121" y="56"/>
                      <a:pt x="121" y="54"/>
                      <a:pt x="122" y="55"/>
                    </a:cubicBezTo>
                    <a:cubicBezTo>
                      <a:pt x="122" y="55"/>
                      <a:pt x="122" y="55"/>
                      <a:pt x="122" y="56"/>
                    </a:cubicBezTo>
                    <a:cubicBezTo>
                      <a:pt x="121" y="55"/>
                      <a:pt x="121" y="56"/>
                      <a:pt x="121" y="57"/>
                    </a:cubicBezTo>
                    <a:cubicBezTo>
                      <a:pt x="121" y="57"/>
                      <a:pt x="121" y="57"/>
                      <a:pt x="121" y="58"/>
                    </a:cubicBezTo>
                    <a:cubicBezTo>
                      <a:pt x="120" y="58"/>
                      <a:pt x="120" y="58"/>
                      <a:pt x="120" y="59"/>
                    </a:cubicBezTo>
                    <a:cubicBezTo>
                      <a:pt x="119" y="58"/>
                      <a:pt x="120" y="57"/>
                      <a:pt x="119" y="58"/>
                    </a:cubicBezTo>
                    <a:cubicBezTo>
                      <a:pt x="119" y="59"/>
                      <a:pt x="118" y="59"/>
                      <a:pt x="119" y="60"/>
                    </a:cubicBezTo>
                    <a:cubicBezTo>
                      <a:pt x="119" y="61"/>
                      <a:pt x="120" y="60"/>
                      <a:pt x="121" y="60"/>
                    </a:cubicBezTo>
                    <a:cubicBezTo>
                      <a:pt x="122" y="60"/>
                      <a:pt x="123" y="61"/>
                      <a:pt x="124" y="61"/>
                    </a:cubicBezTo>
                    <a:cubicBezTo>
                      <a:pt x="124" y="61"/>
                      <a:pt x="122" y="61"/>
                      <a:pt x="121" y="61"/>
                    </a:cubicBezTo>
                    <a:cubicBezTo>
                      <a:pt x="121" y="61"/>
                      <a:pt x="120" y="61"/>
                      <a:pt x="119" y="61"/>
                    </a:cubicBezTo>
                    <a:cubicBezTo>
                      <a:pt x="119" y="61"/>
                      <a:pt x="119" y="60"/>
                      <a:pt x="119" y="60"/>
                    </a:cubicBezTo>
                    <a:cubicBezTo>
                      <a:pt x="119" y="61"/>
                      <a:pt x="118" y="61"/>
                      <a:pt x="118" y="61"/>
                    </a:cubicBezTo>
                    <a:cubicBezTo>
                      <a:pt x="117" y="61"/>
                      <a:pt x="117" y="60"/>
                      <a:pt x="116" y="60"/>
                    </a:cubicBezTo>
                    <a:cubicBezTo>
                      <a:pt x="115" y="59"/>
                      <a:pt x="114" y="59"/>
                      <a:pt x="114" y="59"/>
                    </a:cubicBezTo>
                    <a:cubicBezTo>
                      <a:pt x="114" y="59"/>
                      <a:pt x="114" y="60"/>
                      <a:pt x="114" y="60"/>
                    </a:cubicBezTo>
                    <a:cubicBezTo>
                      <a:pt x="114" y="60"/>
                      <a:pt x="114" y="60"/>
                      <a:pt x="114" y="60"/>
                    </a:cubicBezTo>
                    <a:cubicBezTo>
                      <a:pt x="114" y="60"/>
                      <a:pt x="114" y="61"/>
                      <a:pt x="115" y="61"/>
                    </a:cubicBezTo>
                    <a:cubicBezTo>
                      <a:pt x="114" y="61"/>
                      <a:pt x="114" y="60"/>
                      <a:pt x="113" y="60"/>
                    </a:cubicBezTo>
                    <a:cubicBezTo>
                      <a:pt x="114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4" y="60"/>
                      <a:pt x="112" y="60"/>
                      <a:pt x="112" y="60"/>
                    </a:cubicBezTo>
                    <a:cubicBezTo>
                      <a:pt x="112" y="59"/>
                      <a:pt x="112" y="59"/>
                      <a:pt x="113" y="59"/>
                    </a:cubicBezTo>
                    <a:cubicBezTo>
                      <a:pt x="112" y="59"/>
                      <a:pt x="112" y="59"/>
                      <a:pt x="112" y="59"/>
                    </a:cubicBezTo>
                    <a:cubicBezTo>
                      <a:pt x="112" y="59"/>
                      <a:pt x="112" y="59"/>
                      <a:pt x="113" y="59"/>
                    </a:cubicBezTo>
                    <a:cubicBezTo>
                      <a:pt x="112" y="59"/>
                      <a:pt x="112" y="58"/>
                      <a:pt x="112" y="58"/>
                    </a:cubicBezTo>
                    <a:cubicBezTo>
                      <a:pt x="111" y="58"/>
                      <a:pt x="111" y="58"/>
                      <a:pt x="110" y="58"/>
                    </a:cubicBezTo>
                    <a:cubicBezTo>
                      <a:pt x="110" y="58"/>
                      <a:pt x="110" y="59"/>
                      <a:pt x="110" y="59"/>
                    </a:cubicBezTo>
                    <a:cubicBezTo>
                      <a:pt x="110" y="59"/>
                      <a:pt x="110" y="59"/>
                      <a:pt x="110" y="60"/>
                    </a:cubicBezTo>
                    <a:cubicBezTo>
                      <a:pt x="110" y="60"/>
                      <a:pt x="110" y="60"/>
                      <a:pt x="111" y="60"/>
                    </a:cubicBezTo>
                    <a:cubicBezTo>
                      <a:pt x="111" y="60"/>
                      <a:pt x="110" y="60"/>
                      <a:pt x="110" y="60"/>
                    </a:cubicBezTo>
                    <a:cubicBezTo>
                      <a:pt x="111" y="60"/>
                      <a:pt x="112" y="60"/>
                      <a:pt x="112" y="60"/>
                    </a:cubicBezTo>
                    <a:cubicBezTo>
                      <a:pt x="112" y="61"/>
                      <a:pt x="111" y="61"/>
                      <a:pt x="111" y="61"/>
                    </a:cubicBezTo>
                    <a:cubicBezTo>
                      <a:pt x="111" y="61"/>
                      <a:pt x="111" y="61"/>
                      <a:pt x="112" y="61"/>
                    </a:cubicBezTo>
                    <a:cubicBezTo>
                      <a:pt x="111" y="61"/>
                      <a:pt x="110" y="61"/>
                      <a:pt x="109" y="61"/>
                    </a:cubicBezTo>
                    <a:cubicBezTo>
                      <a:pt x="110" y="61"/>
                      <a:pt x="110" y="62"/>
                      <a:pt x="111" y="62"/>
                    </a:cubicBezTo>
                    <a:cubicBezTo>
                      <a:pt x="111" y="62"/>
                      <a:pt x="110" y="62"/>
                      <a:pt x="110" y="62"/>
                    </a:cubicBezTo>
                    <a:cubicBezTo>
                      <a:pt x="110" y="62"/>
                      <a:pt x="111" y="62"/>
                      <a:pt x="111" y="62"/>
                    </a:cubicBezTo>
                    <a:cubicBezTo>
                      <a:pt x="110" y="62"/>
                      <a:pt x="109" y="62"/>
                      <a:pt x="109" y="62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09" y="62"/>
                      <a:pt x="109" y="63"/>
                      <a:pt x="110" y="63"/>
                    </a:cubicBezTo>
                    <a:cubicBezTo>
                      <a:pt x="110" y="63"/>
                      <a:pt x="110" y="62"/>
                      <a:pt x="110" y="62"/>
                    </a:cubicBezTo>
                    <a:cubicBezTo>
                      <a:pt x="111" y="62"/>
                      <a:pt x="110" y="63"/>
                      <a:pt x="109" y="64"/>
                    </a:cubicBezTo>
                    <a:cubicBezTo>
                      <a:pt x="110" y="64"/>
                      <a:pt x="111" y="64"/>
                      <a:pt x="112" y="65"/>
                    </a:cubicBezTo>
                    <a:cubicBezTo>
                      <a:pt x="112" y="66"/>
                      <a:pt x="112" y="66"/>
                      <a:pt x="113" y="66"/>
                    </a:cubicBezTo>
                    <a:cubicBezTo>
                      <a:pt x="113" y="66"/>
                      <a:pt x="114" y="66"/>
                      <a:pt x="114" y="65"/>
                    </a:cubicBezTo>
                    <a:cubicBezTo>
                      <a:pt x="115" y="66"/>
                      <a:pt x="112" y="66"/>
                      <a:pt x="113" y="68"/>
                    </a:cubicBezTo>
                    <a:cubicBezTo>
                      <a:pt x="112" y="67"/>
                      <a:pt x="113" y="69"/>
                      <a:pt x="114" y="70"/>
                    </a:cubicBezTo>
                    <a:cubicBezTo>
                      <a:pt x="113" y="70"/>
                      <a:pt x="112" y="68"/>
                      <a:pt x="111" y="68"/>
                    </a:cubicBezTo>
                    <a:cubicBezTo>
                      <a:pt x="111" y="67"/>
                      <a:pt x="111" y="67"/>
                      <a:pt x="110" y="67"/>
                    </a:cubicBezTo>
                    <a:cubicBezTo>
                      <a:pt x="110" y="68"/>
                      <a:pt x="111" y="68"/>
                      <a:pt x="111" y="69"/>
                    </a:cubicBezTo>
                    <a:cubicBezTo>
                      <a:pt x="111" y="70"/>
                      <a:pt x="111" y="69"/>
                      <a:pt x="110" y="70"/>
                    </a:cubicBezTo>
                    <a:cubicBezTo>
                      <a:pt x="110" y="71"/>
                      <a:pt x="110" y="71"/>
                      <a:pt x="110" y="72"/>
                    </a:cubicBezTo>
                    <a:cubicBezTo>
                      <a:pt x="110" y="72"/>
                      <a:pt x="111" y="73"/>
                      <a:pt x="110" y="74"/>
                    </a:cubicBezTo>
                    <a:cubicBezTo>
                      <a:pt x="110" y="73"/>
                      <a:pt x="109" y="72"/>
                      <a:pt x="109" y="71"/>
                    </a:cubicBezTo>
                    <a:cubicBezTo>
                      <a:pt x="108" y="70"/>
                      <a:pt x="108" y="70"/>
                      <a:pt x="107" y="68"/>
                    </a:cubicBezTo>
                    <a:cubicBezTo>
                      <a:pt x="107" y="68"/>
                      <a:pt x="107" y="68"/>
                      <a:pt x="106" y="67"/>
                    </a:cubicBezTo>
                    <a:cubicBezTo>
                      <a:pt x="106" y="67"/>
                      <a:pt x="106" y="66"/>
                      <a:pt x="106" y="66"/>
                    </a:cubicBezTo>
                    <a:cubicBezTo>
                      <a:pt x="106" y="66"/>
                      <a:pt x="106" y="66"/>
                      <a:pt x="106" y="65"/>
                    </a:cubicBezTo>
                    <a:cubicBezTo>
                      <a:pt x="106" y="65"/>
                      <a:pt x="105" y="65"/>
                      <a:pt x="105" y="65"/>
                    </a:cubicBezTo>
                    <a:cubicBezTo>
                      <a:pt x="105" y="65"/>
                      <a:pt x="105" y="64"/>
                      <a:pt x="105" y="64"/>
                    </a:cubicBezTo>
                    <a:cubicBezTo>
                      <a:pt x="105" y="65"/>
                      <a:pt x="104" y="64"/>
                      <a:pt x="104" y="63"/>
                    </a:cubicBezTo>
                    <a:cubicBezTo>
                      <a:pt x="103" y="63"/>
                      <a:pt x="104" y="62"/>
                      <a:pt x="104" y="62"/>
                    </a:cubicBezTo>
                    <a:cubicBezTo>
                      <a:pt x="104" y="62"/>
                      <a:pt x="105" y="62"/>
                      <a:pt x="104" y="61"/>
                    </a:cubicBezTo>
                    <a:cubicBezTo>
                      <a:pt x="105" y="60"/>
                      <a:pt x="103" y="61"/>
                      <a:pt x="103" y="61"/>
                    </a:cubicBezTo>
                    <a:cubicBezTo>
                      <a:pt x="103" y="62"/>
                      <a:pt x="103" y="62"/>
                      <a:pt x="102" y="63"/>
                    </a:cubicBezTo>
                    <a:cubicBezTo>
                      <a:pt x="102" y="63"/>
                      <a:pt x="102" y="63"/>
                      <a:pt x="102" y="64"/>
                    </a:cubicBezTo>
                    <a:cubicBezTo>
                      <a:pt x="101" y="64"/>
                      <a:pt x="101" y="65"/>
                      <a:pt x="102" y="65"/>
                    </a:cubicBezTo>
                    <a:cubicBezTo>
                      <a:pt x="101" y="64"/>
                      <a:pt x="100" y="66"/>
                      <a:pt x="100" y="65"/>
                    </a:cubicBezTo>
                    <a:cubicBezTo>
                      <a:pt x="99" y="66"/>
                      <a:pt x="99" y="66"/>
                      <a:pt x="100" y="67"/>
                    </a:cubicBezTo>
                    <a:cubicBezTo>
                      <a:pt x="99" y="67"/>
                      <a:pt x="99" y="67"/>
                      <a:pt x="98" y="66"/>
                    </a:cubicBezTo>
                    <a:cubicBezTo>
                      <a:pt x="99" y="67"/>
                      <a:pt x="98" y="67"/>
                      <a:pt x="98" y="67"/>
                    </a:cubicBezTo>
                    <a:cubicBezTo>
                      <a:pt x="98" y="67"/>
                      <a:pt x="96" y="68"/>
                      <a:pt x="96" y="69"/>
                    </a:cubicBezTo>
                    <a:cubicBezTo>
                      <a:pt x="95" y="70"/>
                      <a:pt x="95" y="72"/>
                      <a:pt x="95" y="73"/>
                    </a:cubicBezTo>
                    <a:cubicBezTo>
                      <a:pt x="95" y="75"/>
                      <a:pt x="96" y="77"/>
                      <a:pt x="95" y="78"/>
                    </a:cubicBezTo>
                    <a:cubicBezTo>
                      <a:pt x="96" y="78"/>
                      <a:pt x="97" y="77"/>
                      <a:pt x="97" y="78"/>
                    </a:cubicBezTo>
                    <a:cubicBezTo>
                      <a:pt x="98" y="79"/>
                      <a:pt x="96" y="80"/>
                      <a:pt x="96" y="80"/>
                    </a:cubicBezTo>
                    <a:cubicBezTo>
                      <a:pt x="96" y="80"/>
                      <a:pt x="95" y="80"/>
                      <a:pt x="95" y="80"/>
                    </a:cubicBezTo>
                    <a:cubicBezTo>
                      <a:pt x="95" y="81"/>
                      <a:pt x="95" y="81"/>
                      <a:pt x="94" y="81"/>
                    </a:cubicBezTo>
                    <a:cubicBezTo>
                      <a:pt x="94" y="82"/>
                      <a:pt x="93" y="82"/>
                      <a:pt x="93" y="83"/>
                    </a:cubicBezTo>
                    <a:cubicBezTo>
                      <a:pt x="92" y="83"/>
                      <a:pt x="92" y="83"/>
                      <a:pt x="92" y="83"/>
                    </a:cubicBezTo>
                    <a:cubicBezTo>
                      <a:pt x="91" y="83"/>
                      <a:pt x="91" y="84"/>
                      <a:pt x="91" y="84"/>
                    </a:cubicBezTo>
                    <a:cubicBezTo>
                      <a:pt x="92" y="84"/>
                      <a:pt x="90" y="85"/>
                      <a:pt x="89" y="85"/>
                    </a:cubicBezTo>
                    <a:cubicBezTo>
                      <a:pt x="90" y="86"/>
                      <a:pt x="89" y="89"/>
                      <a:pt x="88" y="90"/>
                    </a:cubicBezTo>
                    <a:cubicBezTo>
                      <a:pt x="86" y="92"/>
                      <a:pt x="84" y="94"/>
                      <a:pt x="81" y="96"/>
                    </a:cubicBezTo>
                    <a:cubicBezTo>
                      <a:pt x="79" y="97"/>
                      <a:pt x="76" y="98"/>
                      <a:pt x="73" y="98"/>
                    </a:cubicBezTo>
                    <a:cubicBezTo>
                      <a:pt x="72" y="98"/>
                      <a:pt x="70" y="98"/>
                      <a:pt x="69" y="99"/>
                    </a:cubicBezTo>
                    <a:cubicBezTo>
                      <a:pt x="69" y="99"/>
                      <a:pt x="69" y="100"/>
                      <a:pt x="68" y="100"/>
                    </a:cubicBezTo>
                    <a:cubicBezTo>
                      <a:pt x="67" y="100"/>
                      <a:pt x="67" y="99"/>
                      <a:pt x="67" y="99"/>
                    </a:cubicBezTo>
                    <a:cubicBezTo>
                      <a:pt x="67" y="99"/>
                      <a:pt x="66" y="99"/>
                      <a:pt x="66" y="99"/>
                    </a:cubicBezTo>
                    <a:cubicBezTo>
                      <a:pt x="65" y="99"/>
                      <a:pt x="64" y="98"/>
                      <a:pt x="64" y="99"/>
                    </a:cubicBezTo>
                    <a:cubicBezTo>
                      <a:pt x="63" y="98"/>
                      <a:pt x="62" y="100"/>
                      <a:pt x="61" y="100"/>
                    </a:cubicBezTo>
                    <a:cubicBezTo>
                      <a:pt x="60" y="101"/>
                      <a:pt x="60" y="102"/>
                      <a:pt x="58" y="102"/>
                    </a:cubicBezTo>
                    <a:cubicBezTo>
                      <a:pt x="57" y="103"/>
                      <a:pt x="55" y="103"/>
                      <a:pt x="53" y="103"/>
                    </a:cubicBezTo>
                    <a:cubicBezTo>
                      <a:pt x="53" y="103"/>
                      <a:pt x="53" y="103"/>
                      <a:pt x="53" y="103"/>
                    </a:cubicBezTo>
                    <a:cubicBezTo>
                      <a:pt x="52" y="103"/>
                      <a:pt x="51" y="104"/>
                      <a:pt x="51" y="105"/>
                    </a:cubicBezTo>
                    <a:cubicBezTo>
                      <a:pt x="50" y="105"/>
                      <a:pt x="49" y="106"/>
                      <a:pt x="49" y="106"/>
                    </a:cubicBezTo>
                    <a:cubicBezTo>
                      <a:pt x="48" y="106"/>
                      <a:pt x="47" y="106"/>
                      <a:pt x="46" y="106"/>
                    </a:cubicBezTo>
                    <a:cubicBezTo>
                      <a:pt x="45" y="107"/>
                      <a:pt x="44" y="106"/>
                      <a:pt x="43" y="106"/>
                    </a:cubicBezTo>
                    <a:cubicBezTo>
                      <a:pt x="43" y="106"/>
                      <a:pt x="43" y="105"/>
                      <a:pt x="42" y="105"/>
                    </a:cubicBezTo>
                    <a:cubicBezTo>
                      <a:pt x="42" y="105"/>
                      <a:pt x="42" y="106"/>
                      <a:pt x="42" y="106"/>
                    </a:cubicBezTo>
                    <a:cubicBezTo>
                      <a:pt x="41" y="106"/>
                      <a:pt x="41" y="106"/>
                      <a:pt x="40" y="106"/>
                    </a:cubicBezTo>
                    <a:cubicBezTo>
                      <a:pt x="39" y="107"/>
                      <a:pt x="38" y="105"/>
                      <a:pt x="39" y="105"/>
                    </a:cubicBezTo>
                    <a:cubicBezTo>
                      <a:pt x="38" y="104"/>
                      <a:pt x="38" y="105"/>
                      <a:pt x="38" y="106"/>
                    </a:cubicBezTo>
                    <a:cubicBezTo>
                      <a:pt x="37" y="106"/>
                      <a:pt x="36" y="107"/>
                      <a:pt x="35" y="107"/>
                    </a:cubicBezTo>
                    <a:cubicBezTo>
                      <a:pt x="35" y="108"/>
                      <a:pt x="33" y="108"/>
                      <a:pt x="33" y="108"/>
                    </a:cubicBezTo>
                    <a:cubicBezTo>
                      <a:pt x="33" y="108"/>
                      <a:pt x="33" y="108"/>
                      <a:pt x="32" y="108"/>
                    </a:cubicBezTo>
                    <a:cubicBezTo>
                      <a:pt x="32" y="108"/>
                      <a:pt x="32" y="108"/>
                      <a:pt x="32" y="108"/>
                    </a:cubicBezTo>
                    <a:cubicBezTo>
                      <a:pt x="32" y="109"/>
                      <a:pt x="32" y="109"/>
                      <a:pt x="31" y="109"/>
                    </a:cubicBezTo>
                    <a:cubicBezTo>
                      <a:pt x="30" y="110"/>
                      <a:pt x="30" y="110"/>
                      <a:pt x="29" y="111"/>
                    </a:cubicBezTo>
                    <a:cubicBezTo>
                      <a:pt x="28" y="112"/>
                      <a:pt x="27" y="112"/>
                      <a:pt x="26" y="113"/>
                    </a:cubicBezTo>
                    <a:cubicBezTo>
                      <a:pt x="25" y="114"/>
                      <a:pt x="25" y="115"/>
                      <a:pt x="24" y="115"/>
                    </a:cubicBezTo>
                    <a:cubicBezTo>
                      <a:pt x="23" y="116"/>
                      <a:pt x="21" y="116"/>
                      <a:pt x="20" y="117"/>
                    </a:cubicBezTo>
                    <a:cubicBezTo>
                      <a:pt x="19" y="117"/>
                      <a:pt x="17" y="117"/>
                      <a:pt x="16" y="118"/>
                    </a:cubicBezTo>
                    <a:cubicBezTo>
                      <a:pt x="16" y="119"/>
                      <a:pt x="15" y="120"/>
                      <a:pt x="15" y="120"/>
                    </a:cubicBezTo>
                    <a:cubicBezTo>
                      <a:pt x="15" y="120"/>
                      <a:pt x="15" y="120"/>
                      <a:pt x="14" y="120"/>
                    </a:cubicBezTo>
                    <a:cubicBezTo>
                      <a:pt x="15" y="121"/>
                      <a:pt x="14" y="121"/>
                      <a:pt x="14" y="122"/>
                    </a:cubicBezTo>
                    <a:cubicBezTo>
                      <a:pt x="14" y="123"/>
                      <a:pt x="13" y="125"/>
                      <a:pt x="13" y="125"/>
                    </a:cubicBezTo>
                    <a:cubicBezTo>
                      <a:pt x="12" y="125"/>
                      <a:pt x="12" y="125"/>
                      <a:pt x="12" y="125"/>
                    </a:cubicBezTo>
                    <a:cubicBezTo>
                      <a:pt x="12" y="125"/>
                      <a:pt x="12" y="125"/>
                      <a:pt x="12" y="125"/>
                    </a:cubicBezTo>
                    <a:cubicBezTo>
                      <a:pt x="11" y="125"/>
                      <a:pt x="11" y="126"/>
                      <a:pt x="10" y="125"/>
                    </a:cubicBezTo>
                    <a:cubicBezTo>
                      <a:pt x="10" y="125"/>
                      <a:pt x="11" y="122"/>
                      <a:pt x="11" y="124"/>
                    </a:cubicBezTo>
                    <a:cubicBezTo>
                      <a:pt x="10" y="123"/>
                      <a:pt x="10" y="122"/>
                      <a:pt x="10" y="122"/>
                    </a:cubicBezTo>
                    <a:cubicBezTo>
                      <a:pt x="10" y="121"/>
                      <a:pt x="11" y="120"/>
                      <a:pt x="11" y="119"/>
                    </a:cubicBezTo>
                    <a:cubicBezTo>
                      <a:pt x="11" y="118"/>
                      <a:pt x="11" y="118"/>
                      <a:pt x="11" y="118"/>
                    </a:cubicBezTo>
                    <a:cubicBezTo>
                      <a:pt x="10" y="118"/>
                      <a:pt x="9" y="119"/>
                      <a:pt x="9" y="119"/>
                    </a:cubicBezTo>
                    <a:cubicBezTo>
                      <a:pt x="8" y="121"/>
                      <a:pt x="7" y="123"/>
                      <a:pt x="7" y="124"/>
                    </a:cubicBezTo>
                    <a:cubicBezTo>
                      <a:pt x="6" y="125"/>
                      <a:pt x="6" y="125"/>
                      <a:pt x="6" y="125"/>
                    </a:cubicBezTo>
                    <a:cubicBezTo>
                      <a:pt x="6" y="125"/>
                      <a:pt x="6" y="126"/>
                      <a:pt x="6" y="126"/>
                    </a:cubicBezTo>
                    <a:cubicBezTo>
                      <a:pt x="5" y="127"/>
                      <a:pt x="6" y="127"/>
                      <a:pt x="6" y="128"/>
                    </a:cubicBezTo>
                    <a:cubicBezTo>
                      <a:pt x="7" y="128"/>
                      <a:pt x="7" y="130"/>
                      <a:pt x="7" y="131"/>
                    </a:cubicBezTo>
                    <a:cubicBezTo>
                      <a:pt x="7" y="132"/>
                      <a:pt x="7" y="132"/>
                      <a:pt x="7" y="133"/>
                    </a:cubicBezTo>
                    <a:cubicBezTo>
                      <a:pt x="7" y="134"/>
                      <a:pt x="7" y="135"/>
                      <a:pt x="7" y="136"/>
                    </a:cubicBezTo>
                    <a:cubicBezTo>
                      <a:pt x="6" y="136"/>
                      <a:pt x="6" y="136"/>
                      <a:pt x="6" y="137"/>
                    </a:cubicBezTo>
                    <a:cubicBezTo>
                      <a:pt x="5" y="137"/>
                      <a:pt x="5" y="137"/>
                      <a:pt x="5" y="138"/>
                    </a:cubicBezTo>
                    <a:cubicBezTo>
                      <a:pt x="4" y="139"/>
                      <a:pt x="3" y="140"/>
                      <a:pt x="3" y="141"/>
                    </a:cubicBezTo>
                    <a:cubicBezTo>
                      <a:pt x="3" y="142"/>
                      <a:pt x="3" y="142"/>
                      <a:pt x="3" y="143"/>
                    </a:cubicBezTo>
                    <a:cubicBezTo>
                      <a:pt x="3" y="143"/>
                      <a:pt x="3" y="143"/>
                      <a:pt x="3" y="144"/>
                    </a:cubicBezTo>
                    <a:cubicBezTo>
                      <a:pt x="3" y="144"/>
                      <a:pt x="3" y="145"/>
                      <a:pt x="3" y="145"/>
                    </a:cubicBezTo>
                    <a:cubicBezTo>
                      <a:pt x="3" y="147"/>
                      <a:pt x="4" y="147"/>
                      <a:pt x="4" y="148"/>
                    </a:cubicBezTo>
                    <a:cubicBezTo>
                      <a:pt x="5" y="149"/>
                      <a:pt x="5" y="149"/>
                      <a:pt x="5" y="150"/>
                    </a:cubicBezTo>
                    <a:cubicBezTo>
                      <a:pt x="5" y="150"/>
                      <a:pt x="5" y="150"/>
                      <a:pt x="5" y="150"/>
                    </a:cubicBezTo>
                    <a:cubicBezTo>
                      <a:pt x="5" y="151"/>
                      <a:pt x="6" y="150"/>
                      <a:pt x="6" y="151"/>
                    </a:cubicBezTo>
                    <a:cubicBezTo>
                      <a:pt x="6" y="151"/>
                      <a:pt x="5" y="151"/>
                      <a:pt x="6" y="152"/>
                    </a:cubicBezTo>
                    <a:cubicBezTo>
                      <a:pt x="6" y="153"/>
                      <a:pt x="6" y="153"/>
                      <a:pt x="7" y="153"/>
                    </a:cubicBezTo>
                    <a:cubicBezTo>
                      <a:pt x="7" y="154"/>
                      <a:pt x="8" y="155"/>
                      <a:pt x="8" y="155"/>
                    </a:cubicBezTo>
                    <a:cubicBezTo>
                      <a:pt x="9" y="157"/>
                      <a:pt x="10" y="158"/>
                      <a:pt x="11" y="159"/>
                    </a:cubicBezTo>
                    <a:cubicBezTo>
                      <a:pt x="11" y="160"/>
                      <a:pt x="12" y="160"/>
                      <a:pt x="12" y="161"/>
                    </a:cubicBezTo>
                    <a:cubicBezTo>
                      <a:pt x="12" y="161"/>
                      <a:pt x="11" y="161"/>
                      <a:pt x="12" y="162"/>
                    </a:cubicBezTo>
                    <a:cubicBezTo>
                      <a:pt x="12" y="162"/>
                      <a:pt x="12" y="162"/>
                      <a:pt x="11" y="162"/>
                    </a:cubicBezTo>
                    <a:cubicBezTo>
                      <a:pt x="11" y="162"/>
                      <a:pt x="11" y="163"/>
                      <a:pt x="11" y="163"/>
                    </a:cubicBezTo>
                    <a:cubicBezTo>
                      <a:pt x="11" y="164"/>
                      <a:pt x="11" y="164"/>
                      <a:pt x="11" y="165"/>
                    </a:cubicBezTo>
                    <a:cubicBezTo>
                      <a:pt x="11" y="165"/>
                      <a:pt x="12" y="165"/>
                      <a:pt x="11" y="166"/>
                    </a:cubicBezTo>
                    <a:cubicBezTo>
                      <a:pt x="11" y="166"/>
                      <a:pt x="11" y="166"/>
                      <a:pt x="11" y="166"/>
                    </a:cubicBezTo>
                    <a:cubicBezTo>
                      <a:pt x="11" y="166"/>
                      <a:pt x="10" y="167"/>
                      <a:pt x="10" y="167"/>
                    </a:cubicBezTo>
                    <a:cubicBezTo>
                      <a:pt x="9" y="166"/>
                      <a:pt x="8" y="165"/>
                      <a:pt x="8" y="163"/>
                    </a:cubicBezTo>
                    <a:cubicBezTo>
                      <a:pt x="8" y="163"/>
                      <a:pt x="8" y="162"/>
                      <a:pt x="8" y="162"/>
                    </a:cubicBezTo>
                    <a:cubicBezTo>
                      <a:pt x="8" y="161"/>
                      <a:pt x="8" y="163"/>
                      <a:pt x="8" y="163"/>
                    </a:cubicBezTo>
                    <a:cubicBezTo>
                      <a:pt x="7" y="165"/>
                      <a:pt x="6" y="164"/>
                      <a:pt x="6" y="162"/>
                    </a:cubicBezTo>
                    <a:cubicBezTo>
                      <a:pt x="6" y="161"/>
                      <a:pt x="7" y="161"/>
                      <a:pt x="6" y="160"/>
                    </a:cubicBezTo>
                    <a:cubicBezTo>
                      <a:pt x="5" y="159"/>
                      <a:pt x="4" y="158"/>
                      <a:pt x="4" y="157"/>
                    </a:cubicBezTo>
                    <a:cubicBezTo>
                      <a:pt x="4" y="157"/>
                      <a:pt x="3" y="158"/>
                      <a:pt x="3" y="159"/>
                    </a:cubicBezTo>
                    <a:cubicBezTo>
                      <a:pt x="3" y="159"/>
                      <a:pt x="3" y="159"/>
                      <a:pt x="3" y="160"/>
                    </a:cubicBezTo>
                    <a:cubicBezTo>
                      <a:pt x="4" y="161"/>
                      <a:pt x="4" y="162"/>
                      <a:pt x="5" y="163"/>
                    </a:cubicBezTo>
                    <a:cubicBezTo>
                      <a:pt x="5" y="163"/>
                      <a:pt x="5" y="164"/>
                      <a:pt x="6" y="164"/>
                    </a:cubicBezTo>
                    <a:cubicBezTo>
                      <a:pt x="6" y="165"/>
                      <a:pt x="7" y="165"/>
                      <a:pt x="8" y="166"/>
                    </a:cubicBezTo>
                    <a:cubicBezTo>
                      <a:pt x="8" y="167"/>
                      <a:pt x="7" y="168"/>
                      <a:pt x="7" y="169"/>
                    </a:cubicBezTo>
                    <a:cubicBezTo>
                      <a:pt x="7" y="168"/>
                      <a:pt x="6" y="168"/>
                      <a:pt x="6" y="169"/>
                    </a:cubicBezTo>
                    <a:cubicBezTo>
                      <a:pt x="5" y="169"/>
                      <a:pt x="5" y="169"/>
                      <a:pt x="5" y="168"/>
                    </a:cubicBezTo>
                    <a:cubicBezTo>
                      <a:pt x="5" y="168"/>
                      <a:pt x="5" y="168"/>
                      <a:pt x="5" y="167"/>
                    </a:cubicBezTo>
                    <a:cubicBezTo>
                      <a:pt x="5" y="167"/>
                      <a:pt x="5" y="168"/>
                      <a:pt x="5" y="169"/>
                    </a:cubicBezTo>
                    <a:cubicBezTo>
                      <a:pt x="4" y="168"/>
                      <a:pt x="5" y="166"/>
                      <a:pt x="4" y="165"/>
                    </a:cubicBezTo>
                    <a:cubicBezTo>
                      <a:pt x="4" y="165"/>
                      <a:pt x="4" y="166"/>
                      <a:pt x="4" y="166"/>
                    </a:cubicBezTo>
                    <a:cubicBezTo>
                      <a:pt x="3" y="165"/>
                      <a:pt x="3" y="164"/>
                      <a:pt x="3" y="164"/>
                    </a:cubicBezTo>
                    <a:cubicBezTo>
                      <a:pt x="3" y="164"/>
                      <a:pt x="3" y="164"/>
                      <a:pt x="3" y="164"/>
                    </a:cubicBezTo>
                    <a:cubicBezTo>
                      <a:pt x="3" y="163"/>
                      <a:pt x="3" y="163"/>
                      <a:pt x="2" y="162"/>
                    </a:cubicBezTo>
                    <a:cubicBezTo>
                      <a:pt x="2" y="163"/>
                      <a:pt x="2" y="165"/>
                      <a:pt x="3" y="166"/>
                    </a:cubicBezTo>
                    <a:cubicBezTo>
                      <a:pt x="2" y="166"/>
                      <a:pt x="2" y="166"/>
                      <a:pt x="2" y="166"/>
                    </a:cubicBezTo>
                    <a:cubicBezTo>
                      <a:pt x="2" y="165"/>
                      <a:pt x="2" y="163"/>
                      <a:pt x="2" y="162"/>
                    </a:cubicBezTo>
                    <a:cubicBezTo>
                      <a:pt x="1" y="163"/>
                      <a:pt x="2" y="164"/>
                      <a:pt x="1" y="165"/>
                    </a:cubicBezTo>
                    <a:cubicBezTo>
                      <a:pt x="1" y="164"/>
                      <a:pt x="1" y="164"/>
                      <a:pt x="0" y="164"/>
                    </a:cubicBezTo>
                    <a:cubicBezTo>
                      <a:pt x="0" y="164"/>
                      <a:pt x="1" y="164"/>
                      <a:pt x="1" y="165"/>
                    </a:cubicBezTo>
                    <a:cubicBezTo>
                      <a:pt x="2" y="166"/>
                      <a:pt x="1" y="166"/>
                      <a:pt x="2" y="166"/>
                    </a:cubicBezTo>
                    <a:cubicBezTo>
                      <a:pt x="2" y="167"/>
                      <a:pt x="3" y="168"/>
                      <a:pt x="4" y="169"/>
                    </a:cubicBezTo>
                    <a:cubicBezTo>
                      <a:pt x="6" y="171"/>
                      <a:pt x="8" y="174"/>
                      <a:pt x="9" y="176"/>
                    </a:cubicBezTo>
                    <a:cubicBezTo>
                      <a:pt x="10" y="177"/>
                      <a:pt x="11" y="179"/>
                      <a:pt x="11" y="180"/>
                    </a:cubicBezTo>
                    <a:cubicBezTo>
                      <a:pt x="10" y="182"/>
                      <a:pt x="10" y="182"/>
                      <a:pt x="11" y="184"/>
                    </a:cubicBezTo>
                    <a:cubicBezTo>
                      <a:pt x="11" y="186"/>
                      <a:pt x="14" y="187"/>
                      <a:pt x="15" y="189"/>
                    </a:cubicBezTo>
                    <a:cubicBezTo>
                      <a:pt x="16" y="190"/>
                      <a:pt x="15" y="191"/>
                      <a:pt x="16" y="193"/>
                    </a:cubicBezTo>
                    <a:cubicBezTo>
                      <a:pt x="17" y="194"/>
                      <a:pt x="18" y="195"/>
                      <a:pt x="19" y="196"/>
                    </a:cubicBezTo>
                    <a:cubicBezTo>
                      <a:pt x="19" y="197"/>
                      <a:pt x="19" y="198"/>
                      <a:pt x="20" y="199"/>
                    </a:cubicBezTo>
                    <a:cubicBezTo>
                      <a:pt x="20" y="200"/>
                      <a:pt x="19" y="200"/>
                      <a:pt x="19" y="201"/>
                    </a:cubicBezTo>
                    <a:cubicBezTo>
                      <a:pt x="19" y="202"/>
                      <a:pt x="19" y="202"/>
                      <a:pt x="19" y="203"/>
                    </a:cubicBezTo>
                    <a:cubicBezTo>
                      <a:pt x="19" y="204"/>
                      <a:pt x="19" y="205"/>
                      <a:pt x="20" y="206"/>
                    </a:cubicBezTo>
                    <a:cubicBezTo>
                      <a:pt x="20" y="206"/>
                      <a:pt x="19" y="206"/>
                      <a:pt x="20" y="207"/>
                    </a:cubicBezTo>
                    <a:cubicBezTo>
                      <a:pt x="20" y="207"/>
                      <a:pt x="20" y="207"/>
                      <a:pt x="20" y="207"/>
                    </a:cubicBezTo>
                    <a:cubicBezTo>
                      <a:pt x="21" y="209"/>
                      <a:pt x="21" y="211"/>
                      <a:pt x="22" y="213"/>
                    </a:cubicBezTo>
                    <a:cubicBezTo>
                      <a:pt x="22" y="214"/>
                      <a:pt x="23" y="214"/>
                      <a:pt x="23" y="215"/>
                    </a:cubicBezTo>
                    <a:cubicBezTo>
                      <a:pt x="24" y="216"/>
                      <a:pt x="24" y="217"/>
                      <a:pt x="24" y="218"/>
                    </a:cubicBezTo>
                    <a:cubicBezTo>
                      <a:pt x="25" y="219"/>
                      <a:pt x="26" y="221"/>
                      <a:pt x="27" y="222"/>
                    </a:cubicBezTo>
                    <a:cubicBezTo>
                      <a:pt x="27" y="223"/>
                      <a:pt x="28" y="229"/>
                      <a:pt x="27" y="228"/>
                    </a:cubicBezTo>
                    <a:cubicBezTo>
                      <a:pt x="27" y="229"/>
                      <a:pt x="28" y="229"/>
                      <a:pt x="27" y="229"/>
                    </a:cubicBezTo>
                    <a:cubicBezTo>
                      <a:pt x="28" y="230"/>
                      <a:pt x="27" y="231"/>
                      <a:pt x="27" y="231"/>
                    </a:cubicBezTo>
                    <a:cubicBezTo>
                      <a:pt x="27" y="232"/>
                      <a:pt x="28" y="232"/>
                      <a:pt x="28" y="232"/>
                    </a:cubicBezTo>
                    <a:cubicBezTo>
                      <a:pt x="28" y="232"/>
                      <a:pt x="27" y="232"/>
                      <a:pt x="27" y="232"/>
                    </a:cubicBezTo>
                    <a:cubicBezTo>
                      <a:pt x="27" y="232"/>
                      <a:pt x="27" y="233"/>
                      <a:pt x="27" y="234"/>
                    </a:cubicBezTo>
                    <a:cubicBezTo>
                      <a:pt x="26" y="233"/>
                      <a:pt x="27" y="232"/>
                      <a:pt x="27" y="231"/>
                    </a:cubicBezTo>
                    <a:cubicBezTo>
                      <a:pt x="26" y="232"/>
                      <a:pt x="26" y="233"/>
                      <a:pt x="26" y="234"/>
                    </a:cubicBezTo>
                    <a:cubicBezTo>
                      <a:pt x="27" y="236"/>
                      <a:pt x="26" y="238"/>
                      <a:pt x="27" y="239"/>
                    </a:cubicBezTo>
                    <a:cubicBezTo>
                      <a:pt x="27" y="239"/>
                      <a:pt x="27" y="238"/>
                      <a:pt x="27" y="238"/>
                    </a:cubicBezTo>
                    <a:cubicBezTo>
                      <a:pt x="28" y="239"/>
                      <a:pt x="27" y="239"/>
                      <a:pt x="26" y="239"/>
                    </a:cubicBezTo>
                    <a:cubicBezTo>
                      <a:pt x="26" y="240"/>
                      <a:pt x="26" y="241"/>
                      <a:pt x="25" y="242"/>
                    </a:cubicBezTo>
                    <a:cubicBezTo>
                      <a:pt x="24" y="243"/>
                      <a:pt x="23" y="243"/>
                      <a:pt x="22" y="243"/>
                    </a:cubicBezTo>
                    <a:cubicBezTo>
                      <a:pt x="21" y="243"/>
                      <a:pt x="21" y="241"/>
                      <a:pt x="20" y="241"/>
                    </a:cubicBezTo>
                    <a:cubicBezTo>
                      <a:pt x="20" y="242"/>
                      <a:pt x="19" y="243"/>
                      <a:pt x="19" y="244"/>
                    </a:cubicBezTo>
                    <a:cubicBezTo>
                      <a:pt x="19" y="244"/>
                      <a:pt x="19" y="244"/>
                      <a:pt x="19" y="245"/>
                    </a:cubicBezTo>
                    <a:cubicBezTo>
                      <a:pt x="19" y="245"/>
                      <a:pt x="19" y="245"/>
                      <a:pt x="19" y="246"/>
                    </a:cubicBezTo>
                    <a:cubicBezTo>
                      <a:pt x="19" y="247"/>
                      <a:pt x="20" y="247"/>
                      <a:pt x="20" y="248"/>
                    </a:cubicBezTo>
                    <a:cubicBezTo>
                      <a:pt x="20" y="249"/>
                      <a:pt x="20" y="249"/>
                      <a:pt x="20" y="249"/>
                    </a:cubicBezTo>
                    <a:cubicBezTo>
                      <a:pt x="20" y="250"/>
                      <a:pt x="21" y="250"/>
                      <a:pt x="21" y="250"/>
                    </a:cubicBezTo>
                    <a:cubicBezTo>
                      <a:pt x="22" y="248"/>
                      <a:pt x="27" y="252"/>
                      <a:pt x="28" y="253"/>
                    </a:cubicBezTo>
                    <a:cubicBezTo>
                      <a:pt x="29" y="253"/>
                      <a:pt x="30" y="255"/>
                      <a:pt x="30" y="255"/>
                    </a:cubicBezTo>
                    <a:cubicBezTo>
                      <a:pt x="31" y="256"/>
                      <a:pt x="32" y="255"/>
                      <a:pt x="32" y="256"/>
                    </a:cubicBezTo>
                    <a:cubicBezTo>
                      <a:pt x="33" y="256"/>
                      <a:pt x="34" y="256"/>
                      <a:pt x="34" y="256"/>
                    </a:cubicBezTo>
                    <a:cubicBezTo>
                      <a:pt x="34" y="256"/>
                      <a:pt x="34" y="256"/>
                      <a:pt x="34" y="256"/>
                    </a:cubicBezTo>
                    <a:cubicBezTo>
                      <a:pt x="35" y="256"/>
                      <a:pt x="35" y="256"/>
                      <a:pt x="36" y="256"/>
                    </a:cubicBezTo>
                    <a:cubicBezTo>
                      <a:pt x="35" y="256"/>
                      <a:pt x="35" y="256"/>
                      <a:pt x="34" y="256"/>
                    </a:cubicBezTo>
                    <a:cubicBezTo>
                      <a:pt x="35" y="257"/>
                      <a:pt x="36" y="257"/>
                      <a:pt x="37" y="257"/>
                    </a:cubicBezTo>
                    <a:cubicBezTo>
                      <a:pt x="37" y="257"/>
                      <a:pt x="38" y="257"/>
                      <a:pt x="38" y="257"/>
                    </a:cubicBezTo>
                    <a:cubicBezTo>
                      <a:pt x="39" y="257"/>
                      <a:pt x="39" y="258"/>
                      <a:pt x="40" y="258"/>
                    </a:cubicBezTo>
                    <a:cubicBezTo>
                      <a:pt x="40" y="258"/>
                      <a:pt x="40" y="257"/>
                      <a:pt x="40" y="257"/>
                    </a:cubicBezTo>
                    <a:cubicBezTo>
                      <a:pt x="41" y="257"/>
                      <a:pt x="42" y="257"/>
                      <a:pt x="42" y="258"/>
                    </a:cubicBezTo>
                    <a:cubicBezTo>
                      <a:pt x="43" y="256"/>
                      <a:pt x="46" y="258"/>
                      <a:pt x="47" y="258"/>
                    </a:cubicBezTo>
                    <a:cubicBezTo>
                      <a:pt x="47" y="257"/>
                      <a:pt x="50" y="258"/>
                      <a:pt x="51" y="258"/>
                    </a:cubicBezTo>
                    <a:cubicBezTo>
                      <a:pt x="51" y="258"/>
                      <a:pt x="51" y="258"/>
                      <a:pt x="51" y="258"/>
                    </a:cubicBezTo>
                    <a:cubicBezTo>
                      <a:pt x="51" y="258"/>
                      <a:pt x="50" y="258"/>
                      <a:pt x="50" y="258"/>
                    </a:cubicBezTo>
                    <a:cubicBezTo>
                      <a:pt x="50" y="258"/>
                      <a:pt x="50" y="258"/>
                      <a:pt x="50" y="258"/>
                    </a:cubicBezTo>
                    <a:cubicBezTo>
                      <a:pt x="49" y="257"/>
                      <a:pt x="51" y="257"/>
                      <a:pt x="51" y="257"/>
                    </a:cubicBezTo>
                    <a:cubicBezTo>
                      <a:pt x="52" y="257"/>
                      <a:pt x="54" y="257"/>
                      <a:pt x="53" y="257"/>
                    </a:cubicBezTo>
                    <a:cubicBezTo>
                      <a:pt x="54" y="256"/>
                      <a:pt x="55" y="256"/>
                      <a:pt x="55" y="256"/>
                    </a:cubicBezTo>
                    <a:cubicBezTo>
                      <a:pt x="56" y="256"/>
                      <a:pt x="55" y="256"/>
                      <a:pt x="56" y="255"/>
                    </a:cubicBezTo>
                    <a:cubicBezTo>
                      <a:pt x="56" y="253"/>
                      <a:pt x="58" y="254"/>
                      <a:pt x="59" y="253"/>
                    </a:cubicBezTo>
                    <a:cubicBezTo>
                      <a:pt x="58" y="252"/>
                      <a:pt x="60" y="252"/>
                      <a:pt x="61" y="252"/>
                    </a:cubicBezTo>
                    <a:cubicBezTo>
                      <a:pt x="61" y="252"/>
                      <a:pt x="60" y="251"/>
                      <a:pt x="60" y="251"/>
                    </a:cubicBezTo>
                    <a:cubicBezTo>
                      <a:pt x="61" y="251"/>
                      <a:pt x="62" y="251"/>
                      <a:pt x="63" y="251"/>
                    </a:cubicBezTo>
                    <a:cubicBezTo>
                      <a:pt x="63" y="252"/>
                      <a:pt x="64" y="252"/>
                      <a:pt x="64" y="252"/>
                    </a:cubicBezTo>
                    <a:cubicBezTo>
                      <a:pt x="64" y="252"/>
                      <a:pt x="64" y="252"/>
                      <a:pt x="65" y="252"/>
                    </a:cubicBezTo>
                    <a:cubicBezTo>
                      <a:pt x="65" y="252"/>
                      <a:pt x="65" y="251"/>
                      <a:pt x="65" y="251"/>
                    </a:cubicBezTo>
                    <a:cubicBezTo>
                      <a:pt x="65" y="251"/>
                      <a:pt x="65" y="251"/>
                      <a:pt x="66" y="252"/>
                    </a:cubicBezTo>
                    <a:cubicBezTo>
                      <a:pt x="66" y="252"/>
                      <a:pt x="66" y="251"/>
                      <a:pt x="66" y="251"/>
                    </a:cubicBezTo>
                    <a:cubicBezTo>
                      <a:pt x="65" y="250"/>
                      <a:pt x="67" y="251"/>
                      <a:pt x="68" y="251"/>
                    </a:cubicBezTo>
                    <a:cubicBezTo>
                      <a:pt x="66" y="250"/>
                      <a:pt x="67" y="249"/>
                      <a:pt x="68" y="248"/>
                    </a:cubicBezTo>
                    <a:cubicBezTo>
                      <a:pt x="68" y="247"/>
                      <a:pt x="70" y="247"/>
                      <a:pt x="71" y="246"/>
                    </a:cubicBezTo>
                    <a:cubicBezTo>
                      <a:pt x="73" y="245"/>
                      <a:pt x="75" y="246"/>
                      <a:pt x="77" y="246"/>
                    </a:cubicBezTo>
                    <a:cubicBezTo>
                      <a:pt x="78" y="246"/>
                      <a:pt x="78" y="245"/>
                      <a:pt x="78" y="245"/>
                    </a:cubicBezTo>
                    <a:cubicBezTo>
                      <a:pt x="79" y="245"/>
                      <a:pt x="80" y="245"/>
                      <a:pt x="81" y="245"/>
                    </a:cubicBezTo>
                    <a:cubicBezTo>
                      <a:pt x="82" y="245"/>
                      <a:pt x="83" y="245"/>
                      <a:pt x="84" y="245"/>
                    </a:cubicBezTo>
                    <a:cubicBezTo>
                      <a:pt x="84" y="245"/>
                      <a:pt x="85" y="245"/>
                      <a:pt x="85" y="245"/>
                    </a:cubicBezTo>
                    <a:cubicBezTo>
                      <a:pt x="86" y="245"/>
                      <a:pt x="86" y="245"/>
                      <a:pt x="87" y="245"/>
                    </a:cubicBezTo>
                    <a:cubicBezTo>
                      <a:pt x="88" y="245"/>
                      <a:pt x="89" y="245"/>
                      <a:pt x="90" y="245"/>
                    </a:cubicBezTo>
                    <a:cubicBezTo>
                      <a:pt x="90" y="245"/>
                      <a:pt x="91" y="245"/>
                      <a:pt x="91" y="245"/>
                    </a:cubicBezTo>
                    <a:cubicBezTo>
                      <a:pt x="92" y="245"/>
                      <a:pt x="92" y="245"/>
                      <a:pt x="93" y="245"/>
                    </a:cubicBezTo>
                    <a:cubicBezTo>
                      <a:pt x="94" y="244"/>
                      <a:pt x="95" y="246"/>
                      <a:pt x="94" y="247"/>
                    </a:cubicBezTo>
                    <a:cubicBezTo>
                      <a:pt x="95" y="247"/>
                      <a:pt x="96" y="246"/>
                      <a:pt x="96" y="247"/>
                    </a:cubicBezTo>
                    <a:cubicBezTo>
                      <a:pt x="96" y="244"/>
                      <a:pt x="100" y="247"/>
                      <a:pt x="100" y="246"/>
                    </a:cubicBezTo>
                    <a:cubicBezTo>
                      <a:pt x="100" y="245"/>
                      <a:pt x="101" y="245"/>
                      <a:pt x="102" y="245"/>
                    </a:cubicBezTo>
                    <a:cubicBezTo>
                      <a:pt x="103" y="245"/>
                      <a:pt x="104" y="245"/>
                      <a:pt x="104" y="245"/>
                    </a:cubicBezTo>
                    <a:cubicBezTo>
                      <a:pt x="105" y="245"/>
                      <a:pt x="105" y="246"/>
                      <a:pt x="106" y="247"/>
                    </a:cubicBezTo>
                    <a:cubicBezTo>
                      <a:pt x="106" y="247"/>
                      <a:pt x="107" y="246"/>
                      <a:pt x="107" y="246"/>
                    </a:cubicBezTo>
                    <a:cubicBezTo>
                      <a:pt x="108" y="246"/>
                      <a:pt x="108" y="245"/>
                      <a:pt x="108" y="245"/>
                    </a:cubicBezTo>
                    <a:cubicBezTo>
                      <a:pt x="109" y="245"/>
                      <a:pt x="109" y="246"/>
                      <a:pt x="109" y="246"/>
                    </a:cubicBezTo>
                    <a:cubicBezTo>
                      <a:pt x="110" y="246"/>
                      <a:pt x="110" y="245"/>
                      <a:pt x="111" y="245"/>
                    </a:cubicBezTo>
                    <a:cubicBezTo>
                      <a:pt x="112" y="244"/>
                      <a:pt x="112" y="243"/>
                      <a:pt x="113" y="243"/>
                    </a:cubicBezTo>
                    <a:cubicBezTo>
                      <a:pt x="115" y="241"/>
                      <a:pt x="115" y="238"/>
                      <a:pt x="117" y="236"/>
                    </a:cubicBezTo>
                    <a:cubicBezTo>
                      <a:pt x="118" y="235"/>
                      <a:pt x="121" y="235"/>
                      <a:pt x="122" y="235"/>
                    </a:cubicBezTo>
                    <a:cubicBezTo>
                      <a:pt x="124" y="234"/>
                      <a:pt x="126" y="233"/>
                      <a:pt x="128" y="232"/>
                    </a:cubicBezTo>
                    <a:cubicBezTo>
                      <a:pt x="129" y="231"/>
                      <a:pt x="130" y="231"/>
                      <a:pt x="131" y="231"/>
                    </a:cubicBezTo>
                    <a:cubicBezTo>
                      <a:pt x="132" y="230"/>
                      <a:pt x="133" y="229"/>
                      <a:pt x="134" y="229"/>
                    </a:cubicBezTo>
                    <a:cubicBezTo>
                      <a:pt x="135" y="228"/>
                      <a:pt x="137" y="228"/>
                      <a:pt x="139" y="228"/>
                    </a:cubicBezTo>
                    <a:cubicBezTo>
                      <a:pt x="143" y="229"/>
                      <a:pt x="148" y="229"/>
                      <a:pt x="152" y="228"/>
                    </a:cubicBezTo>
                    <a:cubicBezTo>
                      <a:pt x="156" y="226"/>
                      <a:pt x="161" y="225"/>
                      <a:pt x="165" y="223"/>
                    </a:cubicBezTo>
                    <a:cubicBezTo>
                      <a:pt x="168" y="221"/>
                      <a:pt x="172" y="222"/>
                      <a:pt x="176" y="221"/>
                    </a:cubicBezTo>
                    <a:cubicBezTo>
                      <a:pt x="179" y="221"/>
                      <a:pt x="181" y="221"/>
                      <a:pt x="183" y="221"/>
                    </a:cubicBezTo>
                    <a:cubicBezTo>
                      <a:pt x="184" y="221"/>
                      <a:pt x="185" y="221"/>
                      <a:pt x="186" y="221"/>
                    </a:cubicBezTo>
                    <a:cubicBezTo>
                      <a:pt x="188" y="221"/>
                      <a:pt x="188" y="220"/>
                      <a:pt x="190" y="220"/>
                    </a:cubicBezTo>
                    <a:cubicBezTo>
                      <a:pt x="191" y="220"/>
                      <a:pt x="195" y="222"/>
                      <a:pt x="197" y="223"/>
                    </a:cubicBezTo>
                    <a:cubicBezTo>
                      <a:pt x="198" y="223"/>
                      <a:pt x="199" y="224"/>
                      <a:pt x="200" y="224"/>
                    </a:cubicBezTo>
                    <a:cubicBezTo>
                      <a:pt x="201" y="225"/>
                      <a:pt x="201" y="226"/>
                      <a:pt x="202" y="226"/>
                    </a:cubicBezTo>
                    <a:cubicBezTo>
                      <a:pt x="203" y="226"/>
                      <a:pt x="203" y="226"/>
                      <a:pt x="204" y="226"/>
                    </a:cubicBezTo>
                    <a:cubicBezTo>
                      <a:pt x="203" y="225"/>
                      <a:pt x="206" y="225"/>
                      <a:pt x="206" y="225"/>
                    </a:cubicBezTo>
                    <a:cubicBezTo>
                      <a:pt x="208" y="225"/>
                      <a:pt x="209" y="226"/>
                      <a:pt x="209" y="226"/>
                    </a:cubicBezTo>
                    <a:cubicBezTo>
                      <a:pt x="210" y="227"/>
                      <a:pt x="211" y="227"/>
                      <a:pt x="212" y="228"/>
                    </a:cubicBezTo>
                    <a:cubicBezTo>
                      <a:pt x="213" y="228"/>
                      <a:pt x="214" y="227"/>
                      <a:pt x="215" y="228"/>
                    </a:cubicBezTo>
                    <a:cubicBezTo>
                      <a:pt x="214" y="227"/>
                      <a:pt x="214" y="227"/>
                      <a:pt x="214" y="227"/>
                    </a:cubicBezTo>
                    <a:cubicBezTo>
                      <a:pt x="215" y="226"/>
                      <a:pt x="215" y="227"/>
                      <a:pt x="215" y="227"/>
                    </a:cubicBezTo>
                    <a:cubicBezTo>
                      <a:pt x="216" y="227"/>
                      <a:pt x="215" y="227"/>
                      <a:pt x="216" y="226"/>
                    </a:cubicBezTo>
                    <a:cubicBezTo>
                      <a:pt x="217" y="226"/>
                      <a:pt x="216" y="227"/>
                      <a:pt x="216" y="227"/>
                    </a:cubicBezTo>
                    <a:cubicBezTo>
                      <a:pt x="217" y="227"/>
                      <a:pt x="217" y="227"/>
                      <a:pt x="217" y="228"/>
                    </a:cubicBezTo>
                    <a:cubicBezTo>
                      <a:pt x="217" y="228"/>
                      <a:pt x="217" y="228"/>
                      <a:pt x="218" y="228"/>
                    </a:cubicBezTo>
                    <a:cubicBezTo>
                      <a:pt x="218" y="228"/>
                      <a:pt x="218" y="228"/>
                      <a:pt x="218" y="228"/>
                    </a:cubicBezTo>
                    <a:cubicBezTo>
                      <a:pt x="218" y="228"/>
                      <a:pt x="220" y="230"/>
                      <a:pt x="219" y="230"/>
                    </a:cubicBezTo>
                    <a:cubicBezTo>
                      <a:pt x="219" y="230"/>
                      <a:pt x="218" y="230"/>
                      <a:pt x="219" y="231"/>
                    </a:cubicBezTo>
                    <a:cubicBezTo>
                      <a:pt x="219" y="231"/>
                      <a:pt x="218" y="231"/>
                      <a:pt x="219" y="231"/>
                    </a:cubicBezTo>
                    <a:cubicBezTo>
                      <a:pt x="219" y="231"/>
                      <a:pt x="220" y="231"/>
                      <a:pt x="220" y="231"/>
                    </a:cubicBezTo>
                    <a:cubicBezTo>
                      <a:pt x="220" y="231"/>
                      <a:pt x="221" y="230"/>
                      <a:pt x="221" y="230"/>
                    </a:cubicBezTo>
                    <a:cubicBezTo>
                      <a:pt x="222" y="230"/>
                      <a:pt x="223" y="232"/>
                      <a:pt x="223" y="233"/>
                    </a:cubicBezTo>
                    <a:cubicBezTo>
                      <a:pt x="223" y="234"/>
                      <a:pt x="222" y="234"/>
                      <a:pt x="222" y="233"/>
                    </a:cubicBezTo>
                    <a:cubicBezTo>
                      <a:pt x="222" y="233"/>
                      <a:pt x="221" y="233"/>
                      <a:pt x="221" y="233"/>
                    </a:cubicBezTo>
                    <a:cubicBezTo>
                      <a:pt x="220" y="233"/>
                      <a:pt x="221" y="233"/>
                      <a:pt x="221" y="234"/>
                    </a:cubicBezTo>
                    <a:cubicBezTo>
                      <a:pt x="221" y="234"/>
                      <a:pt x="221" y="234"/>
                      <a:pt x="221" y="235"/>
                    </a:cubicBezTo>
                    <a:cubicBezTo>
                      <a:pt x="221" y="235"/>
                      <a:pt x="221" y="235"/>
                      <a:pt x="221" y="235"/>
                    </a:cubicBezTo>
                    <a:cubicBezTo>
                      <a:pt x="221" y="235"/>
                      <a:pt x="224" y="236"/>
                      <a:pt x="222" y="236"/>
                    </a:cubicBezTo>
                    <a:cubicBezTo>
                      <a:pt x="222" y="236"/>
                      <a:pt x="222" y="237"/>
                      <a:pt x="223" y="237"/>
                    </a:cubicBezTo>
                    <a:cubicBezTo>
                      <a:pt x="223" y="238"/>
                      <a:pt x="224" y="239"/>
                      <a:pt x="224" y="238"/>
                    </a:cubicBezTo>
                    <a:cubicBezTo>
                      <a:pt x="224" y="238"/>
                      <a:pt x="226" y="237"/>
                      <a:pt x="227" y="239"/>
                    </a:cubicBezTo>
                    <a:cubicBezTo>
                      <a:pt x="227" y="238"/>
                      <a:pt x="227" y="238"/>
                      <a:pt x="227" y="238"/>
                    </a:cubicBezTo>
                    <a:cubicBezTo>
                      <a:pt x="227" y="238"/>
                      <a:pt x="226" y="238"/>
                      <a:pt x="226" y="237"/>
                    </a:cubicBezTo>
                    <a:cubicBezTo>
                      <a:pt x="227" y="237"/>
                      <a:pt x="228" y="238"/>
                      <a:pt x="228" y="238"/>
                    </a:cubicBezTo>
                    <a:cubicBezTo>
                      <a:pt x="227" y="238"/>
                      <a:pt x="227" y="238"/>
                      <a:pt x="227" y="238"/>
                    </a:cubicBezTo>
                    <a:cubicBezTo>
                      <a:pt x="228" y="240"/>
                      <a:pt x="230" y="241"/>
                      <a:pt x="229" y="243"/>
                    </a:cubicBezTo>
                    <a:cubicBezTo>
                      <a:pt x="230" y="243"/>
                      <a:pt x="231" y="244"/>
                      <a:pt x="232" y="245"/>
                    </a:cubicBezTo>
                    <a:cubicBezTo>
                      <a:pt x="233" y="246"/>
                      <a:pt x="234" y="248"/>
                      <a:pt x="233" y="248"/>
                    </a:cubicBezTo>
                    <a:cubicBezTo>
                      <a:pt x="233" y="248"/>
                      <a:pt x="234" y="248"/>
                      <a:pt x="234" y="249"/>
                    </a:cubicBezTo>
                    <a:cubicBezTo>
                      <a:pt x="234" y="249"/>
                      <a:pt x="234" y="250"/>
                      <a:pt x="234" y="251"/>
                    </a:cubicBezTo>
                    <a:cubicBezTo>
                      <a:pt x="234" y="251"/>
                      <a:pt x="234" y="252"/>
                      <a:pt x="235" y="253"/>
                    </a:cubicBezTo>
                    <a:cubicBezTo>
                      <a:pt x="235" y="252"/>
                      <a:pt x="235" y="252"/>
                      <a:pt x="235" y="252"/>
                    </a:cubicBezTo>
                    <a:cubicBezTo>
                      <a:pt x="235" y="252"/>
                      <a:pt x="235" y="253"/>
                      <a:pt x="235" y="253"/>
                    </a:cubicBezTo>
                    <a:cubicBezTo>
                      <a:pt x="235" y="253"/>
                      <a:pt x="236" y="253"/>
                      <a:pt x="236" y="253"/>
                    </a:cubicBezTo>
                    <a:cubicBezTo>
                      <a:pt x="235" y="253"/>
                      <a:pt x="234" y="253"/>
                      <a:pt x="234" y="253"/>
                    </a:cubicBezTo>
                    <a:cubicBezTo>
                      <a:pt x="234" y="252"/>
                      <a:pt x="234" y="252"/>
                      <a:pt x="234" y="252"/>
                    </a:cubicBezTo>
                    <a:cubicBezTo>
                      <a:pt x="233" y="252"/>
                      <a:pt x="233" y="252"/>
                      <a:pt x="233" y="251"/>
                    </a:cubicBezTo>
                    <a:cubicBezTo>
                      <a:pt x="232" y="251"/>
                      <a:pt x="231" y="253"/>
                      <a:pt x="232" y="253"/>
                    </a:cubicBezTo>
                    <a:cubicBezTo>
                      <a:pt x="232" y="253"/>
                      <a:pt x="235" y="252"/>
                      <a:pt x="234" y="254"/>
                    </a:cubicBezTo>
                    <a:cubicBezTo>
                      <a:pt x="236" y="254"/>
                      <a:pt x="237" y="257"/>
                      <a:pt x="238" y="257"/>
                    </a:cubicBezTo>
                    <a:cubicBezTo>
                      <a:pt x="238" y="256"/>
                      <a:pt x="238" y="255"/>
                      <a:pt x="239" y="256"/>
                    </a:cubicBezTo>
                    <a:cubicBezTo>
                      <a:pt x="239" y="256"/>
                      <a:pt x="240" y="256"/>
                      <a:pt x="240" y="257"/>
                    </a:cubicBezTo>
                    <a:cubicBezTo>
                      <a:pt x="241" y="257"/>
                      <a:pt x="241" y="257"/>
                      <a:pt x="241" y="257"/>
                    </a:cubicBezTo>
                    <a:cubicBezTo>
                      <a:pt x="241" y="256"/>
                      <a:pt x="241" y="256"/>
                      <a:pt x="241" y="256"/>
                    </a:cubicBezTo>
                    <a:cubicBezTo>
                      <a:pt x="241" y="255"/>
                      <a:pt x="241" y="255"/>
                      <a:pt x="241" y="255"/>
                    </a:cubicBezTo>
                    <a:cubicBezTo>
                      <a:pt x="241" y="254"/>
                      <a:pt x="241" y="255"/>
                      <a:pt x="241" y="255"/>
                    </a:cubicBezTo>
                    <a:cubicBezTo>
                      <a:pt x="240" y="255"/>
                      <a:pt x="239" y="255"/>
                      <a:pt x="239" y="255"/>
                    </a:cubicBezTo>
                    <a:cubicBezTo>
                      <a:pt x="239" y="255"/>
                      <a:pt x="240" y="254"/>
                      <a:pt x="240" y="254"/>
                    </a:cubicBezTo>
                    <a:cubicBezTo>
                      <a:pt x="240" y="254"/>
                      <a:pt x="239" y="253"/>
                      <a:pt x="240" y="253"/>
                    </a:cubicBezTo>
                    <a:cubicBezTo>
                      <a:pt x="240" y="253"/>
                      <a:pt x="240" y="252"/>
                      <a:pt x="241" y="252"/>
                    </a:cubicBezTo>
                    <a:cubicBezTo>
                      <a:pt x="241" y="251"/>
                      <a:pt x="242" y="252"/>
                      <a:pt x="242" y="252"/>
                    </a:cubicBezTo>
                    <a:cubicBezTo>
                      <a:pt x="243" y="252"/>
                      <a:pt x="242" y="251"/>
                      <a:pt x="243" y="250"/>
                    </a:cubicBezTo>
                    <a:cubicBezTo>
                      <a:pt x="243" y="250"/>
                      <a:pt x="243" y="250"/>
                      <a:pt x="244" y="249"/>
                    </a:cubicBezTo>
                    <a:cubicBezTo>
                      <a:pt x="244" y="249"/>
                      <a:pt x="244" y="248"/>
                      <a:pt x="245" y="248"/>
                    </a:cubicBezTo>
                    <a:cubicBezTo>
                      <a:pt x="245" y="247"/>
                      <a:pt x="247" y="246"/>
                      <a:pt x="248" y="245"/>
                    </a:cubicBezTo>
                    <a:cubicBezTo>
                      <a:pt x="249" y="245"/>
                      <a:pt x="250" y="245"/>
                      <a:pt x="251" y="244"/>
                    </a:cubicBezTo>
                    <a:cubicBezTo>
                      <a:pt x="250" y="244"/>
                      <a:pt x="250" y="244"/>
                      <a:pt x="251" y="243"/>
                    </a:cubicBezTo>
                    <a:cubicBezTo>
                      <a:pt x="251" y="243"/>
                      <a:pt x="252" y="244"/>
                      <a:pt x="252" y="244"/>
                    </a:cubicBezTo>
                    <a:cubicBezTo>
                      <a:pt x="254" y="244"/>
                      <a:pt x="255" y="241"/>
                      <a:pt x="256" y="240"/>
                    </a:cubicBezTo>
                    <a:cubicBezTo>
                      <a:pt x="256" y="238"/>
                      <a:pt x="257" y="237"/>
                      <a:pt x="258" y="236"/>
                    </a:cubicBezTo>
                    <a:cubicBezTo>
                      <a:pt x="259" y="235"/>
                      <a:pt x="259" y="236"/>
                      <a:pt x="259" y="236"/>
                    </a:cubicBezTo>
                    <a:cubicBezTo>
                      <a:pt x="260" y="236"/>
                      <a:pt x="259" y="236"/>
                      <a:pt x="260" y="235"/>
                    </a:cubicBezTo>
                    <a:cubicBezTo>
                      <a:pt x="259" y="236"/>
                      <a:pt x="260" y="235"/>
                      <a:pt x="260" y="235"/>
                    </a:cubicBezTo>
                    <a:cubicBezTo>
                      <a:pt x="260" y="234"/>
                      <a:pt x="260" y="234"/>
                      <a:pt x="260" y="234"/>
                    </a:cubicBezTo>
                    <a:cubicBezTo>
                      <a:pt x="260" y="233"/>
                      <a:pt x="260" y="233"/>
                      <a:pt x="260" y="233"/>
                    </a:cubicBezTo>
                    <a:cubicBezTo>
                      <a:pt x="260" y="232"/>
                      <a:pt x="259" y="231"/>
                      <a:pt x="260" y="231"/>
                    </a:cubicBezTo>
                    <a:cubicBezTo>
                      <a:pt x="260" y="231"/>
                      <a:pt x="260" y="231"/>
                      <a:pt x="260" y="231"/>
                    </a:cubicBezTo>
                    <a:cubicBezTo>
                      <a:pt x="260" y="232"/>
                      <a:pt x="261" y="233"/>
                      <a:pt x="261" y="233"/>
                    </a:cubicBezTo>
                    <a:cubicBezTo>
                      <a:pt x="261" y="234"/>
                      <a:pt x="261" y="235"/>
                      <a:pt x="262" y="236"/>
                    </a:cubicBezTo>
                    <a:cubicBezTo>
                      <a:pt x="262" y="236"/>
                      <a:pt x="262" y="236"/>
                      <a:pt x="262" y="236"/>
                    </a:cubicBezTo>
                    <a:cubicBezTo>
                      <a:pt x="263" y="238"/>
                      <a:pt x="262" y="237"/>
                      <a:pt x="262" y="237"/>
                    </a:cubicBezTo>
                    <a:cubicBezTo>
                      <a:pt x="259" y="239"/>
                      <a:pt x="262" y="240"/>
                      <a:pt x="261" y="242"/>
                    </a:cubicBezTo>
                    <a:cubicBezTo>
                      <a:pt x="260" y="242"/>
                      <a:pt x="259" y="245"/>
                      <a:pt x="258" y="245"/>
                    </a:cubicBezTo>
                    <a:cubicBezTo>
                      <a:pt x="259" y="246"/>
                      <a:pt x="258" y="246"/>
                      <a:pt x="257" y="247"/>
                    </a:cubicBezTo>
                    <a:cubicBezTo>
                      <a:pt x="257" y="247"/>
                      <a:pt x="258" y="247"/>
                      <a:pt x="257" y="247"/>
                    </a:cubicBezTo>
                    <a:cubicBezTo>
                      <a:pt x="257" y="248"/>
                      <a:pt x="257" y="248"/>
                      <a:pt x="257" y="248"/>
                    </a:cubicBezTo>
                    <a:cubicBezTo>
                      <a:pt x="257" y="248"/>
                      <a:pt x="257" y="248"/>
                      <a:pt x="257" y="249"/>
                    </a:cubicBezTo>
                    <a:cubicBezTo>
                      <a:pt x="257" y="249"/>
                      <a:pt x="257" y="249"/>
                      <a:pt x="257" y="249"/>
                    </a:cubicBezTo>
                    <a:cubicBezTo>
                      <a:pt x="257" y="251"/>
                      <a:pt x="256" y="251"/>
                      <a:pt x="256" y="251"/>
                    </a:cubicBezTo>
                    <a:cubicBezTo>
                      <a:pt x="257" y="250"/>
                      <a:pt x="257" y="254"/>
                      <a:pt x="257" y="254"/>
                    </a:cubicBezTo>
                    <a:cubicBezTo>
                      <a:pt x="257" y="255"/>
                      <a:pt x="257" y="256"/>
                      <a:pt x="256" y="256"/>
                    </a:cubicBezTo>
                    <a:cubicBezTo>
                      <a:pt x="256" y="257"/>
                      <a:pt x="256" y="256"/>
                      <a:pt x="255" y="256"/>
                    </a:cubicBezTo>
                    <a:cubicBezTo>
                      <a:pt x="253" y="256"/>
                      <a:pt x="252" y="256"/>
                      <a:pt x="251" y="257"/>
                    </a:cubicBezTo>
                    <a:cubicBezTo>
                      <a:pt x="251" y="258"/>
                      <a:pt x="251" y="258"/>
                      <a:pt x="251" y="258"/>
                    </a:cubicBezTo>
                    <a:cubicBezTo>
                      <a:pt x="251" y="259"/>
                      <a:pt x="250" y="259"/>
                      <a:pt x="250" y="259"/>
                    </a:cubicBezTo>
                    <a:cubicBezTo>
                      <a:pt x="249" y="261"/>
                      <a:pt x="252" y="260"/>
                      <a:pt x="252" y="259"/>
                    </a:cubicBezTo>
                    <a:cubicBezTo>
                      <a:pt x="253" y="259"/>
                      <a:pt x="253" y="260"/>
                      <a:pt x="253" y="259"/>
                    </a:cubicBezTo>
                    <a:cubicBezTo>
                      <a:pt x="254" y="259"/>
                      <a:pt x="254" y="259"/>
                      <a:pt x="254" y="259"/>
                    </a:cubicBezTo>
                    <a:cubicBezTo>
                      <a:pt x="255" y="259"/>
                      <a:pt x="255" y="259"/>
                      <a:pt x="255" y="259"/>
                    </a:cubicBezTo>
                    <a:cubicBezTo>
                      <a:pt x="256" y="259"/>
                      <a:pt x="256" y="258"/>
                      <a:pt x="256" y="258"/>
                    </a:cubicBezTo>
                    <a:cubicBezTo>
                      <a:pt x="257" y="258"/>
                      <a:pt x="258" y="259"/>
                      <a:pt x="259" y="258"/>
                    </a:cubicBezTo>
                    <a:cubicBezTo>
                      <a:pt x="260" y="258"/>
                      <a:pt x="260" y="256"/>
                      <a:pt x="260" y="255"/>
                    </a:cubicBezTo>
                    <a:cubicBezTo>
                      <a:pt x="261" y="255"/>
                      <a:pt x="261" y="254"/>
                      <a:pt x="261" y="253"/>
                    </a:cubicBezTo>
                    <a:cubicBezTo>
                      <a:pt x="261" y="253"/>
                      <a:pt x="261" y="252"/>
                      <a:pt x="261" y="251"/>
                    </a:cubicBezTo>
                    <a:cubicBezTo>
                      <a:pt x="262" y="251"/>
                      <a:pt x="262" y="251"/>
                      <a:pt x="262" y="250"/>
                    </a:cubicBezTo>
                    <a:cubicBezTo>
                      <a:pt x="262" y="250"/>
                      <a:pt x="262" y="250"/>
                      <a:pt x="262" y="249"/>
                    </a:cubicBezTo>
                    <a:cubicBezTo>
                      <a:pt x="262" y="249"/>
                      <a:pt x="263" y="248"/>
                      <a:pt x="263" y="248"/>
                    </a:cubicBezTo>
                    <a:cubicBezTo>
                      <a:pt x="264" y="249"/>
                      <a:pt x="265" y="251"/>
                      <a:pt x="266" y="252"/>
                    </a:cubicBezTo>
                    <a:cubicBezTo>
                      <a:pt x="266" y="253"/>
                      <a:pt x="267" y="253"/>
                      <a:pt x="267" y="254"/>
                    </a:cubicBezTo>
                    <a:cubicBezTo>
                      <a:pt x="267" y="254"/>
                      <a:pt x="268" y="254"/>
                      <a:pt x="268" y="255"/>
                    </a:cubicBezTo>
                    <a:cubicBezTo>
                      <a:pt x="267" y="254"/>
                      <a:pt x="267" y="256"/>
                      <a:pt x="267" y="256"/>
                    </a:cubicBezTo>
                    <a:cubicBezTo>
                      <a:pt x="267" y="257"/>
                      <a:pt x="267" y="258"/>
                      <a:pt x="267" y="259"/>
                    </a:cubicBezTo>
                    <a:cubicBezTo>
                      <a:pt x="267" y="259"/>
                      <a:pt x="267" y="260"/>
                      <a:pt x="267" y="260"/>
                    </a:cubicBezTo>
                    <a:cubicBezTo>
                      <a:pt x="267" y="261"/>
                      <a:pt x="266" y="261"/>
                      <a:pt x="266" y="261"/>
                    </a:cubicBezTo>
                    <a:cubicBezTo>
                      <a:pt x="265" y="262"/>
                      <a:pt x="265" y="262"/>
                      <a:pt x="265" y="262"/>
                    </a:cubicBezTo>
                    <a:cubicBezTo>
                      <a:pt x="265" y="262"/>
                      <a:pt x="264" y="262"/>
                      <a:pt x="264" y="263"/>
                    </a:cubicBezTo>
                    <a:cubicBezTo>
                      <a:pt x="263" y="263"/>
                      <a:pt x="263" y="264"/>
                      <a:pt x="264" y="264"/>
                    </a:cubicBezTo>
                    <a:cubicBezTo>
                      <a:pt x="265" y="264"/>
                      <a:pt x="265" y="264"/>
                      <a:pt x="266" y="264"/>
                    </a:cubicBezTo>
                    <a:cubicBezTo>
                      <a:pt x="267" y="264"/>
                      <a:pt x="268" y="264"/>
                      <a:pt x="269" y="263"/>
                    </a:cubicBezTo>
                    <a:cubicBezTo>
                      <a:pt x="270" y="263"/>
                      <a:pt x="270" y="263"/>
                      <a:pt x="271" y="263"/>
                    </a:cubicBezTo>
                    <a:cubicBezTo>
                      <a:pt x="272" y="263"/>
                      <a:pt x="272" y="263"/>
                      <a:pt x="273" y="263"/>
                    </a:cubicBezTo>
                    <a:cubicBezTo>
                      <a:pt x="272" y="263"/>
                      <a:pt x="271" y="262"/>
                      <a:pt x="270" y="262"/>
                    </a:cubicBezTo>
                    <a:cubicBezTo>
                      <a:pt x="271" y="262"/>
                      <a:pt x="272" y="263"/>
                      <a:pt x="273" y="262"/>
                    </a:cubicBezTo>
                    <a:cubicBezTo>
                      <a:pt x="271" y="261"/>
                      <a:pt x="274" y="261"/>
                      <a:pt x="275" y="260"/>
                    </a:cubicBezTo>
                    <a:cubicBezTo>
                      <a:pt x="275" y="260"/>
                      <a:pt x="275" y="260"/>
                      <a:pt x="275" y="260"/>
                    </a:cubicBezTo>
                    <a:cubicBezTo>
                      <a:pt x="275" y="260"/>
                      <a:pt x="276" y="261"/>
                      <a:pt x="276" y="261"/>
                    </a:cubicBezTo>
                    <a:cubicBezTo>
                      <a:pt x="277" y="261"/>
                      <a:pt x="277" y="262"/>
                      <a:pt x="277" y="262"/>
                    </a:cubicBezTo>
                    <a:cubicBezTo>
                      <a:pt x="276" y="262"/>
                      <a:pt x="275" y="262"/>
                      <a:pt x="275" y="262"/>
                    </a:cubicBezTo>
                    <a:cubicBezTo>
                      <a:pt x="276" y="263"/>
                      <a:pt x="277" y="263"/>
                      <a:pt x="276" y="264"/>
                    </a:cubicBezTo>
                    <a:cubicBezTo>
                      <a:pt x="276" y="265"/>
                      <a:pt x="275" y="264"/>
                      <a:pt x="275" y="264"/>
                    </a:cubicBezTo>
                    <a:cubicBezTo>
                      <a:pt x="275" y="263"/>
                      <a:pt x="275" y="263"/>
                      <a:pt x="275" y="263"/>
                    </a:cubicBezTo>
                    <a:cubicBezTo>
                      <a:pt x="274" y="262"/>
                      <a:pt x="274" y="262"/>
                      <a:pt x="273" y="263"/>
                    </a:cubicBezTo>
                    <a:cubicBezTo>
                      <a:pt x="273" y="263"/>
                      <a:pt x="274" y="264"/>
                      <a:pt x="274" y="264"/>
                    </a:cubicBezTo>
                    <a:cubicBezTo>
                      <a:pt x="275" y="265"/>
                      <a:pt x="276" y="265"/>
                      <a:pt x="277" y="266"/>
                    </a:cubicBezTo>
                    <a:cubicBezTo>
                      <a:pt x="278" y="267"/>
                      <a:pt x="280" y="268"/>
                      <a:pt x="280" y="270"/>
                    </a:cubicBezTo>
                    <a:cubicBezTo>
                      <a:pt x="279" y="269"/>
                      <a:pt x="279" y="269"/>
                      <a:pt x="279" y="268"/>
                    </a:cubicBezTo>
                    <a:cubicBezTo>
                      <a:pt x="278" y="267"/>
                      <a:pt x="277" y="267"/>
                      <a:pt x="276" y="266"/>
                    </a:cubicBezTo>
                    <a:cubicBezTo>
                      <a:pt x="275" y="265"/>
                      <a:pt x="273" y="263"/>
                      <a:pt x="272" y="263"/>
                    </a:cubicBezTo>
                    <a:cubicBezTo>
                      <a:pt x="276" y="265"/>
                      <a:pt x="280" y="269"/>
                      <a:pt x="282" y="274"/>
                    </a:cubicBezTo>
                    <a:cubicBezTo>
                      <a:pt x="282" y="275"/>
                      <a:pt x="282" y="276"/>
                      <a:pt x="281" y="277"/>
                    </a:cubicBezTo>
                    <a:cubicBezTo>
                      <a:pt x="280" y="278"/>
                      <a:pt x="280" y="277"/>
                      <a:pt x="280" y="278"/>
                    </a:cubicBezTo>
                    <a:cubicBezTo>
                      <a:pt x="281" y="279"/>
                      <a:pt x="281" y="280"/>
                      <a:pt x="281" y="280"/>
                    </a:cubicBezTo>
                    <a:cubicBezTo>
                      <a:pt x="281" y="281"/>
                      <a:pt x="283" y="283"/>
                      <a:pt x="283" y="283"/>
                    </a:cubicBezTo>
                    <a:cubicBezTo>
                      <a:pt x="284" y="283"/>
                      <a:pt x="285" y="284"/>
                      <a:pt x="284" y="284"/>
                    </a:cubicBezTo>
                    <a:cubicBezTo>
                      <a:pt x="285" y="285"/>
                      <a:pt x="286" y="285"/>
                      <a:pt x="286" y="286"/>
                    </a:cubicBezTo>
                    <a:cubicBezTo>
                      <a:pt x="287" y="287"/>
                      <a:pt x="287" y="287"/>
                      <a:pt x="287" y="288"/>
                    </a:cubicBezTo>
                    <a:cubicBezTo>
                      <a:pt x="288" y="288"/>
                      <a:pt x="289" y="289"/>
                      <a:pt x="290" y="289"/>
                    </a:cubicBezTo>
                    <a:cubicBezTo>
                      <a:pt x="291" y="290"/>
                      <a:pt x="292" y="289"/>
                      <a:pt x="293" y="289"/>
                    </a:cubicBezTo>
                    <a:cubicBezTo>
                      <a:pt x="294" y="289"/>
                      <a:pt x="295" y="290"/>
                      <a:pt x="296" y="290"/>
                    </a:cubicBezTo>
                    <a:cubicBezTo>
                      <a:pt x="297" y="291"/>
                      <a:pt x="297" y="291"/>
                      <a:pt x="298" y="292"/>
                    </a:cubicBezTo>
                    <a:cubicBezTo>
                      <a:pt x="298" y="293"/>
                      <a:pt x="297" y="293"/>
                      <a:pt x="298" y="293"/>
                    </a:cubicBezTo>
                    <a:cubicBezTo>
                      <a:pt x="298" y="293"/>
                      <a:pt x="299" y="293"/>
                      <a:pt x="299" y="293"/>
                    </a:cubicBezTo>
                    <a:cubicBezTo>
                      <a:pt x="299" y="293"/>
                      <a:pt x="299" y="293"/>
                      <a:pt x="299" y="293"/>
                    </a:cubicBezTo>
                    <a:cubicBezTo>
                      <a:pt x="300" y="293"/>
                      <a:pt x="300" y="293"/>
                      <a:pt x="301" y="293"/>
                    </a:cubicBezTo>
                    <a:cubicBezTo>
                      <a:pt x="299" y="291"/>
                      <a:pt x="303" y="291"/>
                      <a:pt x="304" y="292"/>
                    </a:cubicBezTo>
                    <a:cubicBezTo>
                      <a:pt x="305" y="292"/>
                      <a:pt x="306" y="293"/>
                      <a:pt x="307" y="293"/>
                    </a:cubicBezTo>
                    <a:cubicBezTo>
                      <a:pt x="308" y="293"/>
                      <a:pt x="308" y="292"/>
                      <a:pt x="309" y="293"/>
                    </a:cubicBezTo>
                    <a:cubicBezTo>
                      <a:pt x="309" y="292"/>
                      <a:pt x="310" y="293"/>
                      <a:pt x="310" y="293"/>
                    </a:cubicBezTo>
                    <a:cubicBezTo>
                      <a:pt x="311" y="294"/>
                      <a:pt x="312" y="294"/>
                      <a:pt x="313" y="295"/>
                    </a:cubicBezTo>
                    <a:cubicBezTo>
                      <a:pt x="314" y="295"/>
                      <a:pt x="315" y="295"/>
                      <a:pt x="316" y="296"/>
                    </a:cubicBezTo>
                    <a:cubicBezTo>
                      <a:pt x="317" y="297"/>
                      <a:pt x="317" y="296"/>
                      <a:pt x="319" y="297"/>
                    </a:cubicBezTo>
                    <a:cubicBezTo>
                      <a:pt x="319" y="297"/>
                      <a:pt x="320" y="298"/>
                      <a:pt x="321" y="298"/>
                    </a:cubicBezTo>
                    <a:cubicBezTo>
                      <a:pt x="321" y="298"/>
                      <a:pt x="322" y="297"/>
                      <a:pt x="322" y="297"/>
                    </a:cubicBezTo>
                    <a:cubicBezTo>
                      <a:pt x="323" y="296"/>
                      <a:pt x="323" y="296"/>
                      <a:pt x="324" y="296"/>
                    </a:cubicBezTo>
                    <a:cubicBezTo>
                      <a:pt x="324" y="295"/>
                      <a:pt x="325" y="295"/>
                      <a:pt x="325" y="294"/>
                    </a:cubicBezTo>
                    <a:cubicBezTo>
                      <a:pt x="326" y="294"/>
                      <a:pt x="327" y="294"/>
                      <a:pt x="327" y="293"/>
                    </a:cubicBezTo>
                    <a:cubicBezTo>
                      <a:pt x="328" y="293"/>
                      <a:pt x="329" y="292"/>
                      <a:pt x="330" y="292"/>
                    </a:cubicBezTo>
                    <a:cubicBezTo>
                      <a:pt x="330" y="292"/>
                      <a:pt x="334" y="292"/>
                      <a:pt x="333" y="290"/>
                    </a:cubicBezTo>
                    <a:cubicBezTo>
                      <a:pt x="333" y="290"/>
                      <a:pt x="331" y="291"/>
                      <a:pt x="330" y="290"/>
                    </a:cubicBezTo>
                    <a:cubicBezTo>
                      <a:pt x="328" y="290"/>
                      <a:pt x="330" y="290"/>
                      <a:pt x="331" y="290"/>
                    </a:cubicBezTo>
                    <a:cubicBezTo>
                      <a:pt x="331" y="290"/>
                      <a:pt x="331" y="289"/>
                      <a:pt x="331" y="289"/>
                    </a:cubicBezTo>
                    <a:cubicBezTo>
                      <a:pt x="332" y="289"/>
                      <a:pt x="332" y="289"/>
                      <a:pt x="333" y="289"/>
                    </a:cubicBezTo>
                    <a:cubicBezTo>
                      <a:pt x="333" y="288"/>
                      <a:pt x="334" y="288"/>
                      <a:pt x="334" y="288"/>
                    </a:cubicBezTo>
                    <a:cubicBezTo>
                      <a:pt x="334" y="288"/>
                      <a:pt x="335" y="287"/>
                      <a:pt x="335" y="287"/>
                    </a:cubicBezTo>
                    <a:cubicBezTo>
                      <a:pt x="336" y="288"/>
                      <a:pt x="336" y="288"/>
                      <a:pt x="336" y="288"/>
                    </a:cubicBezTo>
                    <a:cubicBezTo>
                      <a:pt x="337" y="289"/>
                      <a:pt x="338" y="289"/>
                      <a:pt x="337" y="291"/>
                    </a:cubicBezTo>
                    <a:cubicBezTo>
                      <a:pt x="336" y="291"/>
                      <a:pt x="336" y="292"/>
                      <a:pt x="336" y="292"/>
                    </a:cubicBezTo>
                    <a:cubicBezTo>
                      <a:pt x="334" y="293"/>
                      <a:pt x="334" y="292"/>
                      <a:pt x="332" y="292"/>
                    </a:cubicBezTo>
                    <a:cubicBezTo>
                      <a:pt x="333" y="292"/>
                      <a:pt x="334" y="293"/>
                      <a:pt x="334" y="293"/>
                    </a:cubicBezTo>
                    <a:cubicBezTo>
                      <a:pt x="335" y="294"/>
                      <a:pt x="335" y="294"/>
                      <a:pt x="336" y="294"/>
                    </a:cubicBezTo>
                    <a:cubicBezTo>
                      <a:pt x="336" y="293"/>
                      <a:pt x="338" y="293"/>
                      <a:pt x="338" y="293"/>
                    </a:cubicBezTo>
                    <a:cubicBezTo>
                      <a:pt x="338" y="292"/>
                      <a:pt x="339" y="291"/>
                      <a:pt x="341" y="291"/>
                    </a:cubicBezTo>
                    <a:cubicBezTo>
                      <a:pt x="341" y="291"/>
                      <a:pt x="342" y="292"/>
                      <a:pt x="342" y="292"/>
                    </a:cubicBezTo>
                    <a:cubicBezTo>
                      <a:pt x="342" y="293"/>
                      <a:pt x="341" y="293"/>
                      <a:pt x="340" y="293"/>
                    </a:cubicBezTo>
                    <a:cubicBezTo>
                      <a:pt x="341" y="294"/>
                      <a:pt x="340" y="294"/>
                      <a:pt x="340" y="294"/>
                    </a:cubicBezTo>
                    <a:cubicBezTo>
                      <a:pt x="340" y="294"/>
                      <a:pt x="341" y="294"/>
                      <a:pt x="341" y="295"/>
                    </a:cubicBezTo>
                    <a:cubicBezTo>
                      <a:pt x="342" y="295"/>
                      <a:pt x="342" y="296"/>
                      <a:pt x="342" y="296"/>
                    </a:cubicBezTo>
                    <a:cubicBezTo>
                      <a:pt x="343" y="296"/>
                      <a:pt x="344" y="295"/>
                      <a:pt x="345" y="296"/>
                    </a:cubicBezTo>
                    <a:cubicBezTo>
                      <a:pt x="345" y="296"/>
                      <a:pt x="344" y="296"/>
                      <a:pt x="344" y="296"/>
                    </a:cubicBezTo>
                    <a:cubicBezTo>
                      <a:pt x="344" y="296"/>
                      <a:pt x="345" y="298"/>
                      <a:pt x="346" y="298"/>
                    </a:cubicBezTo>
                    <a:cubicBezTo>
                      <a:pt x="347" y="299"/>
                      <a:pt x="346" y="297"/>
                      <a:pt x="348" y="297"/>
                    </a:cubicBezTo>
                    <a:cubicBezTo>
                      <a:pt x="348" y="297"/>
                      <a:pt x="349" y="298"/>
                      <a:pt x="349" y="299"/>
                    </a:cubicBezTo>
                    <a:cubicBezTo>
                      <a:pt x="349" y="299"/>
                      <a:pt x="350" y="299"/>
                      <a:pt x="350" y="300"/>
                    </a:cubicBezTo>
                    <a:cubicBezTo>
                      <a:pt x="350" y="300"/>
                      <a:pt x="350" y="301"/>
                      <a:pt x="351" y="301"/>
                    </a:cubicBezTo>
                    <a:cubicBezTo>
                      <a:pt x="351" y="301"/>
                      <a:pt x="351" y="300"/>
                      <a:pt x="351" y="300"/>
                    </a:cubicBezTo>
                    <a:cubicBezTo>
                      <a:pt x="351" y="299"/>
                      <a:pt x="351" y="300"/>
                      <a:pt x="351" y="299"/>
                    </a:cubicBezTo>
                    <a:cubicBezTo>
                      <a:pt x="351" y="299"/>
                      <a:pt x="351" y="299"/>
                      <a:pt x="351" y="299"/>
                    </a:cubicBezTo>
                    <a:cubicBezTo>
                      <a:pt x="351" y="298"/>
                      <a:pt x="352" y="298"/>
                      <a:pt x="351" y="297"/>
                    </a:cubicBezTo>
                    <a:cubicBezTo>
                      <a:pt x="351" y="297"/>
                      <a:pt x="351" y="297"/>
                      <a:pt x="351" y="298"/>
                    </a:cubicBezTo>
                    <a:cubicBezTo>
                      <a:pt x="350" y="298"/>
                      <a:pt x="350" y="298"/>
                      <a:pt x="349" y="298"/>
                    </a:cubicBezTo>
                    <a:cubicBezTo>
                      <a:pt x="349" y="298"/>
                      <a:pt x="349" y="297"/>
                      <a:pt x="348" y="297"/>
                    </a:cubicBezTo>
                    <a:cubicBezTo>
                      <a:pt x="349" y="296"/>
                      <a:pt x="350" y="296"/>
                      <a:pt x="350" y="296"/>
                    </a:cubicBezTo>
                    <a:cubicBezTo>
                      <a:pt x="350" y="296"/>
                      <a:pt x="350" y="296"/>
                      <a:pt x="351" y="296"/>
                    </a:cubicBezTo>
                    <a:cubicBezTo>
                      <a:pt x="351" y="296"/>
                      <a:pt x="351" y="296"/>
                      <a:pt x="351" y="296"/>
                    </a:cubicBezTo>
                    <a:cubicBezTo>
                      <a:pt x="353" y="296"/>
                      <a:pt x="354" y="295"/>
                      <a:pt x="355" y="296"/>
                    </a:cubicBezTo>
                    <a:cubicBezTo>
                      <a:pt x="355" y="296"/>
                      <a:pt x="355" y="296"/>
                      <a:pt x="355" y="296"/>
                    </a:cubicBezTo>
                    <a:cubicBezTo>
                      <a:pt x="359" y="293"/>
                      <a:pt x="363" y="289"/>
                      <a:pt x="368" y="287"/>
                    </a:cubicBezTo>
                    <a:cubicBezTo>
                      <a:pt x="370" y="287"/>
                      <a:pt x="373" y="287"/>
                      <a:pt x="376" y="287"/>
                    </a:cubicBezTo>
                    <a:cubicBezTo>
                      <a:pt x="377" y="287"/>
                      <a:pt x="380" y="286"/>
                      <a:pt x="381" y="287"/>
                    </a:cubicBezTo>
                    <a:cubicBezTo>
                      <a:pt x="381" y="287"/>
                      <a:pt x="388" y="285"/>
                      <a:pt x="386" y="284"/>
                    </a:cubicBezTo>
                    <a:cubicBezTo>
                      <a:pt x="386" y="284"/>
                      <a:pt x="386" y="284"/>
                      <a:pt x="386" y="283"/>
                    </a:cubicBezTo>
                    <a:cubicBezTo>
                      <a:pt x="386" y="284"/>
                      <a:pt x="386" y="284"/>
                      <a:pt x="386" y="284"/>
                    </a:cubicBezTo>
                    <a:cubicBezTo>
                      <a:pt x="388" y="284"/>
                      <a:pt x="388" y="284"/>
                      <a:pt x="388" y="282"/>
                    </a:cubicBezTo>
                    <a:cubicBezTo>
                      <a:pt x="388" y="282"/>
                      <a:pt x="388" y="280"/>
                      <a:pt x="389" y="281"/>
                    </a:cubicBezTo>
                    <a:cubicBezTo>
                      <a:pt x="389" y="281"/>
                      <a:pt x="389" y="280"/>
                      <a:pt x="388" y="280"/>
                    </a:cubicBezTo>
                    <a:cubicBezTo>
                      <a:pt x="388" y="279"/>
                      <a:pt x="387" y="280"/>
                      <a:pt x="387" y="279"/>
                    </a:cubicBezTo>
                    <a:cubicBezTo>
                      <a:pt x="387" y="279"/>
                      <a:pt x="388" y="279"/>
                      <a:pt x="388" y="279"/>
                    </a:cubicBezTo>
                    <a:cubicBezTo>
                      <a:pt x="388" y="278"/>
                      <a:pt x="388" y="278"/>
                      <a:pt x="388" y="278"/>
                    </a:cubicBezTo>
                    <a:cubicBezTo>
                      <a:pt x="387" y="277"/>
                      <a:pt x="389" y="273"/>
                      <a:pt x="389" y="272"/>
                    </a:cubicBezTo>
                    <a:cubicBezTo>
                      <a:pt x="390" y="272"/>
                      <a:pt x="390" y="271"/>
                      <a:pt x="390" y="270"/>
                    </a:cubicBezTo>
                    <a:cubicBezTo>
                      <a:pt x="390" y="270"/>
                      <a:pt x="390" y="268"/>
                      <a:pt x="389" y="268"/>
                    </a:cubicBezTo>
                    <a:cubicBezTo>
                      <a:pt x="390" y="268"/>
                      <a:pt x="390" y="268"/>
                      <a:pt x="390" y="268"/>
                    </a:cubicBezTo>
                    <a:cubicBezTo>
                      <a:pt x="390" y="268"/>
                      <a:pt x="390" y="267"/>
                      <a:pt x="390" y="267"/>
                    </a:cubicBezTo>
                    <a:cubicBezTo>
                      <a:pt x="390" y="267"/>
                      <a:pt x="391" y="266"/>
                      <a:pt x="391" y="266"/>
                    </a:cubicBezTo>
                    <a:cubicBezTo>
                      <a:pt x="391" y="266"/>
                      <a:pt x="391" y="265"/>
                      <a:pt x="391" y="265"/>
                    </a:cubicBezTo>
                    <a:cubicBezTo>
                      <a:pt x="392" y="265"/>
                      <a:pt x="391" y="265"/>
                      <a:pt x="392" y="264"/>
                    </a:cubicBezTo>
                    <a:cubicBezTo>
                      <a:pt x="392" y="264"/>
                      <a:pt x="393" y="263"/>
                      <a:pt x="393" y="263"/>
                    </a:cubicBezTo>
                    <a:cubicBezTo>
                      <a:pt x="393" y="263"/>
                      <a:pt x="393" y="262"/>
                      <a:pt x="393" y="262"/>
                    </a:cubicBezTo>
                    <a:cubicBezTo>
                      <a:pt x="393" y="261"/>
                      <a:pt x="394" y="261"/>
                      <a:pt x="394" y="261"/>
                    </a:cubicBezTo>
                    <a:cubicBezTo>
                      <a:pt x="394" y="260"/>
                      <a:pt x="394" y="260"/>
                      <a:pt x="394" y="259"/>
                    </a:cubicBezTo>
                    <a:cubicBezTo>
                      <a:pt x="395" y="259"/>
                      <a:pt x="397" y="259"/>
                      <a:pt x="396" y="258"/>
                    </a:cubicBezTo>
                    <a:cubicBezTo>
                      <a:pt x="396" y="258"/>
                      <a:pt x="396" y="258"/>
                      <a:pt x="396" y="258"/>
                    </a:cubicBezTo>
                    <a:cubicBezTo>
                      <a:pt x="396" y="257"/>
                      <a:pt x="397" y="257"/>
                      <a:pt x="397" y="257"/>
                    </a:cubicBezTo>
                    <a:cubicBezTo>
                      <a:pt x="397" y="258"/>
                      <a:pt x="397" y="258"/>
                      <a:pt x="397" y="258"/>
                    </a:cubicBezTo>
                    <a:cubicBezTo>
                      <a:pt x="397" y="258"/>
                      <a:pt x="398" y="258"/>
                      <a:pt x="398" y="257"/>
                    </a:cubicBezTo>
                    <a:cubicBezTo>
                      <a:pt x="398" y="257"/>
                      <a:pt x="397" y="256"/>
                      <a:pt x="396" y="256"/>
                    </a:cubicBezTo>
                    <a:cubicBezTo>
                      <a:pt x="397" y="256"/>
                      <a:pt x="397" y="256"/>
                      <a:pt x="397" y="256"/>
                    </a:cubicBezTo>
                    <a:cubicBezTo>
                      <a:pt x="397" y="256"/>
                      <a:pt x="396" y="256"/>
                      <a:pt x="396" y="256"/>
                    </a:cubicBezTo>
                    <a:cubicBezTo>
                      <a:pt x="397" y="255"/>
                      <a:pt x="397" y="255"/>
                      <a:pt x="397" y="255"/>
                    </a:cubicBezTo>
                    <a:cubicBezTo>
                      <a:pt x="398" y="254"/>
                      <a:pt x="397" y="253"/>
                      <a:pt x="398" y="253"/>
                    </a:cubicBezTo>
                    <a:cubicBezTo>
                      <a:pt x="398" y="253"/>
                      <a:pt x="397" y="252"/>
                      <a:pt x="397" y="252"/>
                    </a:cubicBezTo>
                    <a:cubicBezTo>
                      <a:pt x="397" y="252"/>
                      <a:pt x="398" y="252"/>
                      <a:pt x="398" y="252"/>
                    </a:cubicBezTo>
                    <a:cubicBezTo>
                      <a:pt x="399" y="252"/>
                      <a:pt x="398" y="250"/>
                      <a:pt x="399" y="249"/>
                    </a:cubicBezTo>
                    <a:cubicBezTo>
                      <a:pt x="399" y="249"/>
                      <a:pt x="401" y="248"/>
                      <a:pt x="401" y="247"/>
                    </a:cubicBezTo>
                    <a:cubicBezTo>
                      <a:pt x="401" y="247"/>
                      <a:pt x="401" y="247"/>
                      <a:pt x="401" y="247"/>
                    </a:cubicBezTo>
                    <a:cubicBezTo>
                      <a:pt x="401" y="247"/>
                      <a:pt x="401" y="247"/>
                      <a:pt x="402" y="247"/>
                    </a:cubicBezTo>
                    <a:cubicBezTo>
                      <a:pt x="401" y="247"/>
                      <a:pt x="401" y="247"/>
                      <a:pt x="400" y="247"/>
                    </a:cubicBezTo>
                    <a:cubicBezTo>
                      <a:pt x="401" y="247"/>
                      <a:pt x="401" y="246"/>
                      <a:pt x="401" y="246"/>
                    </a:cubicBezTo>
                    <a:cubicBezTo>
                      <a:pt x="402" y="246"/>
                      <a:pt x="402" y="247"/>
                      <a:pt x="402" y="246"/>
                    </a:cubicBezTo>
                    <a:cubicBezTo>
                      <a:pt x="402" y="246"/>
                      <a:pt x="402" y="245"/>
                      <a:pt x="402" y="245"/>
                    </a:cubicBezTo>
                    <a:cubicBezTo>
                      <a:pt x="401" y="245"/>
                      <a:pt x="402" y="245"/>
                      <a:pt x="402" y="244"/>
                    </a:cubicBezTo>
                    <a:cubicBezTo>
                      <a:pt x="403" y="244"/>
                      <a:pt x="403" y="243"/>
                      <a:pt x="403" y="242"/>
                    </a:cubicBezTo>
                    <a:cubicBezTo>
                      <a:pt x="403" y="243"/>
                      <a:pt x="402" y="243"/>
                      <a:pt x="402" y="243"/>
                    </a:cubicBezTo>
                    <a:cubicBezTo>
                      <a:pt x="402" y="243"/>
                      <a:pt x="402" y="242"/>
                      <a:pt x="402" y="242"/>
                    </a:cubicBezTo>
                    <a:cubicBezTo>
                      <a:pt x="402" y="242"/>
                      <a:pt x="402" y="242"/>
                      <a:pt x="402" y="242"/>
                    </a:cubicBezTo>
                    <a:cubicBezTo>
                      <a:pt x="402" y="242"/>
                      <a:pt x="402" y="242"/>
                      <a:pt x="402" y="242"/>
                    </a:cubicBezTo>
                    <a:cubicBezTo>
                      <a:pt x="402" y="242"/>
                      <a:pt x="402" y="242"/>
                      <a:pt x="402" y="241"/>
                    </a:cubicBezTo>
                    <a:cubicBezTo>
                      <a:pt x="402" y="242"/>
                      <a:pt x="403" y="242"/>
                      <a:pt x="404" y="241"/>
                    </a:cubicBezTo>
                    <a:cubicBezTo>
                      <a:pt x="404" y="241"/>
                      <a:pt x="404" y="240"/>
                      <a:pt x="405" y="240"/>
                    </a:cubicBezTo>
                    <a:cubicBezTo>
                      <a:pt x="404" y="240"/>
                      <a:pt x="404" y="240"/>
                      <a:pt x="404" y="240"/>
                    </a:cubicBezTo>
                    <a:cubicBezTo>
                      <a:pt x="404" y="240"/>
                      <a:pt x="404" y="240"/>
                      <a:pt x="404" y="239"/>
                    </a:cubicBezTo>
                    <a:cubicBezTo>
                      <a:pt x="404" y="239"/>
                      <a:pt x="404" y="239"/>
                      <a:pt x="404" y="239"/>
                    </a:cubicBezTo>
                    <a:cubicBezTo>
                      <a:pt x="404" y="239"/>
                      <a:pt x="405" y="239"/>
                      <a:pt x="405" y="239"/>
                    </a:cubicBezTo>
                    <a:cubicBezTo>
                      <a:pt x="405" y="239"/>
                      <a:pt x="405" y="239"/>
                      <a:pt x="405" y="240"/>
                    </a:cubicBezTo>
                    <a:cubicBezTo>
                      <a:pt x="406" y="239"/>
                      <a:pt x="406" y="237"/>
                      <a:pt x="407" y="236"/>
                    </a:cubicBezTo>
                    <a:cubicBezTo>
                      <a:pt x="408" y="235"/>
                      <a:pt x="408" y="234"/>
                      <a:pt x="409" y="234"/>
                    </a:cubicBezTo>
                    <a:cubicBezTo>
                      <a:pt x="410" y="234"/>
                      <a:pt x="411" y="234"/>
                      <a:pt x="412" y="233"/>
                    </a:cubicBezTo>
                    <a:cubicBezTo>
                      <a:pt x="411" y="233"/>
                      <a:pt x="411" y="233"/>
                      <a:pt x="410" y="233"/>
                    </a:cubicBezTo>
                    <a:cubicBezTo>
                      <a:pt x="411" y="232"/>
                      <a:pt x="411" y="232"/>
                      <a:pt x="412" y="233"/>
                    </a:cubicBezTo>
                    <a:cubicBezTo>
                      <a:pt x="412" y="232"/>
                      <a:pt x="415" y="230"/>
                      <a:pt x="415" y="230"/>
                    </a:cubicBezTo>
                    <a:cubicBezTo>
                      <a:pt x="415" y="229"/>
                      <a:pt x="415" y="228"/>
                      <a:pt x="416" y="228"/>
                    </a:cubicBezTo>
                    <a:cubicBezTo>
                      <a:pt x="414" y="226"/>
                      <a:pt x="417" y="225"/>
                      <a:pt x="418" y="224"/>
                    </a:cubicBezTo>
                    <a:cubicBezTo>
                      <a:pt x="418" y="223"/>
                      <a:pt x="418" y="222"/>
                      <a:pt x="419" y="221"/>
                    </a:cubicBezTo>
                    <a:cubicBezTo>
                      <a:pt x="419" y="221"/>
                      <a:pt x="419" y="220"/>
                      <a:pt x="420" y="220"/>
                    </a:cubicBezTo>
                    <a:cubicBezTo>
                      <a:pt x="420" y="219"/>
                      <a:pt x="420" y="218"/>
                      <a:pt x="420" y="217"/>
                    </a:cubicBezTo>
                    <a:cubicBezTo>
                      <a:pt x="420" y="217"/>
                      <a:pt x="421" y="216"/>
                      <a:pt x="421" y="215"/>
                    </a:cubicBezTo>
                    <a:cubicBezTo>
                      <a:pt x="421" y="215"/>
                      <a:pt x="421" y="214"/>
                      <a:pt x="421" y="214"/>
                    </a:cubicBezTo>
                    <a:cubicBezTo>
                      <a:pt x="421" y="214"/>
                      <a:pt x="421" y="214"/>
                      <a:pt x="420" y="213"/>
                    </a:cubicBezTo>
                    <a:cubicBezTo>
                      <a:pt x="420" y="212"/>
                      <a:pt x="420" y="211"/>
                      <a:pt x="420" y="211"/>
                    </a:cubicBezTo>
                    <a:cubicBezTo>
                      <a:pt x="421" y="209"/>
                      <a:pt x="422" y="207"/>
                      <a:pt x="422" y="205"/>
                    </a:cubicBezTo>
                    <a:cubicBezTo>
                      <a:pt x="423" y="203"/>
                      <a:pt x="424" y="201"/>
                      <a:pt x="424" y="199"/>
                    </a:cubicBezTo>
                    <a:cubicBezTo>
                      <a:pt x="424" y="198"/>
                      <a:pt x="424" y="197"/>
                      <a:pt x="424" y="197"/>
                    </a:cubicBezTo>
                    <a:cubicBezTo>
                      <a:pt x="424" y="196"/>
                      <a:pt x="425" y="196"/>
                      <a:pt x="425" y="195"/>
                    </a:cubicBezTo>
                    <a:cubicBezTo>
                      <a:pt x="425" y="195"/>
                      <a:pt x="425" y="195"/>
                      <a:pt x="425" y="195"/>
                    </a:cubicBezTo>
                    <a:cubicBezTo>
                      <a:pt x="425" y="194"/>
                      <a:pt x="426" y="193"/>
                      <a:pt x="427" y="192"/>
                    </a:cubicBezTo>
                    <a:cubicBezTo>
                      <a:pt x="427" y="192"/>
                      <a:pt x="427" y="190"/>
                      <a:pt x="427" y="190"/>
                    </a:cubicBezTo>
                    <a:close/>
                    <a:moveTo>
                      <a:pt x="410" y="189"/>
                    </a:moveTo>
                    <a:cubicBezTo>
                      <a:pt x="410" y="189"/>
                      <a:pt x="410" y="189"/>
                      <a:pt x="410" y="189"/>
                    </a:cubicBezTo>
                    <a:cubicBezTo>
                      <a:pt x="410" y="189"/>
                      <a:pt x="410" y="189"/>
                      <a:pt x="410" y="189"/>
                    </a:cubicBezTo>
                    <a:close/>
                    <a:moveTo>
                      <a:pt x="385" y="190"/>
                    </a:moveTo>
                    <a:cubicBezTo>
                      <a:pt x="385" y="190"/>
                      <a:pt x="385" y="190"/>
                      <a:pt x="385" y="190"/>
                    </a:cubicBezTo>
                    <a:cubicBezTo>
                      <a:pt x="384" y="190"/>
                      <a:pt x="385" y="190"/>
                      <a:pt x="385" y="190"/>
                    </a:cubicBezTo>
                    <a:close/>
                    <a:moveTo>
                      <a:pt x="381" y="191"/>
                    </a:moveTo>
                    <a:cubicBezTo>
                      <a:pt x="381" y="191"/>
                      <a:pt x="381" y="191"/>
                      <a:pt x="381" y="191"/>
                    </a:cubicBezTo>
                    <a:cubicBezTo>
                      <a:pt x="381" y="191"/>
                      <a:pt x="380" y="192"/>
                      <a:pt x="381" y="191"/>
                    </a:cubicBezTo>
                    <a:close/>
                    <a:moveTo>
                      <a:pt x="369" y="272"/>
                    </a:moveTo>
                    <a:cubicBezTo>
                      <a:pt x="369" y="273"/>
                      <a:pt x="369" y="273"/>
                      <a:pt x="369" y="273"/>
                    </a:cubicBezTo>
                    <a:cubicBezTo>
                      <a:pt x="369" y="273"/>
                      <a:pt x="369" y="273"/>
                      <a:pt x="369" y="272"/>
                    </a:cubicBezTo>
                    <a:close/>
                    <a:moveTo>
                      <a:pt x="370" y="275"/>
                    </a:moveTo>
                    <a:cubicBezTo>
                      <a:pt x="370" y="274"/>
                      <a:pt x="370" y="274"/>
                      <a:pt x="370" y="274"/>
                    </a:cubicBezTo>
                    <a:cubicBezTo>
                      <a:pt x="370" y="274"/>
                      <a:pt x="370" y="274"/>
                      <a:pt x="370" y="275"/>
                    </a:cubicBezTo>
                    <a:close/>
                    <a:moveTo>
                      <a:pt x="368" y="270"/>
                    </a:moveTo>
                    <a:cubicBezTo>
                      <a:pt x="368" y="270"/>
                      <a:pt x="368" y="270"/>
                      <a:pt x="368" y="270"/>
                    </a:cubicBezTo>
                    <a:cubicBezTo>
                      <a:pt x="368" y="270"/>
                      <a:pt x="368" y="270"/>
                      <a:pt x="368" y="270"/>
                    </a:cubicBezTo>
                    <a:close/>
                    <a:moveTo>
                      <a:pt x="368" y="271"/>
                    </a:moveTo>
                    <a:cubicBezTo>
                      <a:pt x="368" y="271"/>
                      <a:pt x="368" y="271"/>
                      <a:pt x="368" y="271"/>
                    </a:cubicBezTo>
                    <a:cubicBezTo>
                      <a:pt x="368" y="271"/>
                      <a:pt x="368" y="271"/>
                      <a:pt x="368" y="271"/>
                    </a:cubicBezTo>
                    <a:close/>
                    <a:moveTo>
                      <a:pt x="368" y="268"/>
                    </a:moveTo>
                    <a:cubicBezTo>
                      <a:pt x="367" y="268"/>
                      <a:pt x="368" y="268"/>
                      <a:pt x="368" y="268"/>
                    </a:cubicBezTo>
                    <a:close/>
                    <a:moveTo>
                      <a:pt x="335" y="268"/>
                    </a:moveTo>
                    <a:cubicBezTo>
                      <a:pt x="336" y="268"/>
                      <a:pt x="336" y="268"/>
                      <a:pt x="335" y="268"/>
                    </a:cubicBezTo>
                    <a:cubicBezTo>
                      <a:pt x="335" y="268"/>
                      <a:pt x="335" y="268"/>
                      <a:pt x="335" y="268"/>
                    </a:cubicBezTo>
                    <a:close/>
                    <a:moveTo>
                      <a:pt x="335" y="268"/>
                    </a:moveTo>
                    <a:cubicBezTo>
                      <a:pt x="335" y="268"/>
                      <a:pt x="335" y="268"/>
                      <a:pt x="335" y="268"/>
                    </a:cubicBezTo>
                    <a:close/>
                    <a:moveTo>
                      <a:pt x="318" y="256"/>
                    </a:moveTo>
                    <a:cubicBezTo>
                      <a:pt x="318" y="256"/>
                      <a:pt x="318" y="256"/>
                      <a:pt x="318" y="256"/>
                    </a:cubicBezTo>
                    <a:cubicBezTo>
                      <a:pt x="318" y="256"/>
                      <a:pt x="318" y="256"/>
                      <a:pt x="318" y="256"/>
                    </a:cubicBezTo>
                    <a:close/>
                    <a:moveTo>
                      <a:pt x="318" y="256"/>
                    </a:moveTo>
                    <a:cubicBezTo>
                      <a:pt x="319" y="256"/>
                      <a:pt x="319" y="256"/>
                      <a:pt x="318" y="256"/>
                    </a:cubicBezTo>
                    <a:close/>
                    <a:moveTo>
                      <a:pt x="312" y="254"/>
                    </a:moveTo>
                    <a:cubicBezTo>
                      <a:pt x="312" y="254"/>
                      <a:pt x="312" y="254"/>
                      <a:pt x="312" y="254"/>
                    </a:cubicBezTo>
                    <a:cubicBezTo>
                      <a:pt x="312" y="254"/>
                      <a:pt x="312" y="254"/>
                      <a:pt x="312" y="254"/>
                    </a:cubicBezTo>
                    <a:close/>
                    <a:moveTo>
                      <a:pt x="378" y="246"/>
                    </a:moveTo>
                    <a:cubicBezTo>
                      <a:pt x="378" y="246"/>
                      <a:pt x="379" y="246"/>
                      <a:pt x="379" y="245"/>
                    </a:cubicBezTo>
                    <a:cubicBezTo>
                      <a:pt x="378" y="246"/>
                      <a:pt x="378" y="246"/>
                      <a:pt x="379" y="247"/>
                    </a:cubicBezTo>
                    <a:cubicBezTo>
                      <a:pt x="378" y="246"/>
                      <a:pt x="378" y="246"/>
                      <a:pt x="378" y="246"/>
                    </a:cubicBezTo>
                    <a:cubicBezTo>
                      <a:pt x="378" y="246"/>
                      <a:pt x="378" y="246"/>
                      <a:pt x="378" y="246"/>
                    </a:cubicBezTo>
                    <a:cubicBezTo>
                      <a:pt x="378" y="246"/>
                      <a:pt x="378" y="246"/>
                      <a:pt x="378" y="246"/>
                    </a:cubicBezTo>
                    <a:close/>
                    <a:moveTo>
                      <a:pt x="167" y="59"/>
                    </a:moveTo>
                    <a:cubicBezTo>
                      <a:pt x="167" y="59"/>
                      <a:pt x="167" y="59"/>
                      <a:pt x="166" y="59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67" y="60"/>
                      <a:pt x="167" y="60"/>
                      <a:pt x="167" y="60"/>
                    </a:cubicBezTo>
                    <a:cubicBezTo>
                      <a:pt x="167" y="60"/>
                      <a:pt x="167" y="60"/>
                      <a:pt x="166" y="60"/>
                    </a:cubicBezTo>
                    <a:cubicBezTo>
                      <a:pt x="167" y="60"/>
                      <a:pt x="167" y="61"/>
                      <a:pt x="167" y="61"/>
                    </a:cubicBezTo>
                    <a:cubicBezTo>
                      <a:pt x="166" y="60"/>
                      <a:pt x="167" y="61"/>
                      <a:pt x="166" y="61"/>
                    </a:cubicBezTo>
                    <a:cubicBezTo>
                      <a:pt x="166" y="61"/>
                      <a:pt x="166" y="62"/>
                      <a:pt x="166" y="62"/>
                    </a:cubicBezTo>
                    <a:cubicBezTo>
                      <a:pt x="166" y="61"/>
                      <a:pt x="166" y="61"/>
                      <a:pt x="166" y="61"/>
                    </a:cubicBezTo>
                    <a:cubicBezTo>
                      <a:pt x="166" y="61"/>
                      <a:pt x="166" y="61"/>
                      <a:pt x="166" y="61"/>
                    </a:cubicBezTo>
                    <a:cubicBezTo>
                      <a:pt x="166" y="61"/>
                      <a:pt x="165" y="61"/>
                      <a:pt x="165" y="61"/>
                    </a:cubicBezTo>
                    <a:cubicBezTo>
                      <a:pt x="165" y="62"/>
                      <a:pt x="165" y="62"/>
                      <a:pt x="165" y="63"/>
                    </a:cubicBezTo>
                    <a:cubicBezTo>
                      <a:pt x="165" y="63"/>
                      <a:pt x="165" y="63"/>
                      <a:pt x="165" y="63"/>
                    </a:cubicBezTo>
                    <a:cubicBezTo>
                      <a:pt x="165" y="63"/>
                      <a:pt x="165" y="63"/>
                      <a:pt x="165" y="64"/>
                    </a:cubicBezTo>
                    <a:cubicBezTo>
                      <a:pt x="165" y="64"/>
                      <a:pt x="165" y="64"/>
                      <a:pt x="165" y="64"/>
                    </a:cubicBezTo>
                    <a:cubicBezTo>
                      <a:pt x="165" y="64"/>
                      <a:pt x="165" y="65"/>
                      <a:pt x="165" y="65"/>
                    </a:cubicBezTo>
                    <a:cubicBezTo>
                      <a:pt x="164" y="65"/>
                      <a:pt x="165" y="64"/>
                      <a:pt x="164" y="64"/>
                    </a:cubicBezTo>
                    <a:cubicBezTo>
                      <a:pt x="164" y="64"/>
                      <a:pt x="164" y="64"/>
                      <a:pt x="163" y="64"/>
                    </a:cubicBezTo>
                    <a:cubicBezTo>
                      <a:pt x="163" y="64"/>
                      <a:pt x="163" y="64"/>
                      <a:pt x="163" y="63"/>
                    </a:cubicBezTo>
                    <a:cubicBezTo>
                      <a:pt x="163" y="64"/>
                      <a:pt x="163" y="64"/>
                      <a:pt x="163" y="64"/>
                    </a:cubicBezTo>
                    <a:cubicBezTo>
                      <a:pt x="163" y="64"/>
                      <a:pt x="163" y="63"/>
                      <a:pt x="163" y="63"/>
                    </a:cubicBezTo>
                    <a:cubicBezTo>
                      <a:pt x="163" y="63"/>
                      <a:pt x="163" y="63"/>
                      <a:pt x="163" y="63"/>
                    </a:cubicBezTo>
                    <a:cubicBezTo>
                      <a:pt x="163" y="63"/>
                      <a:pt x="163" y="63"/>
                      <a:pt x="163" y="63"/>
                    </a:cubicBezTo>
                    <a:cubicBezTo>
                      <a:pt x="163" y="63"/>
                      <a:pt x="163" y="62"/>
                      <a:pt x="163" y="62"/>
                    </a:cubicBezTo>
                    <a:cubicBezTo>
                      <a:pt x="163" y="62"/>
                      <a:pt x="162" y="62"/>
                      <a:pt x="162" y="63"/>
                    </a:cubicBezTo>
                    <a:cubicBezTo>
                      <a:pt x="162" y="62"/>
                      <a:pt x="164" y="61"/>
                      <a:pt x="163" y="59"/>
                    </a:cubicBezTo>
                    <a:cubicBezTo>
                      <a:pt x="163" y="59"/>
                      <a:pt x="164" y="59"/>
                      <a:pt x="164" y="59"/>
                    </a:cubicBezTo>
                    <a:cubicBezTo>
                      <a:pt x="164" y="59"/>
                      <a:pt x="164" y="59"/>
                      <a:pt x="164" y="60"/>
                    </a:cubicBezTo>
                    <a:cubicBezTo>
                      <a:pt x="164" y="59"/>
                      <a:pt x="164" y="59"/>
                      <a:pt x="163" y="59"/>
                    </a:cubicBezTo>
                    <a:cubicBezTo>
                      <a:pt x="164" y="58"/>
                      <a:pt x="164" y="58"/>
                      <a:pt x="164" y="58"/>
                    </a:cubicBezTo>
                    <a:cubicBezTo>
                      <a:pt x="165" y="58"/>
                      <a:pt x="165" y="57"/>
                      <a:pt x="165" y="58"/>
                    </a:cubicBezTo>
                    <a:cubicBezTo>
                      <a:pt x="165" y="58"/>
                      <a:pt x="165" y="58"/>
                      <a:pt x="164" y="59"/>
                    </a:cubicBezTo>
                    <a:cubicBezTo>
                      <a:pt x="165" y="59"/>
                      <a:pt x="165" y="58"/>
                      <a:pt x="165" y="58"/>
                    </a:cubicBezTo>
                    <a:cubicBezTo>
                      <a:pt x="165" y="58"/>
                      <a:pt x="165" y="59"/>
                      <a:pt x="165" y="59"/>
                    </a:cubicBezTo>
                    <a:cubicBezTo>
                      <a:pt x="165" y="59"/>
                      <a:pt x="165" y="58"/>
                      <a:pt x="165" y="58"/>
                    </a:cubicBezTo>
                    <a:cubicBezTo>
                      <a:pt x="165" y="59"/>
                      <a:pt x="165" y="59"/>
                      <a:pt x="165" y="59"/>
                    </a:cubicBezTo>
                    <a:cubicBezTo>
                      <a:pt x="165" y="59"/>
                      <a:pt x="165" y="59"/>
                      <a:pt x="166" y="58"/>
                    </a:cubicBezTo>
                    <a:cubicBezTo>
                      <a:pt x="166" y="58"/>
                      <a:pt x="166" y="59"/>
                      <a:pt x="166" y="59"/>
                    </a:cubicBezTo>
                    <a:cubicBezTo>
                      <a:pt x="166" y="58"/>
                      <a:pt x="166" y="58"/>
                      <a:pt x="167" y="58"/>
                    </a:cubicBezTo>
                    <a:cubicBezTo>
                      <a:pt x="167" y="58"/>
                      <a:pt x="168" y="58"/>
                      <a:pt x="167" y="59"/>
                    </a:cubicBezTo>
                    <a:cubicBezTo>
                      <a:pt x="168" y="59"/>
                      <a:pt x="168" y="59"/>
                      <a:pt x="167" y="59"/>
                    </a:cubicBezTo>
                    <a:close/>
                    <a:moveTo>
                      <a:pt x="294" y="247"/>
                    </a:moveTo>
                    <a:cubicBezTo>
                      <a:pt x="294" y="247"/>
                      <a:pt x="294" y="247"/>
                      <a:pt x="294" y="247"/>
                    </a:cubicBezTo>
                    <a:close/>
                    <a:moveTo>
                      <a:pt x="296" y="247"/>
                    </a:moveTo>
                    <a:cubicBezTo>
                      <a:pt x="296" y="247"/>
                      <a:pt x="296" y="247"/>
                      <a:pt x="296" y="247"/>
                    </a:cubicBezTo>
                    <a:cubicBezTo>
                      <a:pt x="296" y="247"/>
                      <a:pt x="297" y="247"/>
                      <a:pt x="296" y="247"/>
                    </a:cubicBezTo>
                    <a:close/>
                    <a:moveTo>
                      <a:pt x="299" y="249"/>
                    </a:moveTo>
                    <a:cubicBezTo>
                      <a:pt x="299" y="249"/>
                      <a:pt x="299" y="249"/>
                      <a:pt x="299" y="248"/>
                    </a:cubicBezTo>
                    <a:cubicBezTo>
                      <a:pt x="299" y="249"/>
                      <a:pt x="299" y="249"/>
                      <a:pt x="299" y="249"/>
                    </a:cubicBezTo>
                    <a:close/>
                    <a:moveTo>
                      <a:pt x="301" y="248"/>
                    </a:moveTo>
                    <a:cubicBezTo>
                      <a:pt x="301" y="248"/>
                      <a:pt x="302" y="248"/>
                      <a:pt x="302" y="248"/>
                    </a:cubicBezTo>
                    <a:cubicBezTo>
                      <a:pt x="301" y="248"/>
                      <a:pt x="301" y="248"/>
                      <a:pt x="301" y="248"/>
                    </a:cubicBezTo>
                    <a:close/>
                    <a:moveTo>
                      <a:pt x="304" y="248"/>
                    </a:moveTo>
                    <a:cubicBezTo>
                      <a:pt x="304" y="248"/>
                      <a:pt x="304" y="248"/>
                      <a:pt x="304" y="248"/>
                    </a:cubicBezTo>
                    <a:close/>
                    <a:moveTo>
                      <a:pt x="304" y="248"/>
                    </a:moveTo>
                    <a:cubicBezTo>
                      <a:pt x="304" y="248"/>
                      <a:pt x="304" y="248"/>
                      <a:pt x="305" y="248"/>
                    </a:cubicBezTo>
                    <a:cubicBezTo>
                      <a:pt x="304" y="248"/>
                      <a:pt x="304" y="248"/>
                      <a:pt x="304" y="248"/>
                    </a:cubicBezTo>
                    <a:close/>
                    <a:moveTo>
                      <a:pt x="306" y="248"/>
                    </a:moveTo>
                    <a:cubicBezTo>
                      <a:pt x="306" y="248"/>
                      <a:pt x="306" y="248"/>
                      <a:pt x="306" y="248"/>
                    </a:cubicBezTo>
                    <a:cubicBezTo>
                      <a:pt x="306" y="248"/>
                      <a:pt x="306" y="248"/>
                      <a:pt x="306" y="248"/>
                    </a:cubicBezTo>
                    <a:close/>
                    <a:moveTo>
                      <a:pt x="306" y="248"/>
                    </a:moveTo>
                    <a:cubicBezTo>
                      <a:pt x="306" y="248"/>
                      <a:pt x="306" y="248"/>
                      <a:pt x="306" y="248"/>
                    </a:cubicBezTo>
                    <a:cubicBezTo>
                      <a:pt x="306" y="248"/>
                      <a:pt x="306" y="249"/>
                      <a:pt x="306" y="248"/>
                    </a:cubicBezTo>
                    <a:close/>
                    <a:moveTo>
                      <a:pt x="307" y="249"/>
                    </a:moveTo>
                    <a:cubicBezTo>
                      <a:pt x="307" y="248"/>
                      <a:pt x="307" y="249"/>
                      <a:pt x="307" y="249"/>
                    </a:cubicBezTo>
                    <a:close/>
                    <a:moveTo>
                      <a:pt x="310" y="255"/>
                    </a:moveTo>
                    <a:cubicBezTo>
                      <a:pt x="310" y="255"/>
                      <a:pt x="311" y="255"/>
                      <a:pt x="310" y="255"/>
                    </a:cubicBezTo>
                    <a:close/>
                    <a:moveTo>
                      <a:pt x="311" y="255"/>
                    </a:moveTo>
                    <a:cubicBezTo>
                      <a:pt x="311" y="255"/>
                      <a:pt x="311" y="255"/>
                      <a:pt x="311" y="255"/>
                    </a:cubicBezTo>
                    <a:close/>
                    <a:moveTo>
                      <a:pt x="313" y="253"/>
                    </a:moveTo>
                    <a:cubicBezTo>
                      <a:pt x="313" y="253"/>
                      <a:pt x="313" y="253"/>
                      <a:pt x="313" y="253"/>
                    </a:cubicBezTo>
                    <a:cubicBezTo>
                      <a:pt x="313" y="253"/>
                      <a:pt x="313" y="253"/>
                      <a:pt x="313" y="253"/>
                    </a:cubicBezTo>
                    <a:close/>
                    <a:moveTo>
                      <a:pt x="317" y="254"/>
                    </a:moveTo>
                    <a:cubicBezTo>
                      <a:pt x="317" y="254"/>
                      <a:pt x="318" y="254"/>
                      <a:pt x="317" y="254"/>
                    </a:cubicBezTo>
                    <a:close/>
                    <a:moveTo>
                      <a:pt x="318" y="255"/>
                    </a:moveTo>
                    <a:cubicBezTo>
                      <a:pt x="318" y="255"/>
                      <a:pt x="318" y="255"/>
                      <a:pt x="319" y="255"/>
                    </a:cubicBezTo>
                    <a:cubicBezTo>
                      <a:pt x="318" y="255"/>
                      <a:pt x="318" y="255"/>
                      <a:pt x="318" y="255"/>
                    </a:cubicBezTo>
                    <a:close/>
                    <a:moveTo>
                      <a:pt x="321" y="259"/>
                    </a:moveTo>
                    <a:cubicBezTo>
                      <a:pt x="320" y="259"/>
                      <a:pt x="320" y="259"/>
                      <a:pt x="320" y="259"/>
                    </a:cubicBezTo>
                    <a:cubicBezTo>
                      <a:pt x="320" y="259"/>
                      <a:pt x="321" y="260"/>
                      <a:pt x="321" y="259"/>
                    </a:cubicBezTo>
                    <a:close/>
                    <a:moveTo>
                      <a:pt x="327" y="264"/>
                    </a:moveTo>
                    <a:cubicBezTo>
                      <a:pt x="327" y="264"/>
                      <a:pt x="327" y="264"/>
                      <a:pt x="326" y="263"/>
                    </a:cubicBezTo>
                    <a:cubicBezTo>
                      <a:pt x="327" y="264"/>
                      <a:pt x="327" y="264"/>
                      <a:pt x="327" y="264"/>
                    </a:cubicBezTo>
                    <a:close/>
                    <a:moveTo>
                      <a:pt x="332" y="268"/>
                    </a:moveTo>
                    <a:cubicBezTo>
                      <a:pt x="332" y="268"/>
                      <a:pt x="332" y="268"/>
                      <a:pt x="332" y="268"/>
                    </a:cubicBezTo>
                    <a:cubicBezTo>
                      <a:pt x="332" y="268"/>
                      <a:pt x="332" y="268"/>
                      <a:pt x="332" y="268"/>
                    </a:cubicBezTo>
                    <a:cubicBezTo>
                      <a:pt x="332" y="268"/>
                      <a:pt x="332" y="268"/>
                      <a:pt x="332" y="268"/>
                    </a:cubicBezTo>
                    <a:close/>
                    <a:moveTo>
                      <a:pt x="333" y="269"/>
                    </a:moveTo>
                    <a:cubicBezTo>
                      <a:pt x="333" y="269"/>
                      <a:pt x="333" y="269"/>
                      <a:pt x="333" y="269"/>
                    </a:cubicBezTo>
                    <a:close/>
                    <a:moveTo>
                      <a:pt x="333" y="269"/>
                    </a:moveTo>
                    <a:cubicBezTo>
                      <a:pt x="333" y="269"/>
                      <a:pt x="333" y="269"/>
                      <a:pt x="333" y="269"/>
                    </a:cubicBezTo>
                    <a:close/>
                    <a:moveTo>
                      <a:pt x="333" y="269"/>
                    </a:moveTo>
                    <a:cubicBezTo>
                      <a:pt x="334" y="269"/>
                      <a:pt x="334" y="269"/>
                      <a:pt x="334" y="269"/>
                    </a:cubicBezTo>
                    <a:cubicBezTo>
                      <a:pt x="334" y="269"/>
                      <a:pt x="334" y="269"/>
                      <a:pt x="333" y="269"/>
                    </a:cubicBezTo>
                    <a:close/>
                    <a:moveTo>
                      <a:pt x="346" y="268"/>
                    </a:moveTo>
                    <a:cubicBezTo>
                      <a:pt x="346" y="268"/>
                      <a:pt x="347" y="268"/>
                      <a:pt x="346" y="268"/>
                    </a:cubicBezTo>
                    <a:close/>
                    <a:moveTo>
                      <a:pt x="349" y="268"/>
                    </a:moveTo>
                    <a:cubicBezTo>
                      <a:pt x="348" y="268"/>
                      <a:pt x="346" y="268"/>
                      <a:pt x="347" y="267"/>
                    </a:cubicBezTo>
                    <a:cubicBezTo>
                      <a:pt x="347" y="267"/>
                      <a:pt x="349" y="268"/>
                      <a:pt x="349" y="268"/>
                    </a:cubicBezTo>
                    <a:close/>
                    <a:moveTo>
                      <a:pt x="349" y="268"/>
                    </a:moveTo>
                    <a:cubicBezTo>
                      <a:pt x="349" y="268"/>
                      <a:pt x="349" y="268"/>
                      <a:pt x="349" y="268"/>
                    </a:cubicBezTo>
                    <a:close/>
                    <a:moveTo>
                      <a:pt x="350" y="268"/>
                    </a:moveTo>
                    <a:cubicBezTo>
                      <a:pt x="350" y="268"/>
                      <a:pt x="350" y="268"/>
                      <a:pt x="350" y="268"/>
                    </a:cubicBezTo>
                    <a:close/>
                    <a:moveTo>
                      <a:pt x="351" y="267"/>
                    </a:moveTo>
                    <a:cubicBezTo>
                      <a:pt x="351" y="267"/>
                      <a:pt x="352" y="267"/>
                      <a:pt x="352" y="267"/>
                    </a:cubicBezTo>
                    <a:lnTo>
                      <a:pt x="351" y="267"/>
                    </a:lnTo>
                    <a:close/>
                    <a:moveTo>
                      <a:pt x="352" y="267"/>
                    </a:moveTo>
                    <a:cubicBezTo>
                      <a:pt x="352" y="267"/>
                      <a:pt x="352" y="268"/>
                      <a:pt x="352" y="267"/>
                    </a:cubicBezTo>
                    <a:close/>
                    <a:moveTo>
                      <a:pt x="353" y="268"/>
                    </a:moveTo>
                    <a:cubicBezTo>
                      <a:pt x="353" y="268"/>
                      <a:pt x="353" y="268"/>
                      <a:pt x="354" y="268"/>
                    </a:cubicBezTo>
                    <a:cubicBezTo>
                      <a:pt x="353" y="268"/>
                      <a:pt x="353" y="268"/>
                      <a:pt x="353" y="268"/>
                    </a:cubicBezTo>
                    <a:close/>
                    <a:moveTo>
                      <a:pt x="359" y="270"/>
                    </a:moveTo>
                    <a:cubicBezTo>
                      <a:pt x="358" y="270"/>
                      <a:pt x="357" y="270"/>
                      <a:pt x="357" y="269"/>
                    </a:cubicBezTo>
                    <a:cubicBezTo>
                      <a:pt x="357" y="268"/>
                      <a:pt x="358" y="268"/>
                      <a:pt x="358" y="267"/>
                    </a:cubicBezTo>
                    <a:cubicBezTo>
                      <a:pt x="358" y="268"/>
                      <a:pt x="359" y="268"/>
                      <a:pt x="360" y="268"/>
                    </a:cubicBezTo>
                    <a:cubicBezTo>
                      <a:pt x="359" y="268"/>
                      <a:pt x="358" y="268"/>
                      <a:pt x="358" y="269"/>
                    </a:cubicBezTo>
                    <a:cubicBezTo>
                      <a:pt x="358" y="269"/>
                      <a:pt x="358" y="270"/>
                      <a:pt x="359" y="270"/>
                    </a:cubicBezTo>
                    <a:cubicBezTo>
                      <a:pt x="359" y="270"/>
                      <a:pt x="359" y="270"/>
                      <a:pt x="359" y="270"/>
                    </a:cubicBezTo>
                    <a:close/>
                    <a:moveTo>
                      <a:pt x="362" y="267"/>
                    </a:moveTo>
                    <a:cubicBezTo>
                      <a:pt x="362" y="267"/>
                      <a:pt x="362" y="267"/>
                      <a:pt x="362" y="267"/>
                    </a:cubicBezTo>
                    <a:cubicBezTo>
                      <a:pt x="363" y="267"/>
                      <a:pt x="362" y="267"/>
                      <a:pt x="362" y="267"/>
                    </a:cubicBezTo>
                    <a:close/>
                    <a:moveTo>
                      <a:pt x="364" y="267"/>
                    </a:moveTo>
                    <a:cubicBezTo>
                      <a:pt x="364" y="267"/>
                      <a:pt x="365" y="267"/>
                      <a:pt x="364" y="267"/>
                    </a:cubicBezTo>
                    <a:close/>
                    <a:moveTo>
                      <a:pt x="366" y="268"/>
                    </a:moveTo>
                    <a:cubicBezTo>
                      <a:pt x="366" y="268"/>
                      <a:pt x="367" y="268"/>
                      <a:pt x="366" y="268"/>
                    </a:cubicBezTo>
                    <a:close/>
                    <a:moveTo>
                      <a:pt x="368" y="269"/>
                    </a:moveTo>
                    <a:cubicBezTo>
                      <a:pt x="368" y="269"/>
                      <a:pt x="368" y="269"/>
                      <a:pt x="368" y="269"/>
                    </a:cubicBezTo>
                    <a:cubicBezTo>
                      <a:pt x="368" y="269"/>
                      <a:pt x="368" y="269"/>
                      <a:pt x="368" y="269"/>
                    </a:cubicBezTo>
                    <a:close/>
                    <a:moveTo>
                      <a:pt x="389" y="190"/>
                    </a:moveTo>
                    <a:cubicBezTo>
                      <a:pt x="388" y="190"/>
                      <a:pt x="389" y="189"/>
                      <a:pt x="389" y="189"/>
                    </a:cubicBezTo>
                    <a:cubicBezTo>
                      <a:pt x="389" y="189"/>
                      <a:pt x="389" y="190"/>
                      <a:pt x="389" y="190"/>
                    </a:cubicBezTo>
                    <a:close/>
                    <a:moveTo>
                      <a:pt x="400" y="192"/>
                    </a:moveTo>
                    <a:cubicBezTo>
                      <a:pt x="400" y="192"/>
                      <a:pt x="400" y="192"/>
                      <a:pt x="400" y="192"/>
                    </a:cubicBezTo>
                    <a:close/>
                    <a:moveTo>
                      <a:pt x="403" y="195"/>
                    </a:moveTo>
                    <a:cubicBezTo>
                      <a:pt x="403" y="196"/>
                      <a:pt x="404" y="195"/>
                      <a:pt x="403" y="195"/>
                    </a:cubicBezTo>
                    <a:close/>
                    <a:moveTo>
                      <a:pt x="405" y="193"/>
                    </a:moveTo>
                    <a:cubicBezTo>
                      <a:pt x="406" y="193"/>
                      <a:pt x="406" y="193"/>
                      <a:pt x="405" y="193"/>
                    </a:cubicBezTo>
                    <a:close/>
                    <a:moveTo>
                      <a:pt x="406" y="193"/>
                    </a:moveTo>
                    <a:cubicBezTo>
                      <a:pt x="406" y="193"/>
                      <a:pt x="406" y="193"/>
                      <a:pt x="406" y="193"/>
                    </a:cubicBezTo>
                    <a:close/>
                    <a:moveTo>
                      <a:pt x="408" y="193"/>
                    </a:moveTo>
                    <a:cubicBezTo>
                      <a:pt x="408" y="193"/>
                      <a:pt x="408" y="193"/>
                      <a:pt x="408" y="193"/>
                    </a:cubicBezTo>
                    <a:close/>
                    <a:moveTo>
                      <a:pt x="410" y="193"/>
                    </a:moveTo>
                    <a:cubicBezTo>
                      <a:pt x="409" y="193"/>
                      <a:pt x="410" y="193"/>
                      <a:pt x="410" y="193"/>
                    </a:cubicBezTo>
                    <a:close/>
                    <a:moveTo>
                      <a:pt x="410" y="193"/>
                    </a:moveTo>
                    <a:cubicBezTo>
                      <a:pt x="410" y="193"/>
                      <a:pt x="410" y="193"/>
                      <a:pt x="410" y="193"/>
                    </a:cubicBezTo>
                    <a:close/>
                    <a:moveTo>
                      <a:pt x="415" y="186"/>
                    </a:moveTo>
                    <a:cubicBezTo>
                      <a:pt x="415" y="186"/>
                      <a:pt x="415" y="186"/>
                      <a:pt x="415" y="186"/>
                    </a:cubicBezTo>
                    <a:close/>
                    <a:moveTo>
                      <a:pt x="415" y="187"/>
                    </a:moveTo>
                    <a:cubicBezTo>
                      <a:pt x="415" y="186"/>
                      <a:pt x="415" y="187"/>
                      <a:pt x="415" y="187"/>
                    </a:cubicBezTo>
                    <a:close/>
                    <a:moveTo>
                      <a:pt x="417" y="187"/>
                    </a:moveTo>
                    <a:cubicBezTo>
                      <a:pt x="416" y="187"/>
                      <a:pt x="416" y="186"/>
                      <a:pt x="416" y="186"/>
                    </a:cubicBezTo>
                    <a:cubicBezTo>
                      <a:pt x="417" y="187"/>
                      <a:pt x="417" y="187"/>
                      <a:pt x="418" y="187"/>
                    </a:cubicBezTo>
                    <a:cubicBezTo>
                      <a:pt x="417" y="187"/>
                      <a:pt x="417" y="187"/>
                      <a:pt x="417" y="187"/>
                    </a:cubicBezTo>
                    <a:close/>
                    <a:moveTo>
                      <a:pt x="418" y="187"/>
                    </a:moveTo>
                    <a:cubicBezTo>
                      <a:pt x="418" y="187"/>
                      <a:pt x="418" y="187"/>
                      <a:pt x="418" y="187"/>
                    </a:cubicBezTo>
                    <a:cubicBezTo>
                      <a:pt x="418" y="187"/>
                      <a:pt x="418" y="187"/>
                      <a:pt x="418" y="187"/>
                    </a:cubicBezTo>
                    <a:cubicBezTo>
                      <a:pt x="418" y="187"/>
                      <a:pt x="418" y="187"/>
                      <a:pt x="418" y="187"/>
                    </a:cubicBezTo>
                    <a:close/>
                    <a:moveTo>
                      <a:pt x="421" y="187"/>
                    </a:moveTo>
                    <a:cubicBezTo>
                      <a:pt x="421" y="187"/>
                      <a:pt x="422" y="187"/>
                      <a:pt x="421" y="187"/>
                    </a:cubicBezTo>
                    <a:close/>
                    <a:moveTo>
                      <a:pt x="423" y="186"/>
                    </a:moveTo>
                    <a:cubicBezTo>
                      <a:pt x="423" y="186"/>
                      <a:pt x="423" y="186"/>
                      <a:pt x="423" y="186"/>
                    </a:cubicBezTo>
                    <a:close/>
                  </a:path>
                </a:pathLst>
              </a:custGeom>
              <a:solidFill>
                <a:srgbClr val="9C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n-US"/>
              </a:p>
            </p:txBody>
          </p:sp>
        </p:grpSp>
        <p:sp>
          <p:nvSpPr>
            <p:cNvPr id="45079" name="Google Shape;2002;p28"/>
            <p:cNvSpPr txBox="1">
              <a:spLocks noChangeArrowheads="1"/>
            </p:cNvSpPr>
            <p:nvPr/>
          </p:nvSpPr>
          <p:spPr bwMode="auto">
            <a:xfrm>
              <a:off x="8369300" y="5103813"/>
              <a:ext cx="2174875" cy="877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SzPts val="1700"/>
                <a:buFont typeface="Open Sans" panose="020B0606030504020204" pitchFamily="34" charset="0"/>
                <a:buNone/>
              </a:pPr>
              <a:r>
                <a:rPr lang="ar-SA" altLang="en-US" sz="1700">
                  <a:latin typeface="Open Sans" panose="020B0606030504020204" pitchFamily="34" charset="0"/>
                  <a:cs typeface="Open Sans" panose="020B0606030504020204" pitchFamily="34" charset="0"/>
                  <a:sym typeface="Open Sans" panose="020B0606030504020204" pitchFamily="34" charset="0"/>
                </a:rPr>
                <a:t>هذا النص هو مثال لنص يمكن أن يستبدل في نفس المساحة </a:t>
              </a:r>
              <a:endParaRPr lang="en-US" altLang="en-US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0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750" fill="hold"/>
                                            <p:tgtEl>
                                              <p:spTgt spid="450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750" fill="hold"/>
                                            <p:tgtEl>
                                              <p:spTgt spid="450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9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9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9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9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05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0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50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50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9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9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9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9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059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4D6EC71-6604-81F3-D2D4-5974C57EA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67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795302A-6729-4AA3-81AA-067917998FC2}"/>
              </a:ext>
            </a:extLst>
          </p:cNvPr>
          <p:cNvSpPr/>
          <p:nvPr/>
        </p:nvSpPr>
        <p:spPr>
          <a:xfrm>
            <a:off x="0" y="600"/>
            <a:ext cx="12191935" cy="6857400"/>
          </a:xfrm>
          <a:prstGeom prst="rect">
            <a:avLst/>
          </a:prstGeom>
          <a:solidFill>
            <a:srgbClr val="DC522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197C538-F605-4470-B8E7-E81A57470B0C}"/>
              </a:ext>
            </a:extLst>
          </p:cNvPr>
          <p:cNvSpPr txBox="1"/>
          <p:nvPr/>
        </p:nvSpPr>
        <p:spPr>
          <a:xfrm>
            <a:off x="2221761" y="5413655"/>
            <a:ext cx="7748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الخط</a:t>
            </a:r>
            <a:r>
              <a:rPr lang="ar-SA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وط</a:t>
            </a:r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المستخدم</a:t>
            </a:r>
            <a:r>
              <a:rPr lang="ar-SA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  <a:r>
              <a:rPr lang="en-GB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في القالب 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Cairo</a:t>
            </a:r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ar-EG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الرابط</a:t>
            </a:r>
            <a:endParaRPr lang="ar-EG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C4F0F2F-DFC6-49FA-A149-8246FD7A06D5}"/>
              </a:ext>
            </a:extLst>
          </p:cNvPr>
          <p:cNvSpPr txBox="1"/>
          <p:nvPr/>
        </p:nvSpPr>
        <p:spPr>
          <a:xfrm>
            <a:off x="33" y="2231424"/>
            <a:ext cx="121919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ingez-ppt.com</a:t>
            </a:r>
            <a:endParaRPr lang="en-GB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مربع نص 10">
            <a:extLst>
              <a:ext uri="{FF2B5EF4-FFF2-40B4-BE49-F238E27FC236}">
                <a16:creationId xmlns:a16="http://schemas.microsoft.com/office/drawing/2014/main" id="{508F09B2-EE43-3C1F-85BB-11008055807F}"/>
              </a:ext>
            </a:extLst>
          </p:cNvPr>
          <p:cNvSpPr txBox="1"/>
          <p:nvPr/>
        </p:nvSpPr>
        <p:spPr>
          <a:xfrm>
            <a:off x="2453583" y="3624447"/>
            <a:ext cx="72848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ar-SA" sz="1400" b="1" dirty="0">
                <a:solidFill>
                  <a:schemeClr val="bg1"/>
                </a:solidFill>
                <a:latin typeface="Cairo" panose="00000500000000000000" charset="-78"/>
                <a:cs typeface="Cairo" panose="00000500000000000000" charset="-78"/>
              </a:rPr>
              <a:t>قوالب بوربوينت باللغة العربية</a:t>
            </a:r>
            <a:r>
              <a:rPr lang="en-US" sz="1400" b="1" dirty="0">
                <a:solidFill>
                  <a:schemeClr val="bg1"/>
                </a:solidFill>
                <a:latin typeface="Cairo" panose="00000500000000000000" charset="-78"/>
                <a:cs typeface="Cairo" panose="00000500000000000000" charset="-78"/>
              </a:rPr>
              <a:t> </a:t>
            </a:r>
            <a:endParaRPr lang="en-GB" sz="1400" b="1" dirty="0">
              <a:solidFill>
                <a:schemeClr val="bg1"/>
              </a:solidFill>
              <a:latin typeface="Cairo" panose="00000500000000000000" charset="-78"/>
              <a:cs typeface="Cairo" panose="0000050000000000000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7131775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مخصص 7">
      <a:majorFont>
        <a:latin typeface="Cairo"/>
        <a:ea typeface=""/>
        <a:cs typeface="Cairold"/>
      </a:majorFont>
      <a:minorFont>
        <a:latin typeface="Cairo"/>
        <a:ea typeface=""/>
        <a:cs typeface="Cair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</Words>
  <Application>Microsoft Office PowerPoint</Application>
  <PresentationFormat>شاشة عريضة</PresentationFormat>
  <Paragraphs>22</Paragraphs>
  <Slides>4</Slides>
  <Notes>4</Notes>
  <HiddenSlides>2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11" baseType="lpstr">
      <vt:lpstr>Cairo</vt:lpstr>
      <vt:lpstr>Open Sans SemiBold</vt:lpstr>
      <vt:lpstr>Calibri</vt:lpstr>
      <vt:lpstr>Montserrat</vt:lpstr>
      <vt:lpstr>Open Sans</vt:lpstr>
      <vt:lpstr>Arial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Manager>انجز ingez-ppt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https://ingez-ppt.com/</dc:title>
  <dc:creator>hassan MH</dc:creator>
  <cp:lastModifiedBy>ingez-ppt.com</cp:lastModifiedBy>
  <cp:revision>6</cp:revision>
  <dcterms:created xsi:type="dcterms:W3CDTF">2020-06-12T12:56:01Z</dcterms:created>
  <dcterms:modified xsi:type="dcterms:W3CDTF">2023-04-15T16:04:20Z</dcterms:modified>
</cp:coreProperties>
</file>