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7"/>
  </p:notesMasterIdLst>
  <p:sldIdLst>
    <p:sldId id="472" r:id="rId2"/>
    <p:sldId id="282" r:id="rId3"/>
    <p:sldId id="283" r:id="rId4"/>
    <p:sldId id="468" r:id="rId5"/>
    <p:sldId id="316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Harmattan" panose="01000503000000020003" pitchFamily="2" charset="-78"/>
      <p:regular r:id="rId14"/>
      <p:bold r:id="rId15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26876"/>
    <a:srgbClr val="2BACC0"/>
    <a:srgbClr val="AD020B"/>
    <a:srgbClr val="EC4612"/>
    <a:srgbClr val="951663"/>
    <a:srgbClr val="701800"/>
    <a:srgbClr val="FDBB48"/>
    <a:srgbClr val="595959"/>
    <a:srgbClr val="FFE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9BC19-759D-4D31-A8C4-4D5ED93C8DA5}" v="1" dt="2023-04-15T15:45:27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E249BC19-759D-4D31-A8C4-4D5ED93C8DA5}"/>
    <pc:docChg chg="custSel modSld sldOrd">
      <pc:chgData name="Hassan Moddather" userId="84cd2103f36ef0dc" providerId="LiveId" clId="{E249BC19-759D-4D31-A8C4-4D5ED93C8DA5}" dt="2023-04-15T15:45:29.251" v="3"/>
      <pc:docMkLst>
        <pc:docMk/>
      </pc:docMkLst>
      <pc:sldChg chg="addSp delSp modSp mod ord">
        <pc:chgData name="Hassan Moddather" userId="84cd2103f36ef0dc" providerId="LiveId" clId="{E249BC19-759D-4D31-A8C4-4D5ED93C8DA5}" dt="2023-04-15T15:45:29.251" v="3"/>
        <pc:sldMkLst>
          <pc:docMk/>
          <pc:sldMk cId="1253287510" sldId="468"/>
        </pc:sldMkLst>
        <pc:picChg chg="del">
          <ac:chgData name="Hassan Moddather" userId="84cd2103f36ef0dc" providerId="LiveId" clId="{E249BC19-759D-4D31-A8C4-4D5ED93C8DA5}" dt="2023-04-15T15:45:22.608" v="0" actId="478"/>
          <ac:picMkLst>
            <pc:docMk/>
            <pc:sldMk cId="1253287510" sldId="468"/>
            <ac:picMk id="2" creationId="{3CD30172-052F-C9C5-A995-A209ACE2317F}"/>
          </ac:picMkLst>
        </pc:picChg>
        <pc:picChg chg="add mod">
          <ac:chgData name="Hassan Moddather" userId="84cd2103f36ef0dc" providerId="LiveId" clId="{E249BC19-759D-4D31-A8C4-4D5ED93C8DA5}" dt="2023-04-15T15:45:27.719" v="1"/>
          <ac:picMkLst>
            <pc:docMk/>
            <pc:sldMk cId="1253287510" sldId="468"/>
            <ac:picMk id="3" creationId="{88824357-1EFD-1157-1101-5367A89F845E}"/>
          </ac:picMkLst>
        </pc:picChg>
      </pc:sldChg>
    </pc:docChg>
  </pc:docChgLst>
  <pc:docChgLst>
    <pc:chgData name="hassan MH" userId="84cd2103f36ef0dc" providerId="LiveId" clId="{D1F5D83C-B538-4DF5-B9AD-2158B3321789}"/>
    <pc:docChg chg="modSld sldOrd">
      <pc:chgData name="hassan MH" userId="84cd2103f36ef0dc" providerId="LiveId" clId="{D1F5D83C-B538-4DF5-B9AD-2158B3321789}" dt="2022-07-10T16:51:25.358" v="7"/>
      <pc:docMkLst>
        <pc:docMk/>
      </pc:docMkLst>
      <pc:sldChg chg="ord">
        <pc:chgData name="hassan MH" userId="84cd2103f36ef0dc" providerId="LiveId" clId="{D1F5D83C-B538-4DF5-B9AD-2158B3321789}" dt="2022-07-10T16:51:07.462" v="3"/>
        <pc:sldMkLst>
          <pc:docMk/>
          <pc:sldMk cId="2486247613" sldId="257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893911501" sldId="258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684236132" sldId="259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1160273519" sldId="260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2772420150" sldId="261"/>
        </pc:sldMkLst>
      </pc:sldChg>
      <pc:sldChg chg="ord">
        <pc:chgData name="hassan MH" userId="84cd2103f36ef0dc" providerId="LiveId" clId="{D1F5D83C-B538-4DF5-B9AD-2158B3321789}" dt="2022-07-10T16:51:07.462" v="3"/>
        <pc:sldMkLst>
          <pc:docMk/>
          <pc:sldMk cId="3232294951" sldId="262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4246886122" sldId="263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13814819" sldId="264"/>
        </pc:sldMkLst>
      </pc:sldChg>
      <pc:sldChg chg="ord">
        <pc:chgData name="hassan MH" userId="84cd2103f36ef0dc" providerId="LiveId" clId="{D1F5D83C-B538-4DF5-B9AD-2158B3321789}" dt="2022-07-10T16:51:22.577" v="5"/>
        <pc:sldMkLst>
          <pc:docMk/>
          <pc:sldMk cId="2194071345" sldId="265"/>
        </pc:sldMkLst>
      </pc:sldChg>
      <pc:sldChg chg="ord">
        <pc:chgData name="hassan MH" userId="84cd2103f36ef0dc" providerId="LiveId" clId="{D1F5D83C-B538-4DF5-B9AD-2158B3321789}" dt="2022-07-10T16:51:25.358" v="7"/>
        <pc:sldMkLst>
          <pc:docMk/>
          <pc:sldMk cId="294973882" sldId="266"/>
        </pc:sldMkLst>
      </pc:sldChg>
    </pc:docChg>
  </pc:docChgLst>
  <pc:docChgLst>
    <pc:chgData name="hassan MH" userId="84cd2103f36ef0dc" providerId="LiveId" clId="{DE5FF1AE-B833-4418-ACEA-6E9E35C2000B}"/>
    <pc:docChg chg="addSld delSld">
      <pc:chgData name="hassan MH" userId="84cd2103f36ef0dc" providerId="LiveId" clId="{DE5FF1AE-B833-4418-ACEA-6E9E35C2000B}" dt="2022-07-13T16:46:10.236" v="1" actId="680"/>
      <pc:docMkLst>
        <pc:docMk/>
      </pc:docMkLst>
      <pc:sldChg chg="del">
        <pc:chgData name="hassan MH" userId="84cd2103f36ef0dc" providerId="LiveId" clId="{DE5FF1AE-B833-4418-ACEA-6E9E35C2000B}" dt="2022-07-13T16:46:07.165" v="0" actId="47"/>
        <pc:sldMkLst>
          <pc:docMk/>
          <pc:sldMk cId="2486247613" sldId="25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893911501" sldId="25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684236132" sldId="25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60273519" sldId="26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772420150" sldId="26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232294951" sldId="26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246886122" sldId="26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13814819" sldId="264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94071345" sldId="265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94973882" sldId="266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970910811" sldId="26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28484982" sldId="26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65525936" sldId="26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749920698" sldId="27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626605456" sldId="27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82359681" sldId="27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651711304" sldId="27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554487545" sldId="274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093822088" sldId="275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55076209" sldId="276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4182868846" sldId="277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3448047700" sldId="278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147383219" sldId="279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463560911" sldId="280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53328149" sldId="281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1659830787" sldId="282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022388907" sldId="283"/>
        </pc:sldMkLst>
      </pc:sldChg>
      <pc:sldChg chg="del">
        <pc:chgData name="hassan MH" userId="84cd2103f36ef0dc" providerId="LiveId" clId="{DE5FF1AE-B833-4418-ACEA-6E9E35C2000B}" dt="2022-07-13T16:46:07.165" v="0" actId="47"/>
        <pc:sldMkLst>
          <pc:docMk/>
          <pc:sldMk cId="215935110" sldId="284"/>
        </pc:sldMkLst>
      </pc:sldChg>
      <pc:sldChg chg="new">
        <pc:chgData name="hassan MH" userId="84cd2103f36ef0dc" providerId="LiveId" clId="{DE5FF1AE-B833-4418-ACEA-6E9E35C2000B}" dt="2022-07-13T16:46:10.236" v="1" actId="680"/>
        <pc:sldMkLst>
          <pc:docMk/>
          <pc:sldMk cId="618916877" sldId="469"/>
        </pc:sldMkLst>
      </pc:sldChg>
      <pc:sldMasterChg chg="delSldLayout">
        <pc:chgData name="hassan MH" userId="84cd2103f36ef0dc" providerId="LiveId" clId="{DE5FF1AE-B833-4418-ACEA-6E9E35C2000B}" dt="2022-07-13T16:46:07.165" v="0" actId="47"/>
        <pc:sldMasterMkLst>
          <pc:docMk/>
          <pc:sldMasterMk cId="2066162700" sldId="2147483648"/>
        </pc:sldMasterMkLst>
        <pc:sldLayoutChg chg="del">
          <pc:chgData name="hassan MH" userId="84cd2103f36ef0dc" providerId="LiveId" clId="{DE5FF1AE-B833-4418-ACEA-6E9E35C2000B}" dt="2022-07-13T16:46:07.165" v="0" actId="47"/>
          <pc:sldLayoutMkLst>
            <pc:docMk/>
            <pc:sldMasterMk cId="2066162700" sldId="2147483648"/>
            <pc:sldLayoutMk cId="3065352121" sldId="2147483653"/>
          </pc:sldLayoutMkLst>
        </pc:sldLayoutChg>
      </pc:sldMasterChg>
    </pc:docChg>
  </pc:docChgLst>
  <pc:docChgLst>
    <pc:chgData name="hassan MH" userId="84cd2103f36ef0dc" providerId="LiveId" clId="{FED76287-9FE2-46D1-BED9-EA59D968B3D6}"/>
    <pc:docChg chg="undo custSel modSld modMainMaster">
      <pc:chgData name="hassan MH" userId="84cd2103f36ef0dc" providerId="LiveId" clId="{FED76287-9FE2-46D1-BED9-EA59D968B3D6}" dt="2022-07-13T17:01:31.858" v="157" actId="692"/>
      <pc:docMkLst>
        <pc:docMk/>
      </pc:docMkLst>
      <pc:sldChg chg="addSp delSp modSp mod setBg">
        <pc:chgData name="hassan MH" userId="84cd2103f36ef0dc" providerId="LiveId" clId="{FED76287-9FE2-46D1-BED9-EA59D968B3D6}" dt="2022-07-13T17:01:31.858" v="157" actId="692"/>
        <pc:sldMkLst>
          <pc:docMk/>
          <pc:sldMk cId="618916877" sldId="469"/>
        </pc:sldMkLst>
        <pc:spChg chg="mod">
          <ac:chgData name="hassan MH" userId="84cd2103f36ef0dc" providerId="LiveId" clId="{FED76287-9FE2-46D1-BED9-EA59D968B3D6}" dt="2022-07-13T16:51:42.903" v="28" actId="1076"/>
          <ac:spMkLst>
            <pc:docMk/>
            <pc:sldMk cId="618916877" sldId="469"/>
            <ac:spMk id="7" creationId="{A5FC1EDB-AE7F-7065-F760-A78EC94A5FC0}"/>
          </ac:spMkLst>
        </pc:spChg>
        <pc:spChg chg="mod">
          <ac:chgData name="hassan MH" userId="84cd2103f36ef0dc" providerId="LiveId" clId="{FED76287-9FE2-46D1-BED9-EA59D968B3D6}" dt="2022-07-13T16:52:56.728" v="53" actId="1076"/>
          <ac:spMkLst>
            <pc:docMk/>
            <pc:sldMk cId="618916877" sldId="469"/>
            <ac:spMk id="8" creationId="{EA601F5E-8472-FD80-269B-D142B3D8A486}"/>
          </ac:spMkLst>
        </pc:spChg>
        <pc:spChg chg="mod">
          <ac:chgData name="hassan MH" userId="84cd2103f36ef0dc" providerId="LiveId" clId="{FED76287-9FE2-46D1-BED9-EA59D968B3D6}" dt="2022-07-13T16:51:35.831" v="26" actId="1076"/>
          <ac:spMkLst>
            <pc:docMk/>
            <pc:sldMk cId="618916877" sldId="469"/>
            <ac:spMk id="9" creationId="{69D1A8B8-EA58-C042-8ECD-3F15D70C749D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0" creationId="{A1530850-2F86-8197-B083-8C905CDC3EAA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1" creationId="{04459860-7223-0540-37A6-235DC5F44B4C}"/>
          </ac:spMkLst>
        </pc:spChg>
        <pc:spChg chg="del mod">
          <ac:chgData name="hassan MH" userId="84cd2103f36ef0dc" providerId="LiveId" clId="{FED76287-9FE2-46D1-BED9-EA59D968B3D6}" dt="2022-07-13T16:51:16.544" v="17" actId="478"/>
          <ac:spMkLst>
            <pc:docMk/>
            <pc:sldMk cId="618916877" sldId="469"/>
            <ac:spMk id="12" creationId="{804A9AC6-1BBB-817C-3768-D698DC7F343D}"/>
          </ac:spMkLst>
        </pc:spChg>
        <pc:spChg chg="mod">
          <ac:chgData name="hassan MH" userId="84cd2103f36ef0dc" providerId="LiveId" clId="{FED76287-9FE2-46D1-BED9-EA59D968B3D6}" dt="2022-07-13T16:53:11.347" v="61" actId="207"/>
          <ac:spMkLst>
            <pc:docMk/>
            <pc:sldMk cId="618916877" sldId="469"/>
            <ac:spMk id="13" creationId="{F5CEE747-AE7B-39FA-6351-BDA5B0D249C2}"/>
          </ac:spMkLst>
        </pc:spChg>
        <pc:spChg chg="mod">
          <ac:chgData name="hassan MH" userId="84cd2103f36ef0dc" providerId="LiveId" clId="{FED76287-9FE2-46D1-BED9-EA59D968B3D6}" dt="2022-07-13T16:51:33.163" v="24" actId="1076"/>
          <ac:spMkLst>
            <pc:docMk/>
            <pc:sldMk cId="618916877" sldId="469"/>
            <ac:spMk id="14" creationId="{1263497F-0F0F-1DB0-B49E-19C5124CFBF5}"/>
          </ac:spMkLst>
        </pc:spChg>
        <pc:spChg chg="mod">
          <ac:chgData name="hassan MH" userId="84cd2103f36ef0dc" providerId="LiveId" clId="{FED76287-9FE2-46D1-BED9-EA59D968B3D6}" dt="2022-07-13T16:53:00.566" v="55" actId="1076"/>
          <ac:spMkLst>
            <pc:docMk/>
            <pc:sldMk cId="618916877" sldId="469"/>
            <ac:spMk id="15" creationId="{528873EE-3305-9D59-5D29-4C6489A0E270}"/>
          </ac:spMkLst>
        </pc:spChg>
        <pc:spChg chg="mod topLvl">
          <ac:chgData name="hassan MH" userId="84cd2103f36ef0dc" providerId="LiveId" clId="{FED76287-9FE2-46D1-BED9-EA59D968B3D6}" dt="2022-07-13T16:52:23.530" v="42" actId="1076"/>
          <ac:spMkLst>
            <pc:docMk/>
            <pc:sldMk cId="618916877" sldId="469"/>
            <ac:spMk id="23" creationId="{5BFD3EE6-A12F-EA1D-16B4-5043EDDA27A5}"/>
          </ac:spMkLst>
        </pc:spChg>
        <pc:spChg chg="del mod topLvl">
          <ac:chgData name="hassan MH" userId="84cd2103f36ef0dc" providerId="LiveId" clId="{FED76287-9FE2-46D1-BED9-EA59D968B3D6}" dt="2022-07-13T16:52:24.415" v="43" actId="478"/>
          <ac:spMkLst>
            <pc:docMk/>
            <pc:sldMk cId="618916877" sldId="469"/>
            <ac:spMk id="24" creationId="{800A29CF-DA44-6AB7-7A3F-5852B8EED476}"/>
          </ac:spMkLst>
        </pc:spChg>
        <pc:spChg chg="mod topLvl">
          <ac:chgData name="hassan MH" userId="84cd2103f36ef0dc" providerId="LiveId" clId="{FED76287-9FE2-46D1-BED9-EA59D968B3D6}" dt="2022-07-13T16:52:52.784" v="52" actId="1076"/>
          <ac:spMkLst>
            <pc:docMk/>
            <pc:sldMk cId="618916877" sldId="469"/>
            <ac:spMk id="26" creationId="{17D038D9-9E9D-E635-3A76-5CA8B53FBC2F}"/>
          </ac:spMkLst>
        </pc:spChg>
        <pc:spChg chg="mod">
          <ac:chgData name="hassan MH" userId="84cd2103f36ef0dc" providerId="LiveId" clId="{FED76287-9FE2-46D1-BED9-EA59D968B3D6}" dt="2022-07-13T16:52:17.056" v="38" actId="165"/>
          <ac:spMkLst>
            <pc:docMk/>
            <pc:sldMk cId="618916877" sldId="469"/>
            <ac:spMk id="28" creationId="{D5BD71A0-97D9-4629-1B9A-59108587FB2F}"/>
          </ac:spMkLst>
        </pc:spChg>
        <pc:spChg chg="mod">
          <ac:chgData name="hassan MH" userId="84cd2103f36ef0dc" providerId="LiveId" clId="{FED76287-9FE2-46D1-BED9-EA59D968B3D6}" dt="2022-07-13T16:52:17.056" v="38" actId="165"/>
          <ac:spMkLst>
            <pc:docMk/>
            <pc:sldMk cId="618916877" sldId="469"/>
            <ac:spMk id="29" creationId="{2B005F29-62D8-1509-89D4-0C586DF485C3}"/>
          </ac:spMkLst>
        </pc:spChg>
        <pc:spChg chg="del mod topLvl">
          <ac:chgData name="hassan MH" userId="84cd2103f36ef0dc" providerId="LiveId" clId="{FED76287-9FE2-46D1-BED9-EA59D968B3D6}" dt="2022-07-13T16:52:21.927" v="41" actId="478"/>
          <ac:spMkLst>
            <pc:docMk/>
            <pc:sldMk cId="618916877" sldId="469"/>
            <ac:spMk id="30" creationId="{129EF45E-CBBE-7A1A-542E-9CC56627FF47}"/>
          </ac:spMkLst>
        </pc:spChg>
        <pc:spChg chg="mod topLvl">
          <ac:chgData name="hassan MH" userId="84cd2103f36ef0dc" providerId="LiveId" clId="{FED76287-9FE2-46D1-BED9-EA59D968B3D6}" dt="2022-07-13T16:53:21.896" v="67" actId="1076"/>
          <ac:spMkLst>
            <pc:docMk/>
            <pc:sldMk cId="618916877" sldId="469"/>
            <ac:spMk id="32" creationId="{945EFCBC-A45D-3BF3-85DA-A34D8E180733}"/>
          </ac:spMkLst>
        </pc:spChg>
        <pc:spChg chg="mod">
          <ac:chgData name="hassan MH" userId="84cd2103f36ef0dc" providerId="LiveId" clId="{FED76287-9FE2-46D1-BED9-EA59D968B3D6}" dt="2022-07-13T16:52:16.091" v="37" actId="165"/>
          <ac:spMkLst>
            <pc:docMk/>
            <pc:sldMk cId="618916877" sldId="469"/>
            <ac:spMk id="34" creationId="{809DF5B8-35B2-45D2-DE0B-CD6D89B05063}"/>
          </ac:spMkLst>
        </pc:spChg>
        <pc:spChg chg="mod">
          <ac:chgData name="hassan MH" userId="84cd2103f36ef0dc" providerId="LiveId" clId="{FED76287-9FE2-46D1-BED9-EA59D968B3D6}" dt="2022-07-13T16:52:16.091" v="37" actId="165"/>
          <ac:spMkLst>
            <pc:docMk/>
            <pc:sldMk cId="618916877" sldId="469"/>
            <ac:spMk id="35" creationId="{55C1DAD2-22F6-14C3-190A-2A6C858B426C}"/>
          </ac:spMkLst>
        </pc:spChg>
        <pc:spChg chg="del mod topLvl">
          <ac:chgData name="hassan MH" userId="84cd2103f36ef0dc" providerId="LiveId" clId="{FED76287-9FE2-46D1-BED9-EA59D968B3D6}" dt="2022-07-13T16:52:31.393" v="45" actId="478"/>
          <ac:spMkLst>
            <pc:docMk/>
            <pc:sldMk cId="618916877" sldId="469"/>
            <ac:spMk id="36" creationId="{75499B08-8444-B8AD-00A3-A49D54415FAB}"/>
          </ac:spMkLst>
        </pc:spChg>
        <pc:spChg chg="add del">
          <ac:chgData name="hassan MH" userId="84cd2103f36ef0dc" providerId="LiveId" clId="{FED76287-9FE2-46D1-BED9-EA59D968B3D6}" dt="2022-07-13T16:56:43.499" v="84"/>
          <ac:spMkLst>
            <pc:docMk/>
            <pc:sldMk cId="618916877" sldId="469"/>
            <ac:spMk id="39" creationId="{98703C09-F27F-77FE-1551-EECB18BFAD22}"/>
          </ac:spMkLst>
        </pc:spChg>
        <pc:spChg chg="add del mod ord">
          <ac:chgData name="hassan MH" userId="84cd2103f36ef0dc" providerId="LiveId" clId="{FED76287-9FE2-46D1-BED9-EA59D968B3D6}" dt="2022-07-13T16:57:33.830" v="93"/>
          <ac:spMkLst>
            <pc:docMk/>
            <pc:sldMk cId="618916877" sldId="469"/>
            <ac:spMk id="42" creationId="{AF0CC874-75B0-2DAA-BAF5-1D2FF4AAF151}"/>
          </ac:spMkLst>
        </pc:spChg>
        <pc:spChg chg="mod">
          <ac:chgData name="hassan MH" userId="84cd2103f36ef0dc" providerId="LiveId" clId="{FED76287-9FE2-46D1-BED9-EA59D968B3D6}" dt="2022-07-13T16:57:15.384" v="91"/>
          <ac:spMkLst>
            <pc:docMk/>
            <pc:sldMk cId="618916877" sldId="469"/>
            <ac:spMk id="43" creationId="{CDB30BA9-115B-02E4-31B8-7E6BF7875D12}"/>
          </ac:spMkLst>
        </pc:spChg>
        <pc:spChg chg="add del">
          <ac:chgData name="hassan MH" userId="84cd2103f36ef0dc" providerId="LiveId" clId="{FED76287-9FE2-46D1-BED9-EA59D968B3D6}" dt="2022-07-13T16:58:21.254" v="108" actId="478"/>
          <ac:spMkLst>
            <pc:docMk/>
            <pc:sldMk cId="618916877" sldId="469"/>
            <ac:spMk id="46" creationId="{8FADF6EA-E609-2E89-BFE8-062910FB5D5D}"/>
          </ac:spMkLst>
        </pc:spChg>
        <pc:spChg chg="add del mod ord">
          <ac:chgData name="hassan MH" userId="84cd2103f36ef0dc" providerId="LiveId" clId="{FED76287-9FE2-46D1-BED9-EA59D968B3D6}" dt="2022-07-13T16:59:13.669" v="115" actId="478"/>
          <ac:spMkLst>
            <pc:docMk/>
            <pc:sldMk cId="618916877" sldId="469"/>
            <ac:spMk id="47" creationId="{17C2AA68-C6EE-19D4-DD34-9D7B7C332913}"/>
          </ac:spMkLst>
        </pc:spChg>
        <pc:spChg chg="add del">
          <ac:chgData name="hassan MH" userId="84cd2103f36ef0dc" providerId="LiveId" clId="{FED76287-9FE2-46D1-BED9-EA59D968B3D6}" dt="2022-07-13T17:00:43.839" v="121" actId="478"/>
          <ac:spMkLst>
            <pc:docMk/>
            <pc:sldMk cId="618916877" sldId="469"/>
            <ac:spMk id="53" creationId="{FC311544-8E53-76D8-A56C-D046FE2AA124}"/>
          </ac:spMkLst>
        </pc:spChg>
        <pc:spChg chg="add mod">
          <ac:chgData name="hassan MH" userId="84cd2103f36ef0dc" providerId="LiveId" clId="{FED76287-9FE2-46D1-BED9-EA59D968B3D6}" dt="2022-07-13T17:01:31.858" v="157" actId="692"/>
          <ac:spMkLst>
            <pc:docMk/>
            <pc:sldMk cId="618916877" sldId="469"/>
            <ac:spMk id="55" creationId="{FA6534D4-6812-B895-CBBD-C1DCFA56E6C5}"/>
          </ac:spMkLst>
        </pc:spChg>
        <pc:grpChg chg="del mod">
          <ac:chgData name="hassan MH" userId="84cd2103f36ef0dc" providerId="LiveId" clId="{FED76287-9FE2-46D1-BED9-EA59D968B3D6}" dt="2022-07-13T16:50:16.697" v="6" actId="27803"/>
          <ac:grpSpMkLst>
            <pc:docMk/>
            <pc:sldMk cId="618916877" sldId="469"/>
            <ac:grpSpMk id="6" creationId="{F9EDB34D-C239-0317-4F2A-88FA5198D6FB}"/>
          </ac:grpSpMkLst>
        </pc:grpChg>
        <pc:grpChg chg="del mod">
          <ac:chgData name="hassan MH" userId="84cd2103f36ef0dc" providerId="LiveId" clId="{FED76287-9FE2-46D1-BED9-EA59D968B3D6}" dt="2022-07-13T16:52:18.191" v="39" actId="165"/>
          <ac:grpSpMkLst>
            <pc:docMk/>
            <pc:sldMk cId="618916877" sldId="469"/>
            <ac:grpSpMk id="22" creationId="{1775BD4B-8C7C-DF0F-8D9A-CFB65EDD27DC}"/>
          </ac:grpSpMkLst>
        </pc:grpChg>
        <pc:grpChg chg="del mod">
          <ac:chgData name="hassan MH" userId="84cd2103f36ef0dc" providerId="LiveId" clId="{FED76287-9FE2-46D1-BED9-EA59D968B3D6}" dt="2022-07-13T16:52:17.056" v="38" actId="165"/>
          <ac:grpSpMkLst>
            <pc:docMk/>
            <pc:sldMk cId="618916877" sldId="469"/>
            <ac:grpSpMk id="25" creationId="{517A1207-6842-DD58-E35E-9CF92B023B4F}"/>
          </ac:grpSpMkLst>
        </pc:grpChg>
        <pc:grpChg chg="mod topLvl">
          <ac:chgData name="hassan MH" userId="84cd2103f36ef0dc" providerId="LiveId" clId="{FED76287-9FE2-46D1-BED9-EA59D968B3D6}" dt="2022-07-13T16:52:17.056" v="38" actId="165"/>
          <ac:grpSpMkLst>
            <pc:docMk/>
            <pc:sldMk cId="618916877" sldId="469"/>
            <ac:grpSpMk id="27" creationId="{4E483A42-B0BD-BC96-7D00-615B37FA2C2B}"/>
          </ac:grpSpMkLst>
        </pc:grpChg>
        <pc:grpChg chg="add del mod">
          <ac:chgData name="hassan MH" userId="84cd2103f36ef0dc" providerId="LiveId" clId="{FED76287-9FE2-46D1-BED9-EA59D968B3D6}" dt="2022-07-13T16:52:16.091" v="37" actId="165"/>
          <ac:grpSpMkLst>
            <pc:docMk/>
            <pc:sldMk cId="618916877" sldId="469"/>
            <ac:grpSpMk id="31" creationId="{3F2B9645-6E71-9DF5-83A4-A412B5343C01}"/>
          </ac:grpSpMkLst>
        </pc:grpChg>
        <pc:grpChg chg="mod topLvl">
          <ac:chgData name="hassan MH" userId="84cd2103f36ef0dc" providerId="LiveId" clId="{FED76287-9FE2-46D1-BED9-EA59D968B3D6}" dt="2022-07-13T16:52:16.091" v="37" actId="165"/>
          <ac:grpSpMkLst>
            <pc:docMk/>
            <pc:sldMk cId="618916877" sldId="469"/>
            <ac:grpSpMk id="33" creationId="{7952A727-3491-323A-1BAA-FBF9F848812F}"/>
          </ac:grpSpMkLst>
        </pc:grpChg>
        <pc:picChg chg="add mod">
          <ac:chgData name="hassan MH" userId="84cd2103f36ef0dc" providerId="LiveId" clId="{FED76287-9FE2-46D1-BED9-EA59D968B3D6}" dt="2022-07-13T16:55:55.025" v="69" actId="1076"/>
          <ac:picMkLst>
            <pc:docMk/>
            <pc:sldMk cId="618916877" sldId="469"/>
            <ac:picMk id="3" creationId="{7A210DCC-4EDA-26B1-B1B6-EBBF30DB2EE6}"/>
          </ac:picMkLst>
        </pc:picChg>
        <pc:picChg chg="add del mod">
          <ac:chgData name="hassan MH" userId="84cd2103f36ef0dc" providerId="LiveId" clId="{FED76287-9FE2-46D1-BED9-EA59D968B3D6}" dt="2022-07-13T16:50:16.697" v="6" actId="27803"/>
          <ac:picMkLst>
            <pc:docMk/>
            <pc:sldMk cId="618916877" sldId="469"/>
            <ac:picMk id="5" creationId="{1FF74F99-3B34-76A9-69B2-7104116DD6F9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17" creationId="{CBC0243E-52D3-A13D-2749-18150E96B292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19" creationId="{8A7F2F95-8793-E076-EEDB-367568684AE2}"/>
          </ac:picMkLst>
        </pc:picChg>
        <pc:picChg chg="add del mod">
          <ac:chgData name="hassan MH" userId="84cd2103f36ef0dc" providerId="LiveId" clId="{FED76287-9FE2-46D1-BED9-EA59D968B3D6}" dt="2022-07-13T16:52:01.628" v="30" actId="27803"/>
          <ac:picMkLst>
            <pc:docMk/>
            <pc:sldMk cId="618916877" sldId="469"/>
            <ac:picMk id="21" creationId="{75A7716C-108D-36CE-C4B8-E05D1A92553F}"/>
          </ac:picMkLst>
        </pc:picChg>
        <pc:picChg chg="add del mod">
          <ac:chgData name="hassan MH" userId="84cd2103f36ef0dc" providerId="LiveId" clId="{FED76287-9FE2-46D1-BED9-EA59D968B3D6}" dt="2022-07-13T16:56:43.499" v="84"/>
          <ac:picMkLst>
            <pc:docMk/>
            <pc:sldMk cId="618916877" sldId="469"/>
            <ac:picMk id="38" creationId="{66F81059-45D0-15CF-A1C4-E96241E9C351}"/>
          </ac:picMkLst>
        </pc:picChg>
        <pc:picChg chg="del mod">
          <ac:chgData name="hassan MH" userId="84cd2103f36ef0dc" providerId="LiveId" clId="{FED76287-9FE2-46D1-BED9-EA59D968B3D6}" dt="2022-07-13T16:57:55.157" v="99" actId="21"/>
          <ac:picMkLst>
            <pc:docMk/>
            <pc:sldMk cId="618916877" sldId="469"/>
            <ac:picMk id="40" creationId="{0AC5A7D8-D633-2AC9-9943-11C7530196D7}"/>
          </ac:picMkLst>
        </pc:picChg>
        <pc:picChg chg="add del mod">
          <ac:chgData name="hassan MH" userId="84cd2103f36ef0dc" providerId="LiveId" clId="{FED76287-9FE2-46D1-BED9-EA59D968B3D6}" dt="2022-07-13T16:57:33.830" v="93"/>
          <ac:picMkLst>
            <pc:docMk/>
            <pc:sldMk cId="618916877" sldId="469"/>
            <ac:picMk id="41" creationId="{C27A04A4-5F5E-94AE-B7A8-F1A376907AF6}"/>
          </ac:picMkLst>
        </pc:picChg>
        <pc:picChg chg="del mod">
          <ac:chgData name="hassan MH" userId="84cd2103f36ef0dc" providerId="LiveId" clId="{FED76287-9FE2-46D1-BED9-EA59D968B3D6}" dt="2022-07-13T16:57:44.831" v="98" actId="478"/>
          <ac:picMkLst>
            <pc:docMk/>
            <pc:sldMk cId="618916877" sldId="469"/>
            <ac:picMk id="44" creationId="{CB40B2EF-B9AD-B098-4CB2-3524B18C06C9}"/>
          </ac:picMkLst>
        </pc:picChg>
        <pc:picChg chg="add del mod">
          <ac:chgData name="hassan MH" userId="84cd2103f36ef0dc" providerId="LiveId" clId="{FED76287-9FE2-46D1-BED9-EA59D968B3D6}" dt="2022-07-13T16:59:13.199" v="114" actId="478"/>
          <ac:picMkLst>
            <pc:docMk/>
            <pc:sldMk cId="618916877" sldId="469"/>
            <ac:picMk id="45" creationId="{C2868C88-0ADC-7E7F-8276-D04FD7C971E3}"/>
          </ac:picMkLst>
        </pc:picChg>
        <pc:picChg chg="add mod">
          <ac:chgData name="hassan MH" userId="84cd2103f36ef0dc" providerId="LiveId" clId="{FED76287-9FE2-46D1-BED9-EA59D968B3D6}" dt="2022-07-13T17:00:01.962" v="117" actId="1076"/>
          <ac:picMkLst>
            <pc:docMk/>
            <pc:sldMk cId="618916877" sldId="469"/>
            <ac:picMk id="49" creationId="{CE624663-CFEC-09DA-9206-D66AF9E5573F}"/>
          </ac:picMkLst>
        </pc:picChg>
        <pc:cxnChg chg="add mod">
          <ac:chgData name="hassan MH" userId="84cd2103f36ef0dc" providerId="LiveId" clId="{FED76287-9FE2-46D1-BED9-EA59D968B3D6}" dt="2022-07-13T17:00:48.840" v="123" actId="14100"/>
          <ac:cxnSpMkLst>
            <pc:docMk/>
            <pc:sldMk cId="618916877" sldId="469"/>
            <ac:cxnSpMk id="51" creationId="{AC18C314-EFA7-F3BB-366D-0B474598F840}"/>
          </ac:cxnSpMkLst>
        </pc:cxnChg>
      </pc:sldChg>
      <pc:sldMasterChg chg="setBg modSldLayout">
        <pc:chgData name="hassan MH" userId="84cd2103f36ef0dc" providerId="LiveId" clId="{FED76287-9FE2-46D1-BED9-EA59D968B3D6}" dt="2022-07-13T16:50:12.455" v="5"/>
        <pc:sldMasterMkLst>
          <pc:docMk/>
          <pc:sldMasterMk cId="2066162700" sldId="2147483648"/>
        </pc:sldMasterMkLst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3070346283" sldId="2147483649"/>
          </pc:sldLayoutMkLst>
        </pc:sldLayoutChg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3866393538" sldId="2147483650"/>
          </pc:sldLayoutMkLst>
        </pc:sldLayoutChg>
        <pc:sldLayoutChg chg="setBg">
          <pc:chgData name="hassan MH" userId="84cd2103f36ef0dc" providerId="LiveId" clId="{FED76287-9FE2-46D1-BED9-EA59D968B3D6}" dt="2022-07-13T16:50:12.455" v="5"/>
          <pc:sldLayoutMkLst>
            <pc:docMk/>
            <pc:sldMasterMk cId="2066162700" sldId="2147483648"/>
            <pc:sldLayoutMk cId="135721533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25/09/1444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39bf3f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a39bf3f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8033" y="1290633"/>
            <a:ext cx="122080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5730200" y="6443967"/>
            <a:ext cx="7316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" smtClean="0"/>
              <a:pPr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54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5730200" y="6443967"/>
            <a:ext cx="731600" cy="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en" smtClean="0"/>
              <a:pPr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58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050;p37">
            <a:extLst>
              <a:ext uri="{FF2B5EF4-FFF2-40B4-BE49-F238E27FC236}">
                <a16:creationId xmlns:a16="http://schemas.microsoft.com/office/drawing/2014/main" id="{DA71B903-857D-0A72-B313-E651E9BC3F33}"/>
              </a:ext>
            </a:extLst>
          </p:cNvPr>
          <p:cNvSpPr>
            <a:spLocks/>
          </p:cNvSpPr>
          <p:nvPr/>
        </p:nvSpPr>
        <p:spPr bwMode="auto">
          <a:xfrm>
            <a:off x="5821074" y="4033576"/>
            <a:ext cx="9555" cy="40826"/>
          </a:xfrm>
          <a:custGeom>
            <a:avLst/>
            <a:gdLst>
              <a:gd name="T0" fmla="*/ 0 w 4"/>
              <a:gd name="T1" fmla="*/ 0 h 16"/>
              <a:gd name="T2" fmla="*/ 0 w 4"/>
              <a:gd name="T3" fmla="*/ 0 h 16"/>
              <a:gd name="T4" fmla="*/ 2147483646 w 4"/>
              <a:gd name="T5" fmla="*/ 2147483646 h 16"/>
              <a:gd name="T6" fmla="*/ 2147483646 w 4"/>
              <a:gd name="T7" fmla="*/ 2147483646 h 16"/>
              <a:gd name="T8" fmla="*/ 2147483646 w 4"/>
              <a:gd name="T9" fmla="*/ 2147483646 h 16"/>
              <a:gd name="T10" fmla="*/ 0 w 4"/>
              <a:gd name="T11" fmla="*/ 0 h 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" h="16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6"/>
                  <a:pt x="2" y="10"/>
                </a:cubicBezTo>
                <a:cubicBezTo>
                  <a:pt x="3" y="13"/>
                  <a:pt x="3" y="15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4CB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r"/>
            <a:endParaRPr lang="en-US"/>
          </a:p>
        </p:txBody>
      </p:sp>
      <p:sp>
        <p:nvSpPr>
          <p:cNvPr id="25" name="Google Shape;1052;p37">
            <a:extLst>
              <a:ext uri="{FF2B5EF4-FFF2-40B4-BE49-F238E27FC236}">
                <a16:creationId xmlns:a16="http://schemas.microsoft.com/office/drawing/2014/main" id="{C44F1313-E6A9-0DBE-3AE6-913D0E6C2CA2}"/>
              </a:ext>
            </a:extLst>
          </p:cNvPr>
          <p:cNvSpPr>
            <a:spLocks/>
          </p:cNvSpPr>
          <p:nvPr/>
        </p:nvSpPr>
        <p:spPr bwMode="auto">
          <a:xfrm>
            <a:off x="6363977" y="4033576"/>
            <a:ext cx="230190" cy="40826"/>
          </a:xfrm>
          <a:custGeom>
            <a:avLst/>
            <a:gdLst>
              <a:gd name="T0" fmla="*/ 2147483646 w 90"/>
              <a:gd name="T1" fmla="*/ 2147483646 h 16"/>
              <a:gd name="T2" fmla="*/ 2147483646 w 90"/>
              <a:gd name="T3" fmla="*/ 2147483646 h 16"/>
              <a:gd name="T4" fmla="*/ 2147483646 w 90"/>
              <a:gd name="T5" fmla="*/ 2147483646 h 16"/>
              <a:gd name="T6" fmla="*/ 2147483646 w 90"/>
              <a:gd name="T7" fmla="*/ 0 h 16"/>
              <a:gd name="T8" fmla="*/ 0 w 90"/>
              <a:gd name="T9" fmla="*/ 2147483646 h 16"/>
              <a:gd name="T10" fmla="*/ 2147483646 w 90"/>
              <a:gd name="T11" fmla="*/ 2147483646 h 16"/>
              <a:gd name="T12" fmla="*/ 2147483646 w 90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0" h="16" extrusionOk="0">
                <a:moveTo>
                  <a:pt x="90" y="16"/>
                </a:move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moveTo>
                  <a:pt x="4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2" y="13"/>
                  <a:pt x="2" y="10"/>
                </a:cubicBezTo>
                <a:cubicBezTo>
                  <a:pt x="3" y="6"/>
                  <a:pt x="3" y="3"/>
                  <a:pt x="4" y="0"/>
                </a:cubicBezTo>
              </a:path>
            </a:pathLst>
          </a:custGeom>
          <a:solidFill>
            <a:srgbClr val="E59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 algn="r"/>
            <a:endParaRPr lang="en-US"/>
          </a:p>
        </p:txBody>
      </p:sp>
      <p:sp>
        <p:nvSpPr>
          <p:cNvPr id="184" name="Google Shape;1091;p41">
            <a:extLst>
              <a:ext uri="{FF2B5EF4-FFF2-40B4-BE49-F238E27FC236}">
                <a16:creationId xmlns:a16="http://schemas.microsoft.com/office/drawing/2014/main" id="{0BA405C3-65DC-EEF4-7BD9-E9034E085CA9}"/>
              </a:ext>
            </a:extLst>
          </p:cNvPr>
          <p:cNvSpPr/>
          <p:nvPr/>
        </p:nvSpPr>
        <p:spPr>
          <a:xfrm>
            <a:off x="11087100" y="2295358"/>
            <a:ext cx="515166" cy="660978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7" name="مربع نص 186">
            <a:extLst>
              <a:ext uri="{FF2B5EF4-FFF2-40B4-BE49-F238E27FC236}">
                <a16:creationId xmlns:a16="http://schemas.microsoft.com/office/drawing/2014/main" id="{AD605AB5-CF1A-46EF-89DC-F5EEC53F1DE1}"/>
              </a:ext>
            </a:extLst>
          </p:cNvPr>
          <p:cNvSpPr txBox="1"/>
          <p:nvPr/>
        </p:nvSpPr>
        <p:spPr>
          <a:xfrm>
            <a:off x="10444480" y="3022969"/>
            <a:ext cx="1336040" cy="923330"/>
          </a:xfrm>
          <a:prstGeom prst="rect">
            <a:avLst/>
          </a:prstGeom>
          <a:noFill/>
          <a:ln cap="rnd">
            <a:noFill/>
          </a:ln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r>
              <a:rPr lang="ar-SA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lang="ar-SA" sz="1800" dirty="0">
              <a:solidFill>
                <a:schemeClr val="bg1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8" name="مربع نص 187">
            <a:extLst>
              <a:ext uri="{FF2B5EF4-FFF2-40B4-BE49-F238E27FC236}">
                <a16:creationId xmlns:a16="http://schemas.microsoft.com/office/drawing/2014/main" id="{3C144FAC-F532-99B0-4770-EC9CB8B49BC3}"/>
              </a:ext>
            </a:extLst>
          </p:cNvPr>
          <p:cNvSpPr txBox="1"/>
          <p:nvPr/>
        </p:nvSpPr>
        <p:spPr>
          <a:xfrm>
            <a:off x="9850055" y="642153"/>
            <a:ext cx="1932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</a:t>
            </a:r>
            <a:endParaRPr lang="ar-SA" sz="1800" dirty="0">
              <a:solidFill>
                <a:schemeClr val="bg1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9" name="Google Shape;1096;p41">
            <a:extLst>
              <a:ext uri="{FF2B5EF4-FFF2-40B4-BE49-F238E27FC236}">
                <a16:creationId xmlns:a16="http://schemas.microsoft.com/office/drawing/2014/main" id="{9CB59529-69DB-95DD-F746-AF40950FD280}"/>
              </a:ext>
            </a:extLst>
          </p:cNvPr>
          <p:cNvSpPr/>
          <p:nvPr/>
        </p:nvSpPr>
        <p:spPr>
          <a:xfrm>
            <a:off x="2774947" y="5416051"/>
            <a:ext cx="703484" cy="621392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9FCD90BA-FADD-464C-5511-2DC579C85789}"/>
              </a:ext>
            </a:extLst>
          </p:cNvPr>
          <p:cNvSpPr txBox="1"/>
          <p:nvPr/>
        </p:nvSpPr>
        <p:spPr>
          <a:xfrm>
            <a:off x="2021198" y="6105558"/>
            <a:ext cx="2154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algn="ctr"/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191" name="Google Shape;1099;p41">
            <a:extLst>
              <a:ext uri="{FF2B5EF4-FFF2-40B4-BE49-F238E27FC236}">
                <a16:creationId xmlns:a16="http://schemas.microsoft.com/office/drawing/2014/main" id="{CAD76C37-63FC-0593-FDCD-8EEE7DF68FFA}"/>
              </a:ext>
            </a:extLst>
          </p:cNvPr>
          <p:cNvSpPr/>
          <p:nvPr/>
        </p:nvSpPr>
        <p:spPr>
          <a:xfrm>
            <a:off x="2981498" y="297988"/>
            <a:ext cx="737062" cy="702814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2" name="مربع نص 191">
            <a:extLst>
              <a:ext uri="{FF2B5EF4-FFF2-40B4-BE49-F238E27FC236}">
                <a16:creationId xmlns:a16="http://schemas.microsoft.com/office/drawing/2014/main" id="{F5FF97E1-8C49-7902-1885-202F862CD28F}"/>
              </a:ext>
            </a:extLst>
          </p:cNvPr>
          <p:cNvSpPr txBox="1"/>
          <p:nvPr/>
        </p:nvSpPr>
        <p:spPr>
          <a:xfrm>
            <a:off x="1030147" y="333006"/>
            <a:ext cx="1915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213" name="مربع نص 212">
            <a:extLst>
              <a:ext uri="{FF2B5EF4-FFF2-40B4-BE49-F238E27FC236}">
                <a16:creationId xmlns:a16="http://schemas.microsoft.com/office/drawing/2014/main" id="{3ECC4C32-DB66-065E-659F-0C3DE723C773}"/>
              </a:ext>
            </a:extLst>
          </p:cNvPr>
          <p:cNvSpPr txBox="1"/>
          <p:nvPr/>
        </p:nvSpPr>
        <p:spPr>
          <a:xfrm>
            <a:off x="7144242" y="1186207"/>
            <a:ext cx="93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</a:t>
            </a:r>
          </a:p>
        </p:txBody>
      </p:sp>
      <p:sp>
        <p:nvSpPr>
          <p:cNvPr id="214" name="Google Shape;1118;p41">
            <a:extLst>
              <a:ext uri="{FF2B5EF4-FFF2-40B4-BE49-F238E27FC236}">
                <a16:creationId xmlns:a16="http://schemas.microsoft.com/office/drawing/2014/main" id="{93316107-28D2-6D17-D982-149693B665BF}"/>
              </a:ext>
            </a:extLst>
          </p:cNvPr>
          <p:cNvSpPr/>
          <p:nvPr/>
        </p:nvSpPr>
        <p:spPr>
          <a:xfrm>
            <a:off x="7355439" y="690884"/>
            <a:ext cx="495814" cy="50127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9" name="مربع نص 228">
            <a:extLst>
              <a:ext uri="{FF2B5EF4-FFF2-40B4-BE49-F238E27FC236}">
                <a16:creationId xmlns:a16="http://schemas.microsoft.com/office/drawing/2014/main" id="{C9E7D66A-6E08-3889-F1C7-CC66456FE5E3}"/>
              </a:ext>
            </a:extLst>
          </p:cNvPr>
          <p:cNvSpPr txBox="1"/>
          <p:nvPr/>
        </p:nvSpPr>
        <p:spPr>
          <a:xfrm>
            <a:off x="10478770" y="5549897"/>
            <a:ext cx="1391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  <a:p>
            <a:pPr algn="ctr"/>
            <a:r>
              <a:rPr lang="ar-SA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lang="ar-SA" sz="1800" dirty="0">
              <a:solidFill>
                <a:schemeClr val="bg1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0" name="Google Shape;1138;p41">
            <a:extLst>
              <a:ext uri="{FF2B5EF4-FFF2-40B4-BE49-F238E27FC236}">
                <a16:creationId xmlns:a16="http://schemas.microsoft.com/office/drawing/2014/main" id="{877536BE-0BAD-DCA6-13A4-16A1C01A1A24}"/>
              </a:ext>
            </a:extLst>
          </p:cNvPr>
          <p:cNvSpPr/>
          <p:nvPr/>
        </p:nvSpPr>
        <p:spPr>
          <a:xfrm>
            <a:off x="10891040" y="5015353"/>
            <a:ext cx="634107" cy="51292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4" name="Google Shape;1129;p41">
            <a:extLst>
              <a:ext uri="{FF2B5EF4-FFF2-40B4-BE49-F238E27FC236}">
                <a16:creationId xmlns:a16="http://schemas.microsoft.com/office/drawing/2014/main" id="{87C2CCF8-0F39-D7F1-9263-704F7F3022B5}"/>
              </a:ext>
            </a:extLst>
          </p:cNvPr>
          <p:cNvSpPr/>
          <p:nvPr/>
        </p:nvSpPr>
        <p:spPr>
          <a:xfrm>
            <a:off x="6207210" y="5881354"/>
            <a:ext cx="586860" cy="54203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7" name="مربع نص 306">
            <a:extLst>
              <a:ext uri="{FF2B5EF4-FFF2-40B4-BE49-F238E27FC236}">
                <a16:creationId xmlns:a16="http://schemas.microsoft.com/office/drawing/2014/main" id="{9A45ADD2-6B1F-8698-F921-FC9D55052CFC}"/>
              </a:ext>
            </a:extLst>
          </p:cNvPr>
          <p:cNvSpPr txBox="1"/>
          <p:nvPr/>
        </p:nvSpPr>
        <p:spPr>
          <a:xfrm>
            <a:off x="5922338" y="6407388"/>
            <a:ext cx="1163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</a:p>
        </p:txBody>
      </p:sp>
      <p:sp>
        <p:nvSpPr>
          <p:cNvPr id="312" name="Google Shape;818;p21">
            <a:extLst>
              <a:ext uri="{FF2B5EF4-FFF2-40B4-BE49-F238E27FC236}">
                <a16:creationId xmlns:a16="http://schemas.microsoft.com/office/drawing/2014/main" id="{1E87F818-8637-CC16-27A6-F54FD83F6796}"/>
              </a:ext>
            </a:extLst>
          </p:cNvPr>
          <p:cNvSpPr/>
          <p:nvPr/>
        </p:nvSpPr>
        <p:spPr>
          <a:xfrm>
            <a:off x="529594" y="1926464"/>
            <a:ext cx="418605" cy="4067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313" name="Google Shape;819;p21">
            <a:extLst>
              <a:ext uri="{FF2B5EF4-FFF2-40B4-BE49-F238E27FC236}">
                <a16:creationId xmlns:a16="http://schemas.microsoft.com/office/drawing/2014/main" id="{286E4C38-D2A0-89E6-0FAB-0F181EA24C30}"/>
              </a:ext>
            </a:extLst>
          </p:cNvPr>
          <p:cNvSpPr/>
          <p:nvPr/>
        </p:nvSpPr>
        <p:spPr>
          <a:xfrm rot="2486979">
            <a:off x="2527384" y="4172961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316" name="Google Shape;819;p21">
            <a:extLst>
              <a:ext uri="{FF2B5EF4-FFF2-40B4-BE49-F238E27FC236}">
                <a16:creationId xmlns:a16="http://schemas.microsoft.com/office/drawing/2014/main" id="{50F9CEED-A432-5508-1B27-7A6D3DF1CA81}"/>
              </a:ext>
            </a:extLst>
          </p:cNvPr>
          <p:cNvSpPr/>
          <p:nvPr/>
        </p:nvSpPr>
        <p:spPr>
          <a:xfrm rot="2486979">
            <a:off x="7371132" y="4956570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18" name="Google Shape;819;p21">
            <a:extLst>
              <a:ext uri="{FF2B5EF4-FFF2-40B4-BE49-F238E27FC236}">
                <a16:creationId xmlns:a16="http://schemas.microsoft.com/office/drawing/2014/main" id="{CC232132-73A6-C5E0-DEEF-FD41BBF27CCB}"/>
              </a:ext>
            </a:extLst>
          </p:cNvPr>
          <p:cNvSpPr/>
          <p:nvPr/>
        </p:nvSpPr>
        <p:spPr>
          <a:xfrm rot="2486979">
            <a:off x="6653502" y="611560"/>
            <a:ext cx="297803" cy="28938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3" name="Google Shape;819;p21">
            <a:extLst>
              <a:ext uri="{FF2B5EF4-FFF2-40B4-BE49-F238E27FC236}">
                <a16:creationId xmlns:a16="http://schemas.microsoft.com/office/drawing/2014/main" id="{052D0FD8-63C9-3800-B4EC-5BA8DA5FD874}"/>
              </a:ext>
            </a:extLst>
          </p:cNvPr>
          <p:cNvSpPr/>
          <p:nvPr/>
        </p:nvSpPr>
        <p:spPr>
          <a:xfrm rot="2486979">
            <a:off x="10399510" y="2758520"/>
            <a:ext cx="242602" cy="23574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4" name="Google Shape;817;p21">
            <a:extLst>
              <a:ext uri="{FF2B5EF4-FFF2-40B4-BE49-F238E27FC236}">
                <a16:creationId xmlns:a16="http://schemas.microsoft.com/office/drawing/2014/main" id="{E9A1E3F4-ABBD-854D-25E9-EAF53AFEF1EC}"/>
              </a:ext>
            </a:extLst>
          </p:cNvPr>
          <p:cNvSpPr/>
          <p:nvPr/>
        </p:nvSpPr>
        <p:spPr>
          <a:xfrm rot="16352714">
            <a:off x="7275237" y="4076065"/>
            <a:ext cx="707372" cy="6890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Harmattan" panose="01000503000000020003" pitchFamily="2" charset="-78"/>
              <a:cs typeface="Harmattan" panose="01000503000000020003" pitchFamily="2" charset="-78"/>
              <a:sym typeface="Arial"/>
            </a:endParaRPr>
          </a:p>
        </p:txBody>
      </p:sp>
      <p:sp>
        <p:nvSpPr>
          <p:cNvPr id="125" name="Google Shape;1158;p41">
            <a:extLst>
              <a:ext uri="{FF2B5EF4-FFF2-40B4-BE49-F238E27FC236}">
                <a16:creationId xmlns:a16="http://schemas.microsoft.com/office/drawing/2014/main" id="{D8CF3F2C-17B0-8416-15E9-4A99B92F131C}"/>
              </a:ext>
            </a:extLst>
          </p:cNvPr>
          <p:cNvSpPr/>
          <p:nvPr/>
        </p:nvSpPr>
        <p:spPr>
          <a:xfrm>
            <a:off x="9492701" y="5367813"/>
            <a:ext cx="543741" cy="459510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6" name="Google Shape;1159;p41">
            <a:extLst>
              <a:ext uri="{FF2B5EF4-FFF2-40B4-BE49-F238E27FC236}">
                <a16:creationId xmlns:a16="http://schemas.microsoft.com/office/drawing/2014/main" id="{F616F0F6-73C5-603A-6CC6-1C3173EF535D}"/>
              </a:ext>
            </a:extLst>
          </p:cNvPr>
          <p:cNvSpPr/>
          <p:nvPr/>
        </p:nvSpPr>
        <p:spPr>
          <a:xfrm>
            <a:off x="2760423" y="1453204"/>
            <a:ext cx="495111" cy="488948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7" name="Google Shape;1160;p41">
            <a:extLst>
              <a:ext uri="{FF2B5EF4-FFF2-40B4-BE49-F238E27FC236}">
                <a16:creationId xmlns:a16="http://schemas.microsoft.com/office/drawing/2014/main" id="{A970BDF4-C167-8A2D-1199-47F0FA2B74E1}"/>
              </a:ext>
            </a:extLst>
          </p:cNvPr>
          <p:cNvSpPr/>
          <p:nvPr/>
        </p:nvSpPr>
        <p:spPr>
          <a:xfrm>
            <a:off x="484379" y="5618819"/>
            <a:ext cx="869860" cy="972816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8" name="Google Shape;1150;p41">
            <a:extLst>
              <a:ext uri="{FF2B5EF4-FFF2-40B4-BE49-F238E27FC236}">
                <a16:creationId xmlns:a16="http://schemas.microsoft.com/office/drawing/2014/main" id="{ADB76222-4494-EDA8-FBDA-66AA3A205599}"/>
              </a:ext>
            </a:extLst>
          </p:cNvPr>
          <p:cNvSpPr/>
          <p:nvPr/>
        </p:nvSpPr>
        <p:spPr>
          <a:xfrm>
            <a:off x="3072929" y="3509192"/>
            <a:ext cx="462916" cy="4690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2" name="Google Shape;926;p29">
            <a:extLst>
              <a:ext uri="{FF2B5EF4-FFF2-40B4-BE49-F238E27FC236}">
                <a16:creationId xmlns:a16="http://schemas.microsoft.com/office/drawing/2014/main" id="{A8980D59-E5A8-6604-7038-925E0582524F}"/>
              </a:ext>
            </a:extLst>
          </p:cNvPr>
          <p:cNvSpPr/>
          <p:nvPr/>
        </p:nvSpPr>
        <p:spPr>
          <a:xfrm>
            <a:off x="10377623" y="320263"/>
            <a:ext cx="508182" cy="51279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3" name="Google Shape;769;p15">
            <a:extLst>
              <a:ext uri="{FF2B5EF4-FFF2-40B4-BE49-F238E27FC236}">
                <a16:creationId xmlns:a16="http://schemas.microsoft.com/office/drawing/2014/main" id="{633176B4-DA4E-3E48-D808-857EDF8B6022}"/>
              </a:ext>
            </a:extLst>
          </p:cNvPr>
          <p:cNvSpPr/>
          <p:nvPr/>
        </p:nvSpPr>
        <p:spPr>
          <a:xfrm rot="10800000" flipV="1">
            <a:off x="1402045" y="628177"/>
            <a:ext cx="1456892" cy="4572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4" name="Google Shape;769;p15">
            <a:extLst>
              <a:ext uri="{FF2B5EF4-FFF2-40B4-BE49-F238E27FC236}">
                <a16:creationId xmlns:a16="http://schemas.microsoft.com/office/drawing/2014/main" id="{0BBD48FE-1B4B-E42A-D539-947E52BEAFF7}"/>
              </a:ext>
            </a:extLst>
          </p:cNvPr>
          <p:cNvSpPr/>
          <p:nvPr/>
        </p:nvSpPr>
        <p:spPr>
          <a:xfrm rot="10800000" flipV="1">
            <a:off x="10330845" y="936626"/>
            <a:ext cx="1456892" cy="45720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5" name="Google Shape;769;p15">
            <a:extLst>
              <a:ext uri="{FF2B5EF4-FFF2-40B4-BE49-F238E27FC236}">
                <a16:creationId xmlns:a16="http://schemas.microsoft.com/office/drawing/2014/main" id="{C7C6B619-1B0C-E1ED-8EB6-95E1EFD8B400}"/>
              </a:ext>
            </a:extLst>
          </p:cNvPr>
          <p:cNvSpPr/>
          <p:nvPr/>
        </p:nvSpPr>
        <p:spPr>
          <a:xfrm rot="10800000">
            <a:off x="7273289" y="1803079"/>
            <a:ext cx="656083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/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36" name="Google Shape;913;p28">
            <a:extLst>
              <a:ext uri="{FF2B5EF4-FFF2-40B4-BE49-F238E27FC236}">
                <a16:creationId xmlns:a16="http://schemas.microsoft.com/office/drawing/2014/main" id="{75D33C23-4653-17E8-DFC3-C640C96F207F}"/>
              </a:ext>
            </a:extLst>
          </p:cNvPr>
          <p:cNvGrpSpPr/>
          <p:nvPr/>
        </p:nvGrpSpPr>
        <p:grpSpPr>
          <a:xfrm rot="-2700000">
            <a:off x="6277199" y="5443029"/>
            <a:ext cx="490350" cy="490350"/>
            <a:chOff x="5632255" y="1109732"/>
            <a:chExt cx="634895" cy="634895"/>
          </a:xfrm>
          <a:solidFill>
            <a:schemeClr val="bg1"/>
          </a:solidFill>
        </p:grpSpPr>
        <p:sp>
          <p:nvSpPr>
            <p:cNvPr id="137" name="Google Shape;914;p28">
              <a:extLst>
                <a:ext uri="{FF2B5EF4-FFF2-40B4-BE49-F238E27FC236}">
                  <a16:creationId xmlns:a16="http://schemas.microsoft.com/office/drawing/2014/main" id="{5F4DA174-537B-0176-49E9-FAD4FC659289}"/>
                </a:ext>
              </a:extLst>
            </p:cNvPr>
            <p:cNvSpPr/>
            <p:nvPr/>
          </p:nvSpPr>
          <p:spPr>
            <a:xfrm rot="10800000">
              <a:off x="5632255" y="1261195"/>
              <a:ext cx="634895" cy="273397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  <p:sp>
          <p:nvSpPr>
            <p:cNvPr id="138" name="Google Shape;915;p28">
              <a:extLst>
                <a:ext uri="{FF2B5EF4-FFF2-40B4-BE49-F238E27FC236}">
                  <a16:creationId xmlns:a16="http://schemas.microsoft.com/office/drawing/2014/main" id="{676CB33F-79EA-CE0A-ACC3-903F401C6466}"/>
                </a:ext>
              </a:extLst>
            </p:cNvPr>
            <p:cNvSpPr/>
            <p:nvPr/>
          </p:nvSpPr>
          <p:spPr>
            <a:xfrm rot="5400377">
              <a:off x="5597972" y="1290477"/>
              <a:ext cx="634895" cy="273404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/>
              <a:endParaRPr dirty="0">
                <a:latin typeface="Harmattan" panose="01000503000000020003" pitchFamily="2" charset="-78"/>
                <a:cs typeface="Harmattan" panose="01000503000000020003" pitchFamily="2" charset="-78"/>
                <a:sym typeface="Arial"/>
              </a:endParaRPr>
            </a:p>
          </p:txBody>
        </p:sp>
      </p:grpSp>
      <p:sp>
        <p:nvSpPr>
          <p:cNvPr id="139" name="Google Shape;1128;p41">
            <a:extLst>
              <a:ext uri="{FF2B5EF4-FFF2-40B4-BE49-F238E27FC236}">
                <a16:creationId xmlns:a16="http://schemas.microsoft.com/office/drawing/2014/main" id="{4B516E2F-EC26-EC63-4CC1-7C9DA7F1416A}"/>
              </a:ext>
            </a:extLst>
          </p:cNvPr>
          <p:cNvSpPr/>
          <p:nvPr/>
        </p:nvSpPr>
        <p:spPr>
          <a:xfrm>
            <a:off x="3981802" y="1254133"/>
            <a:ext cx="1145784" cy="1213306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61" name="Google Shape;202;p25">
            <a:extLst>
              <a:ext uri="{FF2B5EF4-FFF2-40B4-BE49-F238E27FC236}">
                <a16:creationId xmlns:a16="http://schemas.microsoft.com/office/drawing/2014/main" id="{C282162D-2262-A0CA-666D-6FE34E083B93}"/>
              </a:ext>
            </a:extLst>
          </p:cNvPr>
          <p:cNvGrpSpPr/>
          <p:nvPr/>
        </p:nvGrpSpPr>
        <p:grpSpPr>
          <a:xfrm rot="9779880">
            <a:off x="3803179" y="3928637"/>
            <a:ext cx="1166676" cy="1032863"/>
            <a:chOff x="1113100" y="2199475"/>
            <a:chExt cx="801900" cy="709925"/>
          </a:xfrm>
        </p:grpSpPr>
        <p:sp>
          <p:nvSpPr>
            <p:cNvPr id="63" name="Google Shape;203;p25">
              <a:extLst>
                <a:ext uri="{FF2B5EF4-FFF2-40B4-BE49-F238E27FC236}">
                  <a16:creationId xmlns:a16="http://schemas.microsoft.com/office/drawing/2014/main" id="{B44CEE34-83E8-3BD6-2DEB-2B4BE8F69C47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4;p25">
              <a:extLst>
                <a:ext uri="{FF2B5EF4-FFF2-40B4-BE49-F238E27FC236}">
                  <a16:creationId xmlns:a16="http://schemas.microsoft.com/office/drawing/2014/main" id="{B82A9568-22BB-9441-F212-ABF2C3CF290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05;p25">
            <a:extLst>
              <a:ext uri="{FF2B5EF4-FFF2-40B4-BE49-F238E27FC236}">
                <a16:creationId xmlns:a16="http://schemas.microsoft.com/office/drawing/2014/main" id="{2A5B393E-8AAF-6228-4870-36B840945FBE}"/>
              </a:ext>
            </a:extLst>
          </p:cNvPr>
          <p:cNvGrpSpPr/>
          <p:nvPr/>
        </p:nvGrpSpPr>
        <p:grpSpPr>
          <a:xfrm rot="2272541">
            <a:off x="7753318" y="3671847"/>
            <a:ext cx="1115297" cy="322611"/>
            <a:chOff x="271125" y="812725"/>
            <a:chExt cx="766525" cy="221725"/>
          </a:xfrm>
        </p:grpSpPr>
        <p:sp>
          <p:nvSpPr>
            <p:cNvPr id="67" name="Google Shape;206;p25">
              <a:extLst>
                <a:ext uri="{FF2B5EF4-FFF2-40B4-BE49-F238E27FC236}">
                  <a16:creationId xmlns:a16="http://schemas.microsoft.com/office/drawing/2014/main" id="{ACFED2BF-C4AD-85B4-7098-4A800A245FEE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07;p25">
              <a:extLst>
                <a:ext uri="{FF2B5EF4-FFF2-40B4-BE49-F238E27FC236}">
                  <a16:creationId xmlns:a16="http://schemas.microsoft.com/office/drawing/2014/main" id="{79D64F7F-37AF-A0C0-DF3A-EE9287A4F670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202;p25">
            <a:extLst>
              <a:ext uri="{FF2B5EF4-FFF2-40B4-BE49-F238E27FC236}">
                <a16:creationId xmlns:a16="http://schemas.microsoft.com/office/drawing/2014/main" id="{D4D126C5-820B-8521-64E3-6833FAF891C9}"/>
              </a:ext>
            </a:extLst>
          </p:cNvPr>
          <p:cNvGrpSpPr/>
          <p:nvPr/>
        </p:nvGrpSpPr>
        <p:grpSpPr>
          <a:xfrm rot="19776384">
            <a:off x="5472989" y="1440778"/>
            <a:ext cx="773454" cy="684742"/>
            <a:chOff x="1113100" y="2199475"/>
            <a:chExt cx="801900" cy="709925"/>
          </a:xfrm>
        </p:grpSpPr>
        <p:sp>
          <p:nvSpPr>
            <p:cNvPr id="73" name="Google Shape;203;p25">
              <a:extLst>
                <a:ext uri="{FF2B5EF4-FFF2-40B4-BE49-F238E27FC236}">
                  <a16:creationId xmlns:a16="http://schemas.microsoft.com/office/drawing/2014/main" id="{3E182040-9652-9DB5-1276-CAFCFF19F69B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4;p25">
              <a:extLst>
                <a:ext uri="{FF2B5EF4-FFF2-40B4-BE49-F238E27FC236}">
                  <a16:creationId xmlns:a16="http://schemas.microsoft.com/office/drawing/2014/main" id="{52A85D35-4A57-166E-3F7A-A49AFA3651AC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202;p25">
            <a:extLst>
              <a:ext uri="{FF2B5EF4-FFF2-40B4-BE49-F238E27FC236}">
                <a16:creationId xmlns:a16="http://schemas.microsoft.com/office/drawing/2014/main" id="{462C7A51-799F-4465-156A-623A89A48634}"/>
              </a:ext>
            </a:extLst>
          </p:cNvPr>
          <p:cNvGrpSpPr/>
          <p:nvPr/>
        </p:nvGrpSpPr>
        <p:grpSpPr>
          <a:xfrm rot="1434409">
            <a:off x="7623339" y="2282717"/>
            <a:ext cx="1166676" cy="1032863"/>
            <a:chOff x="1113100" y="2199475"/>
            <a:chExt cx="801900" cy="709925"/>
          </a:xfrm>
        </p:grpSpPr>
        <p:sp>
          <p:nvSpPr>
            <p:cNvPr id="76" name="Google Shape;203;p25">
              <a:extLst>
                <a:ext uri="{FF2B5EF4-FFF2-40B4-BE49-F238E27FC236}">
                  <a16:creationId xmlns:a16="http://schemas.microsoft.com/office/drawing/2014/main" id="{6E783AB7-9F67-72D3-1FB3-E7E12D492A2B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4;p25">
              <a:extLst>
                <a:ext uri="{FF2B5EF4-FFF2-40B4-BE49-F238E27FC236}">
                  <a16:creationId xmlns:a16="http://schemas.microsoft.com/office/drawing/2014/main" id="{A6D03119-D49C-82A2-6453-CBD984469FF2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205;p25">
            <a:extLst>
              <a:ext uri="{FF2B5EF4-FFF2-40B4-BE49-F238E27FC236}">
                <a16:creationId xmlns:a16="http://schemas.microsoft.com/office/drawing/2014/main" id="{0A4C2BD6-CB3E-8CDB-5A13-08ACAB426F4D}"/>
              </a:ext>
            </a:extLst>
          </p:cNvPr>
          <p:cNvGrpSpPr/>
          <p:nvPr/>
        </p:nvGrpSpPr>
        <p:grpSpPr>
          <a:xfrm rot="11585417">
            <a:off x="2556962" y="2692783"/>
            <a:ext cx="1794568" cy="519097"/>
            <a:chOff x="271125" y="812725"/>
            <a:chExt cx="766525" cy="221725"/>
          </a:xfrm>
        </p:grpSpPr>
        <p:sp>
          <p:nvSpPr>
            <p:cNvPr id="81" name="Google Shape;206;p25">
              <a:extLst>
                <a:ext uri="{FF2B5EF4-FFF2-40B4-BE49-F238E27FC236}">
                  <a16:creationId xmlns:a16="http://schemas.microsoft.com/office/drawing/2014/main" id="{2F8112E3-2223-FCC3-F229-CB0DC53AF2D3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7;p25">
              <a:extLst>
                <a:ext uri="{FF2B5EF4-FFF2-40B4-BE49-F238E27FC236}">
                  <a16:creationId xmlns:a16="http://schemas.microsoft.com/office/drawing/2014/main" id="{9A99389F-2DCA-7F5D-B37D-F27894F7047F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336;p37">
            <a:extLst>
              <a:ext uri="{FF2B5EF4-FFF2-40B4-BE49-F238E27FC236}">
                <a16:creationId xmlns:a16="http://schemas.microsoft.com/office/drawing/2014/main" id="{B9DEE2DC-1824-D215-5CBA-282562B735BD}"/>
              </a:ext>
            </a:extLst>
          </p:cNvPr>
          <p:cNvSpPr/>
          <p:nvPr/>
        </p:nvSpPr>
        <p:spPr>
          <a:xfrm>
            <a:off x="4964740" y="2597098"/>
            <a:ext cx="2172635" cy="2072837"/>
          </a:xfrm>
          <a:custGeom>
            <a:avLst/>
            <a:gdLst/>
            <a:ahLst/>
            <a:cxnLst/>
            <a:rect l="l" t="t" r="r" b="b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العنوان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الرئيسي</a:t>
            </a:r>
          </a:p>
        </p:txBody>
      </p:sp>
      <p:sp>
        <p:nvSpPr>
          <p:cNvPr id="85" name="Google Shape;333;p37">
            <a:extLst>
              <a:ext uri="{FF2B5EF4-FFF2-40B4-BE49-F238E27FC236}">
                <a16:creationId xmlns:a16="http://schemas.microsoft.com/office/drawing/2014/main" id="{C576155F-BC68-F0CA-B756-38A6C3FBB770}"/>
              </a:ext>
            </a:extLst>
          </p:cNvPr>
          <p:cNvSpPr/>
          <p:nvPr/>
        </p:nvSpPr>
        <p:spPr>
          <a:xfrm>
            <a:off x="4878458" y="86580"/>
            <a:ext cx="1312452" cy="1339908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lang="ar-SA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334;p37">
            <a:extLst>
              <a:ext uri="{FF2B5EF4-FFF2-40B4-BE49-F238E27FC236}">
                <a16:creationId xmlns:a16="http://schemas.microsoft.com/office/drawing/2014/main" id="{463B7C3E-2279-BF14-69FE-541FFD5FA172}"/>
              </a:ext>
            </a:extLst>
          </p:cNvPr>
          <p:cNvSpPr/>
          <p:nvPr/>
        </p:nvSpPr>
        <p:spPr>
          <a:xfrm>
            <a:off x="1062181" y="1761057"/>
            <a:ext cx="1418606" cy="132343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335;p37">
            <a:extLst>
              <a:ext uri="{FF2B5EF4-FFF2-40B4-BE49-F238E27FC236}">
                <a16:creationId xmlns:a16="http://schemas.microsoft.com/office/drawing/2014/main" id="{E787F843-C2EC-D5AB-A5AC-E6415C718FD1}"/>
              </a:ext>
            </a:extLst>
          </p:cNvPr>
          <p:cNvSpPr/>
          <p:nvPr/>
        </p:nvSpPr>
        <p:spPr>
          <a:xfrm>
            <a:off x="4119925" y="5185103"/>
            <a:ext cx="1264876" cy="1209944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lang="ar-SA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335;p37">
            <a:extLst>
              <a:ext uri="{FF2B5EF4-FFF2-40B4-BE49-F238E27FC236}">
                <a16:creationId xmlns:a16="http://schemas.microsoft.com/office/drawing/2014/main" id="{D4945104-1DA9-16D4-FD2A-FE1A2F183955}"/>
              </a:ext>
            </a:extLst>
          </p:cNvPr>
          <p:cNvSpPr/>
          <p:nvPr/>
        </p:nvSpPr>
        <p:spPr>
          <a:xfrm>
            <a:off x="8966245" y="3589983"/>
            <a:ext cx="1264876" cy="1209944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lang="ar-SA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334;p37">
            <a:extLst>
              <a:ext uri="{FF2B5EF4-FFF2-40B4-BE49-F238E27FC236}">
                <a16:creationId xmlns:a16="http://schemas.microsoft.com/office/drawing/2014/main" id="{9403BCAE-0AEC-8D04-1109-1C0EE8ABF99A}"/>
              </a:ext>
            </a:extLst>
          </p:cNvPr>
          <p:cNvSpPr/>
          <p:nvPr/>
        </p:nvSpPr>
        <p:spPr>
          <a:xfrm>
            <a:off x="8062421" y="1029537"/>
            <a:ext cx="1418606" cy="132343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0" name="Google Shape;205;p25">
            <a:extLst>
              <a:ext uri="{FF2B5EF4-FFF2-40B4-BE49-F238E27FC236}">
                <a16:creationId xmlns:a16="http://schemas.microsoft.com/office/drawing/2014/main" id="{671698F7-89CB-5875-25EE-38608AD2709F}"/>
              </a:ext>
            </a:extLst>
          </p:cNvPr>
          <p:cNvGrpSpPr/>
          <p:nvPr/>
        </p:nvGrpSpPr>
        <p:grpSpPr>
          <a:xfrm rot="10800000">
            <a:off x="1689475" y="5831521"/>
            <a:ext cx="745704" cy="215702"/>
            <a:chOff x="271125" y="812725"/>
            <a:chExt cx="766525" cy="221725"/>
          </a:xfrm>
        </p:grpSpPr>
        <p:sp>
          <p:nvSpPr>
            <p:cNvPr id="91" name="Google Shape;206;p25">
              <a:extLst>
                <a:ext uri="{FF2B5EF4-FFF2-40B4-BE49-F238E27FC236}">
                  <a16:creationId xmlns:a16="http://schemas.microsoft.com/office/drawing/2014/main" id="{251D64B8-A25D-1170-0BA9-D019F57A49C1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7;p25">
              <a:extLst>
                <a:ext uri="{FF2B5EF4-FFF2-40B4-BE49-F238E27FC236}">
                  <a16:creationId xmlns:a16="http://schemas.microsoft.com/office/drawing/2014/main" id="{E1302366-6ABC-B360-72DE-6BB70D3A733A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205;p25">
            <a:extLst>
              <a:ext uri="{FF2B5EF4-FFF2-40B4-BE49-F238E27FC236}">
                <a16:creationId xmlns:a16="http://schemas.microsoft.com/office/drawing/2014/main" id="{25F07577-8A27-5089-2A41-ED81EA73B2EF}"/>
              </a:ext>
            </a:extLst>
          </p:cNvPr>
          <p:cNvGrpSpPr/>
          <p:nvPr/>
        </p:nvGrpSpPr>
        <p:grpSpPr>
          <a:xfrm rot="21365939">
            <a:off x="9424876" y="5782635"/>
            <a:ext cx="921782" cy="266636"/>
            <a:chOff x="271125" y="812725"/>
            <a:chExt cx="766525" cy="221725"/>
          </a:xfrm>
        </p:grpSpPr>
        <p:sp>
          <p:nvSpPr>
            <p:cNvPr id="94" name="Google Shape;206;p25">
              <a:extLst>
                <a:ext uri="{FF2B5EF4-FFF2-40B4-BE49-F238E27FC236}">
                  <a16:creationId xmlns:a16="http://schemas.microsoft.com/office/drawing/2014/main" id="{1C886FD8-6D9C-7916-F5F6-F5873FE4E374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7;p25">
              <a:extLst>
                <a:ext uri="{FF2B5EF4-FFF2-40B4-BE49-F238E27FC236}">
                  <a16:creationId xmlns:a16="http://schemas.microsoft.com/office/drawing/2014/main" id="{D255D4BB-A0EE-10ED-3391-7CA99D3078EB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333;p37">
            <a:extLst>
              <a:ext uri="{FF2B5EF4-FFF2-40B4-BE49-F238E27FC236}">
                <a16:creationId xmlns:a16="http://schemas.microsoft.com/office/drawing/2014/main" id="{C151B193-0A71-CACE-5E37-328131C2796F}"/>
              </a:ext>
            </a:extLst>
          </p:cNvPr>
          <p:cNvSpPr/>
          <p:nvPr/>
        </p:nvSpPr>
        <p:spPr>
          <a:xfrm>
            <a:off x="7601338" y="5237700"/>
            <a:ext cx="1312452" cy="1339908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20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lang="ar-SA" sz="2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" name="Google Shape;202;p25">
            <a:extLst>
              <a:ext uri="{FF2B5EF4-FFF2-40B4-BE49-F238E27FC236}">
                <a16:creationId xmlns:a16="http://schemas.microsoft.com/office/drawing/2014/main" id="{3D90F68F-75FB-EC36-18E7-D7086D884897}"/>
              </a:ext>
            </a:extLst>
          </p:cNvPr>
          <p:cNvGrpSpPr/>
          <p:nvPr/>
        </p:nvGrpSpPr>
        <p:grpSpPr>
          <a:xfrm rot="5749858">
            <a:off x="6742989" y="4915499"/>
            <a:ext cx="773454" cy="684742"/>
            <a:chOff x="1113100" y="2199475"/>
            <a:chExt cx="801900" cy="709925"/>
          </a:xfrm>
        </p:grpSpPr>
        <p:sp>
          <p:nvSpPr>
            <p:cNvPr id="98" name="Google Shape;203;p25">
              <a:extLst>
                <a:ext uri="{FF2B5EF4-FFF2-40B4-BE49-F238E27FC236}">
                  <a16:creationId xmlns:a16="http://schemas.microsoft.com/office/drawing/2014/main" id="{3B742938-45AF-0001-A63A-9234CC068E8B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;p25">
              <a:extLst>
                <a:ext uri="{FF2B5EF4-FFF2-40B4-BE49-F238E27FC236}">
                  <a16:creationId xmlns:a16="http://schemas.microsoft.com/office/drawing/2014/main" id="{4C0907A0-517B-7ED8-DC6D-1982732B25A6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202;p25">
            <a:extLst>
              <a:ext uri="{FF2B5EF4-FFF2-40B4-BE49-F238E27FC236}">
                <a16:creationId xmlns:a16="http://schemas.microsoft.com/office/drawing/2014/main" id="{28D779AA-4953-C9F4-648C-D48496BE3A56}"/>
              </a:ext>
            </a:extLst>
          </p:cNvPr>
          <p:cNvGrpSpPr/>
          <p:nvPr/>
        </p:nvGrpSpPr>
        <p:grpSpPr>
          <a:xfrm rot="5239292" flipH="1">
            <a:off x="9584217" y="2404636"/>
            <a:ext cx="1166676" cy="1032863"/>
            <a:chOff x="1113100" y="2199475"/>
            <a:chExt cx="801900" cy="709925"/>
          </a:xfrm>
        </p:grpSpPr>
        <p:sp>
          <p:nvSpPr>
            <p:cNvPr id="101" name="Google Shape;203;p25">
              <a:extLst>
                <a:ext uri="{FF2B5EF4-FFF2-40B4-BE49-F238E27FC236}">
                  <a16:creationId xmlns:a16="http://schemas.microsoft.com/office/drawing/2014/main" id="{3D9590DB-8377-B688-4182-C6FF85D53C30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04;p25">
              <a:extLst>
                <a:ext uri="{FF2B5EF4-FFF2-40B4-BE49-F238E27FC236}">
                  <a16:creationId xmlns:a16="http://schemas.microsoft.com/office/drawing/2014/main" id="{8C0547FF-A6C7-9CDC-A9CC-08F7C35412D7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02;p25">
            <a:extLst>
              <a:ext uri="{FF2B5EF4-FFF2-40B4-BE49-F238E27FC236}">
                <a16:creationId xmlns:a16="http://schemas.microsoft.com/office/drawing/2014/main" id="{86063542-A6D2-DA69-9D85-335C3DD4536E}"/>
              </a:ext>
            </a:extLst>
          </p:cNvPr>
          <p:cNvGrpSpPr/>
          <p:nvPr/>
        </p:nvGrpSpPr>
        <p:grpSpPr>
          <a:xfrm rot="7322200" flipH="1">
            <a:off x="9294331" y="528262"/>
            <a:ext cx="608528" cy="538732"/>
            <a:chOff x="1113100" y="2199475"/>
            <a:chExt cx="801900" cy="709925"/>
          </a:xfrm>
        </p:grpSpPr>
        <p:sp>
          <p:nvSpPr>
            <p:cNvPr id="104" name="Google Shape;203;p25">
              <a:extLst>
                <a:ext uri="{FF2B5EF4-FFF2-40B4-BE49-F238E27FC236}">
                  <a16:creationId xmlns:a16="http://schemas.microsoft.com/office/drawing/2014/main" id="{4784B1A3-E393-10E7-B1FA-43119122972B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04;p25">
              <a:extLst>
                <a:ext uri="{FF2B5EF4-FFF2-40B4-BE49-F238E27FC236}">
                  <a16:creationId xmlns:a16="http://schemas.microsoft.com/office/drawing/2014/main" id="{996C3D6E-EB01-6494-BF06-932BA71ACDA9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12;p17">
            <a:extLst>
              <a:ext uri="{FF2B5EF4-FFF2-40B4-BE49-F238E27FC236}">
                <a16:creationId xmlns:a16="http://schemas.microsoft.com/office/drawing/2014/main" id="{CCF3BE44-B46D-F7AB-8B47-5374D6313B45}"/>
              </a:ext>
            </a:extLst>
          </p:cNvPr>
          <p:cNvGrpSpPr/>
          <p:nvPr/>
        </p:nvGrpSpPr>
        <p:grpSpPr>
          <a:xfrm rot="18928250">
            <a:off x="1750339" y="1198711"/>
            <a:ext cx="854414" cy="220086"/>
            <a:chOff x="271125" y="812725"/>
            <a:chExt cx="766525" cy="221725"/>
          </a:xfrm>
        </p:grpSpPr>
        <p:sp>
          <p:nvSpPr>
            <p:cNvPr id="107" name="Google Shape;113;p17">
              <a:extLst>
                <a:ext uri="{FF2B5EF4-FFF2-40B4-BE49-F238E27FC236}">
                  <a16:creationId xmlns:a16="http://schemas.microsoft.com/office/drawing/2014/main" id="{24077C27-B386-2149-9912-9681BFE5BB9B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;p17">
              <a:extLst>
                <a:ext uri="{FF2B5EF4-FFF2-40B4-BE49-F238E27FC236}">
                  <a16:creationId xmlns:a16="http://schemas.microsoft.com/office/drawing/2014/main" id="{23B078EA-C3F3-65B2-D4EE-2F04B1766960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367;p38">
            <a:extLst>
              <a:ext uri="{FF2B5EF4-FFF2-40B4-BE49-F238E27FC236}">
                <a16:creationId xmlns:a16="http://schemas.microsoft.com/office/drawing/2014/main" id="{000A3956-055C-48FB-4D87-7F3020F57300}"/>
              </a:ext>
            </a:extLst>
          </p:cNvPr>
          <p:cNvSpPr/>
          <p:nvPr/>
        </p:nvSpPr>
        <p:spPr>
          <a:xfrm>
            <a:off x="981527" y="3905552"/>
            <a:ext cx="523296" cy="52186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7"/>
          <p:cNvGrpSpPr/>
          <p:nvPr/>
        </p:nvGrpSpPr>
        <p:grpSpPr>
          <a:xfrm>
            <a:off x="947370" y="2330433"/>
            <a:ext cx="3758445" cy="560044"/>
            <a:chOff x="242825" y="1204225"/>
            <a:chExt cx="2136775" cy="318400"/>
          </a:xfrm>
        </p:grpSpPr>
        <p:sp>
          <p:nvSpPr>
            <p:cNvPr id="322" name="Google Shape;322;p37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l" t="t" r="r" b="b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l" t="t" r="r" b="b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37"/>
          <p:cNvGrpSpPr/>
          <p:nvPr/>
        </p:nvGrpSpPr>
        <p:grpSpPr>
          <a:xfrm>
            <a:off x="1660236" y="3491712"/>
            <a:ext cx="1833600" cy="1161600"/>
            <a:chOff x="238125" y="1918825"/>
            <a:chExt cx="1042450" cy="660400"/>
          </a:xfrm>
        </p:grpSpPr>
        <p:sp>
          <p:nvSpPr>
            <p:cNvPr id="325" name="Google Shape;325;p3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37"/>
          <p:cNvGrpSpPr/>
          <p:nvPr/>
        </p:nvGrpSpPr>
        <p:grpSpPr>
          <a:xfrm rot="2090725">
            <a:off x="1297710" y="4992745"/>
            <a:ext cx="1410407" cy="1248639"/>
            <a:chOff x="1113100" y="2199475"/>
            <a:chExt cx="801900" cy="709925"/>
          </a:xfrm>
        </p:grpSpPr>
        <p:sp>
          <p:nvSpPr>
            <p:cNvPr id="328" name="Google Shape;328;p3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37"/>
          <p:cNvGrpSpPr/>
          <p:nvPr/>
        </p:nvGrpSpPr>
        <p:grpSpPr>
          <a:xfrm>
            <a:off x="2152455" y="1604999"/>
            <a:ext cx="1348267" cy="390000"/>
            <a:chOff x="271125" y="812725"/>
            <a:chExt cx="766525" cy="221725"/>
          </a:xfrm>
        </p:grpSpPr>
        <p:sp>
          <p:nvSpPr>
            <p:cNvPr id="331" name="Google Shape;331;p37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37"/>
          <p:cNvSpPr/>
          <p:nvPr/>
        </p:nvSpPr>
        <p:spPr>
          <a:xfrm>
            <a:off x="5470900" y="1358902"/>
            <a:ext cx="2044336" cy="208710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7660193" y="1371731"/>
            <a:ext cx="2209688" cy="2061443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5507952" y="4349901"/>
            <a:ext cx="1970229" cy="1884667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7782533" y="4161738"/>
            <a:ext cx="2172635" cy="2072837"/>
          </a:xfrm>
          <a:custGeom>
            <a:avLst/>
            <a:gdLst/>
            <a:ahLst/>
            <a:cxnLst/>
            <a:rect l="l" t="t" r="r" b="b"/>
            <a:pathLst>
              <a:path w="71886" h="68584" extrusionOk="0">
                <a:moveTo>
                  <a:pt x="48962" y="1604"/>
                </a:moveTo>
                <a:lnTo>
                  <a:pt x="48679" y="1698"/>
                </a:lnTo>
                <a:lnTo>
                  <a:pt x="49811" y="1698"/>
                </a:lnTo>
                <a:lnTo>
                  <a:pt x="48962" y="1793"/>
                </a:lnTo>
                <a:lnTo>
                  <a:pt x="47924" y="1698"/>
                </a:lnTo>
                <a:lnTo>
                  <a:pt x="46980" y="1698"/>
                </a:lnTo>
                <a:lnTo>
                  <a:pt x="47452" y="1604"/>
                </a:lnTo>
                <a:close/>
                <a:moveTo>
                  <a:pt x="23773" y="1793"/>
                </a:moveTo>
                <a:lnTo>
                  <a:pt x="22547" y="1887"/>
                </a:lnTo>
                <a:lnTo>
                  <a:pt x="23113" y="1793"/>
                </a:lnTo>
                <a:close/>
                <a:moveTo>
                  <a:pt x="50471" y="1793"/>
                </a:moveTo>
                <a:lnTo>
                  <a:pt x="50660" y="1887"/>
                </a:lnTo>
                <a:lnTo>
                  <a:pt x="48301" y="1981"/>
                </a:lnTo>
                <a:lnTo>
                  <a:pt x="50471" y="1793"/>
                </a:lnTo>
                <a:close/>
                <a:moveTo>
                  <a:pt x="41603" y="1887"/>
                </a:moveTo>
                <a:lnTo>
                  <a:pt x="41698" y="1981"/>
                </a:lnTo>
                <a:lnTo>
                  <a:pt x="39811" y="2076"/>
                </a:lnTo>
                <a:lnTo>
                  <a:pt x="41320" y="1887"/>
                </a:lnTo>
                <a:lnTo>
                  <a:pt x="41320" y="1887"/>
                </a:lnTo>
                <a:lnTo>
                  <a:pt x="40943" y="1981"/>
                </a:lnTo>
                <a:lnTo>
                  <a:pt x="41603" y="1887"/>
                </a:lnTo>
                <a:close/>
                <a:moveTo>
                  <a:pt x="61409" y="2301"/>
                </a:moveTo>
                <a:lnTo>
                  <a:pt x="60659" y="2359"/>
                </a:lnTo>
                <a:lnTo>
                  <a:pt x="59527" y="2453"/>
                </a:lnTo>
                <a:lnTo>
                  <a:pt x="61886" y="2453"/>
                </a:lnTo>
                <a:lnTo>
                  <a:pt x="61773" y="2378"/>
                </a:lnTo>
                <a:lnTo>
                  <a:pt x="61697" y="2359"/>
                </a:lnTo>
                <a:lnTo>
                  <a:pt x="61409" y="2301"/>
                </a:lnTo>
                <a:close/>
                <a:moveTo>
                  <a:pt x="4245" y="3113"/>
                </a:moveTo>
                <a:lnTo>
                  <a:pt x="4245" y="3113"/>
                </a:lnTo>
                <a:lnTo>
                  <a:pt x="4245" y="3113"/>
                </a:lnTo>
                <a:close/>
                <a:moveTo>
                  <a:pt x="15189" y="4151"/>
                </a:moveTo>
                <a:lnTo>
                  <a:pt x="14074" y="4337"/>
                </a:lnTo>
                <a:lnTo>
                  <a:pt x="15189" y="4151"/>
                </a:lnTo>
                <a:close/>
                <a:moveTo>
                  <a:pt x="67074" y="19245"/>
                </a:moveTo>
                <a:lnTo>
                  <a:pt x="67067" y="19277"/>
                </a:lnTo>
                <a:lnTo>
                  <a:pt x="67093" y="19490"/>
                </a:lnTo>
                <a:lnTo>
                  <a:pt x="67074" y="19245"/>
                </a:lnTo>
                <a:close/>
                <a:moveTo>
                  <a:pt x="67093" y="19490"/>
                </a:moveTo>
                <a:lnTo>
                  <a:pt x="67169" y="20472"/>
                </a:lnTo>
                <a:lnTo>
                  <a:pt x="67357" y="21604"/>
                </a:lnTo>
                <a:lnTo>
                  <a:pt x="67093" y="19490"/>
                </a:lnTo>
                <a:close/>
                <a:moveTo>
                  <a:pt x="71558" y="26891"/>
                </a:moveTo>
                <a:lnTo>
                  <a:pt x="71603" y="27358"/>
                </a:lnTo>
                <a:lnTo>
                  <a:pt x="71603" y="26981"/>
                </a:lnTo>
                <a:lnTo>
                  <a:pt x="71558" y="26891"/>
                </a:lnTo>
                <a:close/>
                <a:moveTo>
                  <a:pt x="64339" y="3113"/>
                </a:moveTo>
                <a:lnTo>
                  <a:pt x="64905" y="3396"/>
                </a:lnTo>
                <a:lnTo>
                  <a:pt x="65282" y="3774"/>
                </a:lnTo>
                <a:lnTo>
                  <a:pt x="65659" y="4245"/>
                </a:lnTo>
                <a:lnTo>
                  <a:pt x="65942" y="4717"/>
                </a:lnTo>
                <a:lnTo>
                  <a:pt x="66414" y="6132"/>
                </a:lnTo>
                <a:lnTo>
                  <a:pt x="67074" y="8208"/>
                </a:lnTo>
                <a:lnTo>
                  <a:pt x="66791" y="7547"/>
                </a:lnTo>
                <a:lnTo>
                  <a:pt x="66791" y="7830"/>
                </a:lnTo>
                <a:lnTo>
                  <a:pt x="66508" y="7642"/>
                </a:lnTo>
                <a:lnTo>
                  <a:pt x="66225" y="7547"/>
                </a:lnTo>
                <a:lnTo>
                  <a:pt x="66791" y="9717"/>
                </a:lnTo>
                <a:lnTo>
                  <a:pt x="67074" y="10943"/>
                </a:lnTo>
                <a:lnTo>
                  <a:pt x="67452" y="11981"/>
                </a:lnTo>
                <a:lnTo>
                  <a:pt x="67357" y="11981"/>
                </a:lnTo>
                <a:lnTo>
                  <a:pt x="67924" y="14623"/>
                </a:lnTo>
                <a:lnTo>
                  <a:pt x="68395" y="17264"/>
                </a:lnTo>
                <a:lnTo>
                  <a:pt x="68867" y="19905"/>
                </a:lnTo>
                <a:lnTo>
                  <a:pt x="69527" y="22736"/>
                </a:lnTo>
                <a:lnTo>
                  <a:pt x="69433" y="22170"/>
                </a:lnTo>
                <a:lnTo>
                  <a:pt x="69527" y="21698"/>
                </a:lnTo>
                <a:lnTo>
                  <a:pt x="69810" y="23868"/>
                </a:lnTo>
                <a:lnTo>
                  <a:pt x="69999" y="26037"/>
                </a:lnTo>
                <a:lnTo>
                  <a:pt x="69810" y="24056"/>
                </a:lnTo>
                <a:lnTo>
                  <a:pt x="69905" y="25754"/>
                </a:lnTo>
                <a:lnTo>
                  <a:pt x="70093" y="28773"/>
                </a:lnTo>
                <a:lnTo>
                  <a:pt x="70188" y="30754"/>
                </a:lnTo>
                <a:lnTo>
                  <a:pt x="70093" y="29811"/>
                </a:lnTo>
                <a:lnTo>
                  <a:pt x="69999" y="29151"/>
                </a:lnTo>
                <a:lnTo>
                  <a:pt x="69999" y="30566"/>
                </a:lnTo>
                <a:lnTo>
                  <a:pt x="70093" y="31226"/>
                </a:lnTo>
                <a:lnTo>
                  <a:pt x="70093" y="32452"/>
                </a:lnTo>
                <a:lnTo>
                  <a:pt x="69999" y="33962"/>
                </a:lnTo>
                <a:lnTo>
                  <a:pt x="69716" y="36981"/>
                </a:lnTo>
                <a:lnTo>
                  <a:pt x="69244" y="39999"/>
                </a:lnTo>
                <a:lnTo>
                  <a:pt x="68678" y="43018"/>
                </a:lnTo>
                <a:lnTo>
                  <a:pt x="68678" y="41226"/>
                </a:lnTo>
                <a:lnTo>
                  <a:pt x="68678" y="39433"/>
                </a:lnTo>
                <a:lnTo>
                  <a:pt x="68207" y="32452"/>
                </a:lnTo>
                <a:lnTo>
                  <a:pt x="67735" y="25754"/>
                </a:lnTo>
                <a:lnTo>
                  <a:pt x="67641" y="26320"/>
                </a:lnTo>
                <a:lnTo>
                  <a:pt x="67452" y="25000"/>
                </a:lnTo>
                <a:lnTo>
                  <a:pt x="67263" y="23679"/>
                </a:lnTo>
                <a:lnTo>
                  <a:pt x="67169" y="22264"/>
                </a:lnTo>
                <a:lnTo>
                  <a:pt x="67169" y="21038"/>
                </a:lnTo>
                <a:lnTo>
                  <a:pt x="67074" y="19905"/>
                </a:lnTo>
                <a:lnTo>
                  <a:pt x="66980" y="19622"/>
                </a:lnTo>
                <a:lnTo>
                  <a:pt x="67067" y="19277"/>
                </a:lnTo>
                <a:lnTo>
                  <a:pt x="66886" y="17830"/>
                </a:lnTo>
                <a:lnTo>
                  <a:pt x="66980" y="18962"/>
                </a:lnTo>
                <a:lnTo>
                  <a:pt x="66414" y="14434"/>
                </a:lnTo>
                <a:lnTo>
                  <a:pt x="66603" y="14811"/>
                </a:lnTo>
                <a:lnTo>
                  <a:pt x="66603" y="14623"/>
                </a:lnTo>
                <a:lnTo>
                  <a:pt x="66414" y="13113"/>
                </a:lnTo>
                <a:lnTo>
                  <a:pt x="66131" y="11321"/>
                </a:lnTo>
                <a:lnTo>
                  <a:pt x="66037" y="10849"/>
                </a:lnTo>
                <a:lnTo>
                  <a:pt x="65565" y="7264"/>
                </a:lnTo>
                <a:lnTo>
                  <a:pt x="64999" y="4811"/>
                </a:lnTo>
                <a:lnTo>
                  <a:pt x="64339" y="3113"/>
                </a:lnTo>
                <a:close/>
                <a:moveTo>
                  <a:pt x="69433" y="56131"/>
                </a:moveTo>
                <a:lnTo>
                  <a:pt x="69433" y="57169"/>
                </a:lnTo>
                <a:lnTo>
                  <a:pt x="69339" y="58112"/>
                </a:lnTo>
                <a:lnTo>
                  <a:pt x="69056" y="58867"/>
                </a:lnTo>
                <a:lnTo>
                  <a:pt x="68773" y="59527"/>
                </a:lnTo>
                <a:lnTo>
                  <a:pt x="68678" y="59622"/>
                </a:lnTo>
                <a:lnTo>
                  <a:pt x="68773" y="58773"/>
                </a:lnTo>
                <a:lnTo>
                  <a:pt x="69150" y="57452"/>
                </a:lnTo>
                <a:lnTo>
                  <a:pt x="69433" y="56131"/>
                </a:lnTo>
                <a:close/>
                <a:moveTo>
                  <a:pt x="62169" y="61508"/>
                </a:moveTo>
                <a:lnTo>
                  <a:pt x="61320" y="61697"/>
                </a:lnTo>
                <a:lnTo>
                  <a:pt x="61886" y="61508"/>
                </a:lnTo>
                <a:close/>
                <a:moveTo>
                  <a:pt x="56320" y="62357"/>
                </a:moveTo>
                <a:lnTo>
                  <a:pt x="54418" y="62578"/>
                </a:lnTo>
                <a:lnTo>
                  <a:pt x="54418" y="62578"/>
                </a:lnTo>
                <a:lnTo>
                  <a:pt x="54905" y="62546"/>
                </a:lnTo>
                <a:lnTo>
                  <a:pt x="56320" y="62357"/>
                </a:lnTo>
                <a:close/>
                <a:moveTo>
                  <a:pt x="54418" y="62578"/>
                </a:moveTo>
                <a:lnTo>
                  <a:pt x="53490" y="62640"/>
                </a:lnTo>
                <a:lnTo>
                  <a:pt x="52924" y="62735"/>
                </a:lnTo>
                <a:lnTo>
                  <a:pt x="52263" y="62829"/>
                </a:lnTo>
                <a:lnTo>
                  <a:pt x="54418" y="62578"/>
                </a:lnTo>
                <a:close/>
                <a:moveTo>
                  <a:pt x="48867" y="1793"/>
                </a:moveTo>
                <a:lnTo>
                  <a:pt x="48207" y="1981"/>
                </a:lnTo>
                <a:lnTo>
                  <a:pt x="46886" y="1981"/>
                </a:lnTo>
                <a:lnTo>
                  <a:pt x="49528" y="2076"/>
                </a:lnTo>
                <a:lnTo>
                  <a:pt x="52169" y="2076"/>
                </a:lnTo>
                <a:lnTo>
                  <a:pt x="48490" y="2264"/>
                </a:lnTo>
                <a:lnTo>
                  <a:pt x="48490" y="2264"/>
                </a:lnTo>
                <a:lnTo>
                  <a:pt x="53395" y="2170"/>
                </a:lnTo>
                <a:lnTo>
                  <a:pt x="52263" y="2264"/>
                </a:lnTo>
                <a:lnTo>
                  <a:pt x="51037" y="2359"/>
                </a:lnTo>
                <a:lnTo>
                  <a:pt x="52546" y="2453"/>
                </a:lnTo>
                <a:lnTo>
                  <a:pt x="50754" y="2453"/>
                </a:lnTo>
                <a:lnTo>
                  <a:pt x="50754" y="2547"/>
                </a:lnTo>
                <a:lnTo>
                  <a:pt x="51037" y="2547"/>
                </a:lnTo>
                <a:lnTo>
                  <a:pt x="51509" y="2642"/>
                </a:lnTo>
                <a:lnTo>
                  <a:pt x="50377" y="2736"/>
                </a:lnTo>
                <a:lnTo>
                  <a:pt x="54056" y="2642"/>
                </a:lnTo>
                <a:lnTo>
                  <a:pt x="53490" y="2642"/>
                </a:lnTo>
                <a:lnTo>
                  <a:pt x="53018" y="2453"/>
                </a:lnTo>
                <a:lnTo>
                  <a:pt x="53112" y="2359"/>
                </a:lnTo>
                <a:lnTo>
                  <a:pt x="54339" y="2359"/>
                </a:lnTo>
                <a:lnTo>
                  <a:pt x="55848" y="2453"/>
                </a:lnTo>
                <a:lnTo>
                  <a:pt x="55565" y="2547"/>
                </a:lnTo>
                <a:lnTo>
                  <a:pt x="57169" y="2642"/>
                </a:lnTo>
                <a:lnTo>
                  <a:pt x="57169" y="2642"/>
                </a:lnTo>
                <a:lnTo>
                  <a:pt x="57075" y="2547"/>
                </a:lnTo>
                <a:lnTo>
                  <a:pt x="57358" y="2359"/>
                </a:lnTo>
                <a:lnTo>
                  <a:pt x="58490" y="2264"/>
                </a:lnTo>
                <a:lnTo>
                  <a:pt x="60093" y="2170"/>
                </a:lnTo>
                <a:lnTo>
                  <a:pt x="61603" y="2264"/>
                </a:lnTo>
                <a:lnTo>
                  <a:pt x="61226" y="2264"/>
                </a:lnTo>
                <a:lnTo>
                  <a:pt x="61409" y="2301"/>
                </a:lnTo>
                <a:lnTo>
                  <a:pt x="61632" y="2284"/>
                </a:lnTo>
                <a:lnTo>
                  <a:pt x="61632" y="2284"/>
                </a:lnTo>
                <a:lnTo>
                  <a:pt x="61773" y="2378"/>
                </a:lnTo>
                <a:lnTo>
                  <a:pt x="62075" y="2453"/>
                </a:lnTo>
                <a:lnTo>
                  <a:pt x="62358" y="2736"/>
                </a:lnTo>
                <a:lnTo>
                  <a:pt x="62735" y="3208"/>
                </a:lnTo>
                <a:lnTo>
                  <a:pt x="63207" y="3774"/>
                </a:lnTo>
                <a:lnTo>
                  <a:pt x="63961" y="5189"/>
                </a:lnTo>
                <a:lnTo>
                  <a:pt x="64339" y="5944"/>
                </a:lnTo>
                <a:lnTo>
                  <a:pt x="64622" y="6698"/>
                </a:lnTo>
                <a:lnTo>
                  <a:pt x="65093" y="8491"/>
                </a:lnTo>
                <a:lnTo>
                  <a:pt x="65471" y="10472"/>
                </a:lnTo>
                <a:lnTo>
                  <a:pt x="65754" y="12547"/>
                </a:lnTo>
                <a:lnTo>
                  <a:pt x="65848" y="14623"/>
                </a:lnTo>
                <a:lnTo>
                  <a:pt x="65942" y="16792"/>
                </a:lnTo>
                <a:lnTo>
                  <a:pt x="66131" y="20660"/>
                </a:lnTo>
                <a:lnTo>
                  <a:pt x="66225" y="20283"/>
                </a:lnTo>
                <a:lnTo>
                  <a:pt x="66603" y="23019"/>
                </a:lnTo>
                <a:lnTo>
                  <a:pt x="66791" y="25000"/>
                </a:lnTo>
                <a:lnTo>
                  <a:pt x="66791" y="25660"/>
                </a:lnTo>
                <a:lnTo>
                  <a:pt x="66791" y="25849"/>
                </a:lnTo>
                <a:lnTo>
                  <a:pt x="66697" y="25943"/>
                </a:lnTo>
                <a:lnTo>
                  <a:pt x="66508" y="24905"/>
                </a:lnTo>
                <a:lnTo>
                  <a:pt x="66508" y="25566"/>
                </a:lnTo>
                <a:lnTo>
                  <a:pt x="66508" y="26792"/>
                </a:lnTo>
                <a:lnTo>
                  <a:pt x="67169" y="33490"/>
                </a:lnTo>
                <a:lnTo>
                  <a:pt x="67546" y="36698"/>
                </a:lnTo>
                <a:lnTo>
                  <a:pt x="67735" y="40188"/>
                </a:lnTo>
                <a:lnTo>
                  <a:pt x="67357" y="38867"/>
                </a:lnTo>
                <a:lnTo>
                  <a:pt x="67263" y="38584"/>
                </a:lnTo>
                <a:lnTo>
                  <a:pt x="67263" y="38679"/>
                </a:lnTo>
                <a:lnTo>
                  <a:pt x="67263" y="39339"/>
                </a:lnTo>
                <a:lnTo>
                  <a:pt x="67357" y="40660"/>
                </a:lnTo>
                <a:lnTo>
                  <a:pt x="67641" y="43962"/>
                </a:lnTo>
                <a:lnTo>
                  <a:pt x="67829" y="46226"/>
                </a:lnTo>
                <a:lnTo>
                  <a:pt x="67924" y="46980"/>
                </a:lnTo>
                <a:lnTo>
                  <a:pt x="67169" y="50943"/>
                </a:lnTo>
                <a:lnTo>
                  <a:pt x="66886" y="52829"/>
                </a:lnTo>
                <a:lnTo>
                  <a:pt x="66791" y="54716"/>
                </a:lnTo>
                <a:lnTo>
                  <a:pt x="66791" y="54810"/>
                </a:lnTo>
                <a:lnTo>
                  <a:pt x="66980" y="55376"/>
                </a:lnTo>
                <a:lnTo>
                  <a:pt x="67169" y="56980"/>
                </a:lnTo>
                <a:lnTo>
                  <a:pt x="67263" y="58395"/>
                </a:lnTo>
                <a:lnTo>
                  <a:pt x="66980" y="58867"/>
                </a:lnTo>
                <a:lnTo>
                  <a:pt x="66697" y="59150"/>
                </a:lnTo>
                <a:lnTo>
                  <a:pt x="66414" y="59339"/>
                </a:lnTo>
                <a:lnTo>
                  <a:pt x="66037" y="59433"/>
                </a:lnTo>
                <a:lnTo>
                  <a:pt x="64999" y="59622"/>
                </a:lnTo>
                <a:lnTo>
                  <a:pt x="63207" y="59905"/>
                </a:lnTo>
                <a:lnTo>
                  <a:pt x="59999" y="60565"/>
                </a:lnTo>
                <a:lnTo>
                  <a:pt x="56697" y="60942"/>
                </a:lnTo>
                <a:lnTo>
                  <a:pt x="53301" y="61225"/>
                </a:lnTo>
                <a:lnTo>
                  <a:pt x="49905" y="61508"/>
                </a:lnTo>
                <a:lnTo>
                  <a:pt x="43113" y="61791"/>
                </a:lnTo>
                <a:lnTo>
                  <a:pt x="39716" y="61980"/>
                </a:lnTo>
                <a:lnTo>
                  <a:pt x="36509" y="62169"/>
                </a:lnTo>
                <a:lnTo>
                  <a:pt x="36698" y="62074"/>
                </a:lnTo>
                <a:lnTo>
                  <a:pt x="36886" y="61886"/>
                </a:lnTo>
                <a:lnTo>
                  <a:pt x="36320" y="61886"/>
                </a:lnTo>
                <a:lnTo>
                  <a:pt x="35566" y="61980"/>
                </a:lnTo>
                <a:lnTo>
                  <a:pt x="34811" y="62074"/>
                </a:lnTo>
                <a:lnTo>
                  <a:pt x="34150" y="62169"/>
                </a:lnTo>
                <a:lnTo>
                  <a:pt x="32924" y="62074"/>
                </a:lnTo>
                <a:lnTo>
                  <a:pt x="31132" y="62263"/>
                </a:lnTo>
                <a:lnTo>
                  <a:pt x="26886" y="62640"/>
                </a:lnTo>
                <a:lnTo>
                  <a:pt x="24528" y="62923"/>
                </a:lnTo>
                <a:lnTo>
                  <a:pt x="22264" y="63112"/>
                </a:lnTo>
                <a:lnTo>
                  <a:pt x="19151" y="63112"/>
                </a:lnTo>
                <a:lnTo>
                  <a:pt x="18302" y="63018"/>
                </a:lnTo>
                <a:lnTo>
                  <a:pt x="19056" y="63018"/>
                </a:lnTo>
                <a:lnTo>
                  <a:pt x="19905" y="62923"/>
                </a:lnTo>
                <a:lnTo>
                  <a:pt x="21604" y="62546"/>
                </a:lnTo>
                <a:lnTo>
                  <a:pt x="21604" y="62546"/>
                </a:lnTo>
                <a:lnTo>
                  <a:pt x="19905" y="62640"/>
                </a:lnTo>
                <a:lnTo>
                  <a:pt x="18207" y="62640"/>
                </a:lnTo>
                <a:lnTo>
                  <a:pt x="14811" y="62735"/>
                </a:lnTo>
                <a:lnTo>
                  <a:pt x="14528" y="62829"/>
                </a:lnTo>
                <a:lnTo>
                  <a:pt x="6509" y="62735"/>
                </a:lnTo>
                <a:lnTo>
                  <a:pt x="6415" y="61886"/>
                </a:lnTo>
                <a:lnTo>
                  <a:pt x="6415" y="61603"/>
                </a:lnTo>
                <a:lnTo>
                  <a:pt x="6509" y="61508"/>
                </a:lnTo>
                <a:lnTo>
                  <a:pt x="6698" y="61980"/>
                </a:lnTo>
                <a:lnTo>
                  <a:pt x="6509" y="58112"/>
                </a:lnTo>
                <a:lnTo>
                  <a:pt x="6321" y="54244"/>
                </a:lnTo>
                <a:lnTo>
                  <a:pt x="6038" y="50471"/>
                </a:lnTo>
                <a:lnTo>
                  <a:pt x="5943" y="48490"/>
                </a:lnTo>
                <a:lnTo>
                  <a:pt x="5943" y="47924"/>
                </a:lnTo>
                <a:lnTo>
                  <a:pt x="5849" y="46414"/>
                </a:lnTo>
                <a:lnTo>
                  <a:pt x="5943" y="44811"/>
                </a:lnTo>
                <a:lnTo>
                  <a:pt x="6132" y="41414"/>
                </a:lnTo>
                <a:lnTo>
                  <a:pt x="6132" y="39622"/>
                </a:lnTo>
                <a:lnTo>
                  <a:pt x="6132" y="38018"/>
                </a:lnTo>
                <a:lnTo>
                  <a:pt x="5849" y="36415"/>
                </a:lnTo>
                <a:lnTo>
                  <a:pt x="5660" y="35754"/>
                </a:lnTo>
                <a:lnTo>
                  <a:pt x="5472" y="35094"/>
                </a:lnTo>
                <a:lnTo>
                  <a:pt x="5566" y="35849"/>
                </a:lnTo>
                <a:lnTo>
                  <a:pt x="5660" y="36698"/>
                </a:lnTo>
                <a:lnTo>
                  <a:pt x="5566" y="38301"/>
                </a:lnTo>
                <a:lnTo>
                  <a:pt x="5283" y="35566"/>
                </a:lnTo>
                <a:lnTo>
                  <a:pt x="4811" y="32452"/>
                </a:lnTo>
                <a:lnTo>
                  <a:pt x="4717" y="30943"/>
                </a:lnTo>
                <a:lnTo>
                  <a:pt x="4623" y="29434"/>
                </a:lnTo>
                <a:lnTo>
                  <a:pt x="4717" y="28113"/>
                </a:lnTo>
                <a:lnTo>
                  <a:pt x="5000" y="26886"/>
                </a:lnTo>
                <a:lnTo>
                  <a:pt x="4906" y="24717"/>
                </a:lnTo>
                <a:lnTo>
                  <a:pt x="5000" y="25283"/>
                </a:lnTo>
                <a:lnTo>
                  <a:pt x="5000" y="24811"/>
                </a:lnTo>
                <a:lnTo>
                  <a:pt x="5000" y="24339"/>
                </a:lnTo>
                <a:lnTo>
                  <a:pt x="4906" y="23302"/>
                </a:lnTo>
                <a:lnTo>
                  <a:pt x="4811" y="21981"/>
                </a:lnTo>
                <a:lnTo>
                  <a:pt x="4623" y="20283"/>
                </a:lnTo>
                <a:lnTo>
                  <a:pt x="4340" y="19528"/>
                </a:lnTo>
                <a:lnTo>
                  <a:pt x="4057" y="18679"/>
                </a:lnTo>
                <a:lnTo>
                  <a:pt x="4057" y="18773"/>
                </a:lnTo>
                <a:lnTo>
                  <a:pt x="4245" y="28868"/>
                </a:lnTo>
                <a:lnTo>
                  <a:pt x="4623" y="38962"/>
                </a:lnTo>
                <a:lnTo>
                  <a:pt x="4528" y="38490"/>
                </a:lnTo>
                <a:lnTo>
                  <a:pt x="4528" y="39528"/>
                </a:lnTo>
                <a:lnTo>
                  <a:pt x="4528" y="41980"/>
                </a:lnTo>
                <a:lnTo>
                  <a:pt x="4528" y="43301"/>
                </a:lnTo>
                <a:lnTo>
                  <a:pt x="4434" y="44622"/>
                </a:lnTo>
                <a:lnTo>
                  <a:pt x="4434" y="46037"/>
                </a:lnTo>
                <a:lnTo>
                  <a:pt x="4434" y="47358"/>
                </a:lnTo>
                <a:lnTo>
                  <a:pt x="4340" y="49056"/>
                </a:lnTo>
                <a:lnTo>
                  <a:pt x="4245" y="50848"/>
                </a:lnTo>
                <a:lnTo>
                  <a:pt x="4151" y="54716"/>
                </a:lnTo>
                <a:lnTo>
                  <a:pt x="4340" y="58773"/>
                </a:lnTo>
                <a:lnTo>
                  <a:pt x="4528" y="60754"/>
                </a:lnTo>
                <a:lnTo>
                  <a:pt x="4811" y="62640"/>
                </a:lnTo>
                <a:lnTo>
                  <a:pt x="2170" y="62546"/>
                </a:lnTo>
                <a:lnTo>
                  <a:pt x="2264" y="58207"/>
                </a:lnTo>
                <a:lnTo>
                  <a:pt x="2359" y="53773"/>
                </a:lnTo>
                <a:lnTo>
                  <a:pt x="2547" y="49433"/>
                </a:lnTo>
                <a:lnTo>
                  <a:pt x="2830" y="45094"/>
                </a:lnTo>
                <a:lnTo>
                  <a:pt x="2736" y="45094"/>
                </a:lnTo>
                <a:lnTo>
                  <a:pt x="2925" y="41509"/>
                </a:lnTo>
                <a:lnTo>
                  <a:pt x="2925" y="42263"/>
                </a:lnTo>
                <a:lnTo>
                  <a:pt x="3208" y="34245"/>
                </a:lnTo>
                <a:lnTo>
                  <a:pt x="3774" y="30566"/>
                </a:lnTo>
                <a:lnTo>
                  <a:pt x="3208" y="31981"/>
                </a:lnTo>
                <a:lnTo>
                  <a:pt x="3113" y="31698"/>
                </a:lnTo>
                <a:lnTo>
                  <a:pt x="3113" y="31226"/>
                </a:lnTo>
                <a:lnTo>
                  <a:pt x="3208" y="30471"/>
                </a:lnTo>
                <a:lnTo>
                  <a:pt x="3113" y="30943"/>
                </a:lnTo>
                <a:lnTo>
                  <a:pt x="3208" y="29528"/>
                </a:lnTo>
                <a:lnTo>
                  <a:pt x="3396" y="28019"/>
                </a:lnTo>
                <a:lnTo>
                  <a:pt x="3491" y="27075"/>
                </a:lnTo>
                <a:lnTo>
                  <a:pt x="3585" y="26886"/>
                </a:lnTo>
                <a:lnTo>
                  <a:pt x="3585" y="27075"/>
                </a:lnTo>
                <a:lnTo>
                  <a:pt x="3585" y="27736"/>
                </a:lnTo>
                <a:lnTo>
                  <a:pt x="3774" y="26132"/>
                </a:lnTo>
                <a:lnTo>
                  <a:pt x="3774" y="21887"/>
                </a:lnTo>
                <a:lnTo>
                  <a:pt x="3774" y="19717"/>
                </a:lnTo>
                <a:lnTo>
                  <a:pt x="3868" y="17547"/>
                </a:lnTo>
                <a:lnTo>
                  <a:pt x="3774" y="16321"/>
                </a:lnTo>
                <a:lnTo>
                  <a:pt x="3679" y="15094"/>
                </a:lnTo>
                <a:lnTo>
                  <a:pt x="3679" y="12547"/>
                </a:lnTo>
                <a:lnTo>
                  <a:pt x="3868" y="9906"/>
                </a:lnTo>
                <a:lnTo>
                  <a:pt x="4151" y="7359"/>
                </a:lnTo>
                <a:lnTo>
                  <a:pt x="4057" y="15566"/>
                </a:lnTo>
                <a:lnTo>
                  <a:pt x="4245" y="16132"/>
                </a:lnTo>
                <a:lnTo>
                  <a:pt x="4245" y="14717"/>
                </a:lnTo>
                <a:lnTo>
                  <a:pt x="4245" y="14151"/>
                </a:lnTo>
                <a:lnTo>
                  <a:pt x="4151" y="14623"/>
                </a:lnTo>
                <a:lnTo>
                  <a:pt x="4151" y="13208"/>
                </a:lnTo>
                <a:lnTo>
                  <a:pt x="4151" y="11792"/>
                </a:lnTo>
                <a:lnTo>
                  <a:pt x="4245" y="9057"/>
                </a:lnTo>
                <a:lnTo>
                  <a:pt x="4340" y="9434"/>
                </a:lnTo>
                <a:lnTo>
                  <a:pt x="4434" y="8208"/>
                </a:lnTo>
                <a:lnTo>
                  <a:pt x="4717" y="7264"/>
                </a:lnTo>
                <a:lnTo>
                  <a:pt x="5000" y="6415"/>
                </a:lnTo>
                <a:lnTo>
                  <a:pt x="5472" y="5755"/>
                </a:lnTo>
                <a:lnTo>
                  <a:pt x="6038" y="5661"/>
                </a:lnTo>
                <a:lnTo>
                  <a:pt x="6226" y="5661"/>
                </a:lnTo>
                <a:lnTo>
                  <a:pt x="6038" y="6132"/>
                </a:lnTo>
                <a:lnTo>
                  <a:pt x="5849" y="6698"/>
                </a:lnTo>
                <a:lnTo>
                  <a:pt x="5849" y="7359"/>
                </a:lnTo>
                <a:lnTo>
                  <a:pt x="6038" y="8019"/>
                </a:lnTo>
                <a:lnTo>
                  <a:pt x="5943" y="8774"/>
                </a:lnTo>
                <a:lnTo>
                  <a:pt x="6038" y="10566"/>
                </a:lnTo>
                <a:lnTo>
                  <a:pt x="6038" y="11698"/>
                </a:lnTo>
                <a:lnTo>
                  <a:pt x="6132" y="12547"/>
                </a:lnTo>
                <a:lnTo>
                  <a:pt x="6038" y="10377"/>
                </a:lnTo>
                <a:lnTo>
                  <a:pt x="6038" y="8208"/>
                </a:lnTo>
                <a:lnTo>
                  <a:pt x="6226" y="8679"/>
                </a:lnTo>
                <a:lnTo>
                  <a:pt x="6321" y="6793"/>
                </a:lnTo>
                <a:lnTo>
                  <a:pt x="6415" y="5944"/>
                </a:lnTo>
                <a:lnTo>
                  <a:pt x="6415" y="5849"/>
                </a:lnTo>
                <a:lnTo>
                  <a:pt x="6415" y="5566"/>
                </a:lnTo>
                <a:lnTo>
                  <a:pt x="8208" y="5283"/>
                </a:lnTo>
                <a:lnTo>
                  <a:pt x="9906" y="5000"/>
                </a:lnTo>
                <a:lnTo>
                  <a:pt x="11604" y="4623"/>
                </a:lnTo>
                <a:lnTo>
                  <a:pt x="13302" y="4340"/>
                </a:lnTo>
                <a:lnTo>
                  <a:pt x="13302" y="4340"/>
                </a:lnTo>
                <a:lnTo>
                  <a:pt x="11226" y="4623"/>
                </a:lnTo>
                <a:lnTo>
                  <a:pt x="9434" y="4906"/>
                </a:lnTo>
                <a:lnTo>
                  <a:pt x="6415" y="5472"/>
                </a:lnTo>
                <a:lnTo>
                  <a:pt x="6415" y="5283"/>
                </a:lnTo>
                <a:lnTo>
                  <a:pt x="6321" y="5472"/>
                </a:lnTo>
                <a:lnTo>
                  <a:pt x="5472" y="5661"/>
                </a:lnTo>
                <a:lnTo>
                  <a:pt x="5660" y="5472"/>
                </a:lnTo>
                <a:lnTo>
                  <a:pt x="6415" y="5283"/>
                </a:lnTo>
                <a:lnTo>
                  <a:pt x="5849" y="5283"/>
                </a:lnTo>
                <a:lnTo>
                  <a:pt x="6226" y="5000"/>
                </a:lnTo>
                <a:lnTo>
                  <a:pt x="6509" y="4717"/>
                </a:lnTo>
                <a:lnTo>
                  <a:pt x="6509" y="4717"/>
                </a:lnTo>
                <a:lnTo>
                  <a:pt x="6415" y="5283"/>
                </a:lnTo>
                <a:lnTo>
                  <a:pt x="6415" y="5283"/>
                </a:lnTo>
                <a:lnTo>
                  <a:pt x="6887" y="4811"/>
                </a:lnTo>
                <a:lnTo>
                  <a:pt x="7453" y="4340"/>
                </a:lnTo>
                <a:lnTo>
                  <a:pt x="8113" y="4151"/>
                </a:lnTo>
                <a:lnTo>
                  <a:pt x="8962" y="3962"/>
                </a:lnTo>
                <a:lnTo>
                  <a:pt x="9811" y="3868"/>
                </a:lnTo>
                <a:lnTo>
                  <a:pt x="10755" y="3868"/>
                </a:lnTo>
                <a:lnTo>
                  <a:pt x="12830" y="3962"/>
                </a:lnTo>
                <a:lnTo>
                  <a:pt x="15189" y="4151"/>
                </a:lnTo>
                <a:lnTo>
                  <a:pt x="15189" y="4151"/>
                </a:lnTo>
                <a:lnTo>
                  <a:pt x="15755" y="4057"/>
                </a:lnTo>
                <a:lnTo>
                  <a:pt x="18113" y="3585"/>
                </a:lnTo>
                <a:lnTo>
                  <a:pt x="21037" y="2925"/>
                </a:lnTo>
                <a:lnTo>
                  <a:pt x="24151" y="2453"/>
                </a:lnTo>
                <a:lnTo>
                  <a:pt x="24811" y="2736"/>
                </a:lnTo>
                <a:lnTo>
                  <a:pt x="25660" y="2925"/>
                </a:lnTo>
                <a:lnTo>
                  <a:pt x="22075" y="3585"/>
                </a:lnTo>
                <a:lnTo>
                  <a:pt x="19717" y="3962"/>
                </a:lnTo>
                <a:lnTo>
                  <a:pt x="21509" y="3774"/>
                </a:lnTo>
                <a:lnTo>
                  <a:pt x="23302" y="3585"/>
                </a:lnTo>
                <a:lnTo>
                  <a:pt x="23207" y="3617"/>
                </a:lnTo>
                <a:lnTo>
                  <a:pt x="23207" y="3617"/>
                </a:lnTo>
                <a:lnTo>
                  <a:pt x="21698" y="3868"/>
                </a:lnTo>
                <a:lnTo>
                  <a:pt x="20000" y="4151"/>
                </a:lnTo>
                <a:lnTo>
                  <a:pt x="26320" y="3491"/>
                </a:lnTo>
                <a:lnTo>
                  <a:pt x="29434" y="3113"/>
                </a:lnTo>
                <a:lnTo>
                  <a:pt x="32547" y="2925"/>
                </a:lnTo>
                <a:lnTo>
                  <a:pt x="32547" y="2925"/>
                </a:lnTo>
                <a:lnTo>
                  <a:pt x="31320" y="3208"/>
                </a:lnTo>
                <a:lnTo>
                  <a:pt x="32452" y="3113"/>
                </a:lnTo>
                <a:lnTo>
                  <a:pt x="33679" y="2925"/>
                </a:lnTo>
                <a:lnTo>
                  <a:pt x="34811" y="2830"/>
                </a:lnTo>
                <a:lnTo>
                  <a:pt x="36037" y="2736"/>
                </a:lnTo>
                <a:lnTo>
                  <a:pt x="35754" y="2736"/>
                </a:lnTo>
                <a:lnTo>
                  <a:pt x="35754" y="2642"/>
                </a:lnTo>
                <a:lnTo>
                  <a:pt x="36226" y="2642"/>
                </a:lnTo>
                <a:lnTo>
                  <a:pt x="36415" y="2547"/>
                </a:lnTo>
                <a:lnTo>
                  <a:pt x="34905" y="2547"/>
                </a:lnTo>
                <a:lnTo>
                  <a:pt x="35660" y="2453"/>
                </a:lnTo>
                <a:lnTo>
                  <a:pt x="36132" y="2453"/>
                </a:lnTo>
                <a:lnTo>
                  <a:pt x="37358" y="2359"/>
                </a:lnTo>
                <a:lnTo>
                  <a:pt x="37830" y="2359"/>
                </a:lnTo>
                <a:lnTo>
                  <a:pt x="38207" y="2264"/>
                </a:lnTo>
                <a:lnTo>
                  <a:pt x="36509" y="2359"/>
                </a:lnTo>
                <a:lnTo>
                  <a:pt x="36509" y="2359"/>
                </a:lnTo>
                <a:lnTo>
                  <a:pt x="38207" y="2170"/>
                </a:lnTo>
                <a:lnTo>
                  <a:pt x="39811" y="2170"/>
                </a:lnTo>
                <a:lnTo>
                  <a:pt x="40188" y="2264"/>
                </a:lnTo>
                <a:lnTo>
                  <a:pt x="39905" y="2076"/>
                </a:lnTo>
                <a:lnTo>
                  <a:pt x="41603" y="2076"/>
                </a:lnTo>
                <a:lnTo>
                  <a:pt x="41037" y="2170"/>
                </a:lnTo>
                <a:lnTo>
                  <a:pt x="43773" y="2076"/>
                </a:lnTo>
                <a:lnTo>
                  <a:pt x="43207" y="2076"/>
                </a:lnTo>
                <a:lnTo>
                  <a:pt x="44528" y="1981"/>
                </a:lnTo>
                <a:lnTo>
                  <a:pt x="44811" y="1981"/>
                </a:lnTo>
                <a:lnTo>
                  <a:pt x="45094" y="1887"/>
                </a:lnTo>
                <a:lnTo>
                  <a:pt x="45754" y="1887"/>
                </a:lnTo>
                <a:lnTo>
                  <a:pt x="47263" y="1793"/>
                </a:lnTo>
                <a:close/>
                <a:moveTo>
                  <a:pt x="52263" y="65754"/>
                </a:moveTo>
                <a:lnTo>
                  <a:pt x="51792" y="65848"/>
                </a:lnTo>
                <a:lnTo>
                  <a:pt x="51697" y="65848"/>
                </a:lnTo>
                <a:lnTo>
                  <a:pt x="48867" y="66131"/>
                </a:lnTo>
                <a:lnTo>
                  <a:pt x="50565" y="65848"/>
                </a:lnTo>
                <a:lnTo>
                  <a:pt x="52263" y="65754"/>
                </a:lnTo>
                <a:close/>
                <a:moveTo>
                  <a:pt x="66697" y="61037"/>
                </a:moveTo>
                <a:lnTo>
                  <a:pt x="66603" y="61131"/>
                </a:lnTo>
                <a:lnTo>
                  <a:pt x="65848" y="61414"/>
                </a:lnTo>
                <a:lnTo>
                  <a:pt x="64999" y="61603"/>
                </a:lnTo>
                <a:lnTo>
                  <a:pt x="63018" y="61791"/>
                </a:lnTo>
                <a:lnTo>
                  <a:pt x="64905" y="61697"/>
                </a:lnTo>
                <a:lnTo>
                  <a:pt x="66508" y="61320"/>
                </a:lnTo>
                <a:lnTo>
                  <a:pt x="66037" y="61980"/>
                </a:lnTo>
                <a:lnTo>
                  <a:pt x="65471" y="62546"/>
                </a:lnTo>
                <a:lnTo>
                  <a:pt x="64810" y="63018"/>
                </a:lnTo>
                <a:lnTo>
                  <a:pt x="64056" y="63301"/>
                </a:lnTo>
                <a:lnTo>
                  <a:pt x="63301" y="63584"/>
                </a:lnTo>
                <a:lnTo>
                  <a:pt x="62452" y="63772"/>
                </a:lnTo>
                <a:lnTo>
                  <a:pt x="61509" y="63961"/>
                </a:lnTo>
                <a:lnTo>
                  <a:pt x="60565" y="64055"/>
                </a:lnTo>
                <a:lnTo>
                  <a:pt x="58678" y="64150"/>
                </a:lnTo>
                <a:lnTo>
                  <a:pt x="53018" y="64150"/>
                </a:lnTo>
                <a:lnTo>
                  <a:pt x="46037" y="64810"/>
                </a:lnTo>
                <a:lnTo>
                  <a:pt x="39528" y="65282"/>
                </a:lnTo>
                <a:lnTo>
                  <a:pt x="36320" y="65471"/>
                </a:lnTo>
                <a:lnTo>
                  <a:pt x="33018" y="65659"/>
                </a:lnTo>
                <a:lnTo>
                  <a:pt x="29622" y="65754"/>
                </a:lnTo>
                <a:lnTo>
                  <a:pt x="23962" y="65754"/>
                </a:lnTo>
                <a:lnTo>
                  <a:pt x="21698" y="65942"/>
                </a:lnTo>
                <a:lnTo>
                  <a:pt x="17264" y="66225"/>
                </a:lnTo>
                <a:lnTo>
                  <a:pt x="17830" y="66037"/>
                </a:lnTo>
                <a:lnTo>
                  <a:pt x="16698" y="65942"/>
                </a:lnTo>
                <a:lnTo>
                  <a:pt x="16509" y="65942"/>
                </a:lnTo>
                <a:lnTo>
                  <a:pt x="15094" y="66037"/>
                </a:lnTo>
                <a:lnTo>
                  <a:pt x="15660" y="66131"/>
                </a:lnTo>
                <a:lnTo>
                  <a:pt x="16132" y="66037"/>
                </a:lnTo>
                <a:lnTo>
                  <a:pt x="15943" y="66131"/>
                </a:lnTo>
                <a:lnTo>
                  <a:pt x="16604" y="66225"/>
                </a:lnTo>
                <a:lnTo>
                  <a:pt x="14434" y="66320"/>
                </a:lnTo>
                <a:lnTo>
                  <a:pt x="12170" y="66414"/>
                </a:lnTo>
                <a:lnTo>
                  <a:pt x="13773" y="66225"/>
                </a:lnTo>
                <a:lnTo>
                  <a:pt x="15000" y="66037"/>
                </a:lnTo>
                <a:lnTo>
                  <a:pt x="12453" y="66225"/>
                </a:lnTo>
                <a:lnTo>
                  <a:pt x="11604" y="66320"/>
                </a:lnTo>
                <a:lnTo>
                  <a:pt x="11604" y="66225"/>
                </a:lnTo>
                <a:lnTo>
                  <a:pt x="11887" y="66225"/>
                </a:lnTo>
                <a:lnTo>
                  <a:pt x="12736" y="66037"/>
                </a:lnTo>
                <a:lnTo>
                  <a:pt x="9906" y="66225"/>
                </a:lnTo>
                <a:lnTo>
                  <a:pt x="8962" y="66414"/>
                </a:lnTo>
                <a:lnTo>
                  <a:pt x="10000" y="66414"/>
                </a:lnTo>
                <a:lnTo>
                  <a:pt x="8396" y="66697"/>
                </a:lnTo>
                <a:lnTo>
                  <a:pt x="7830" y="66697"/>
                </a:lnTo>
                <a:lnTo>
                  <a:pt x="7358" y="66603"/>
                </a:lnTo>
                <a:lnTo>
                  <a:pt x="7075" y="66414"/>
                </a:lnTo>
                <a:lnTo>
                  <a:pt x="6792" y="66131"/>
                </a:lnTo>
                <a:lnTo>
                  <a:pt x="6604" y="65565"/>
                </a:lnTo>
                <a:lnTo>
                  <a:pt x="6604" y="64810"/>
                </a:lnTo>
                <a:lnTo>
                  <a:pt x="6415" y="66225"/>
                </a:lnTo>
                <a:lnTo>
                  <a:pt x="6509" y="64527"/>
                </a:lnTo>
                <a:lnTo>
                  <a:pt x="20188" y="64433"/>
                </a:lnTo>
                <a:lnTo>
                  <a:pt x="20188" y="64433"/>
                </a:lnTo>
                <a:lnTo>
                  <a:pt x="19434" y="64621"/>
                </a:lnTo>
                <a:lnTo>
                  <a:pt x="23585" y="64527"/>
                </a:lnTo>
                <a:lnTo>
                  <a:pt x="25660" y="64433"/>
                </a:lnTo>
                <a:lnTo>
                  <a:pt x="27641" y="64338"/>
                </a:lnTo>
                <a:lnTo>
                  <a:pt x="25754" y="64244"/>
                </a:lnTo>
                <a:lnTo>
                  <a:pt x="31132" y="63772"/>
                </a:lnTo>
                <a:lnTo>
                  <a:pt x="36698" y="63301"/>
                </a:lnTo>
                <a:lnTo>
                  <a:pt x="42264" y="62829"/>
                </a:lnTo>
                <a:lnTo>
                  <a:pt x="47830" y="62640"/>
                </a:lnTo>
                <a:lnTo>
                  <a:pt x="46414" y="62829"/>
                </a:lnTo>
                <a:lnTo>
                  <a:pt x="44999" y="63018"/>
                </a:lnTo>
                <a:lnTo>
                  <a:pt x="48867" y="62735"/>
                </a:lnTo>
                <a:lnTo>
                  <a:pt x="52358" y="62452"/>
                </a:lnTo>
                <a:lnTo>
                  <a:pt x="53207" y="62357"/>
                </a:lnTo>
                <a:lnTo>
                  <a:pt x="52452" y="62452"/>
                </a:lnTo>
                <a:lnTo>
                  <a:pt x="55660" y="62169"/>
                </a:lnTo>
                <a:lnTo>
                  <a:pt x="54056" y="62357"/>
                </a:lnTo>
                <a:lnTo>
                  <a:pt x="56320" y="62357"/>
                </a:lnTo>
                <a:lnTo>
                  <a:pt x="58395" y="62169"/>
                </a:lnTo>
                <a:lnTo>
                  <a:pt x="60471" y="61980"/>
                </a:lnTo>
                <a:lnTo>
                  <a:pt x="64622" y="61508"/>
                </a:lnTo>
                <a:lnTo>
                  <a:pt x="63584" y="61508"/>
                </a:lnTo>
                <a:lnTo>
                  <a:pt x="65188" y="61320"/>
                </a:lnTo>
                <a:lnTo>
                  <a:pt x="65942" y="61225"/>
                </a:lnTo>
                <a:lnTo>
                  <a:pt x="66697" y="61037"/>
                </a:lnTo>
                <a:close/>
                <a:moveTo>
                  <a:pt x="56131" y="0"/>
                </a:moveTo>
                <a:lnTo>
                  <a:pt x="54056" y="95"/>
                </a:lnTo>
                <a:lnTo>
                  <a:pt x="49999" y="472"/>
                </a:lnTo>
                <a:lnTo>
                  <a:pt x="49905" y="472"/>
                </a:lnTo>
                <a:lnTo>
                  <a:pt x="50188" y="378"/>
                </a:lnTo>
                <a:lnTo>
                  <a:pt x="46131" y="378"/>
                </a:lnTo>
                <a:lnTo>
                  <a:pt x="44999" y="566"/>
                </a:lnTo>
                <a:lnTo>
                  <a:pt x="45848" y="661"/>
                </a:lnTo>
                <a:lnTo>
                  <a:pt x="45848" y="661"/>
                </a:lnTo>
                <a:lnTo>
                  <a:pt x="45094" y="566"/>
                </a:lnTo>
                <a:lnTo>
                  <a:pt x="46037" y="661"/>
                </a:lnTo>
                <a:lnTo>
                  <a:pt x="45943" y="661"/>
                </a:lnTo>
                <a:lnTo>
                  <a:pt x="40377" y="849"/>
                </a:lnTo>
                <a:lnTo>
                  <a:pt x="34622" y="1038"/>
                </a:lnTo>
                <a:lnTo>
                  <a:pt x="34245" y="1038"/>
                </a:lnTo>
                <a:lnTo>
                  <a:pt x="30943" y="1227"/>
                </a:lnTo>
                <a:lnTo>
                  <a:pt x="29905" y="1132"/>
                </a:lnTo>
                <a:lnTo>
                  <a:pt x="28679" y="1227"/>
                </a:lnTo>
                <a:lnTo>
                  <a:pt x="26132" y="1510"/>
                </a:lnTo>
                <a:lnTo>
                  <a:pt x="20566" y="1887"/>
                </a:lnTo>
                <a:lnTo>
                  <a:pt x="20094" y="1887"/>
                </a:lnTo>
                <a:lnTo>
                  <a:pt x="19434" y="1793"/>
                </a:lnTo>
                <a:lnTo>
                  <a:pt x="19245" y="1793"/>
                </a:lnTo>
                <a:lnTo>
                  <a:pt x="19434" y="1887"/>
                </a:lnTo>
                <a:lnTo>
                  <a:pt x="19811" y="1981"/>
                </a:lnTo>
                <a:lnTo>
                  <a:pt x="17453" y="2170"/>
                </a:lnTo>
                <a:lnTo>
                  <a:pt x="12830" y="2170"/>
                </a:lnTo>
                <a:lnTo>
                  <a:pt x="11415" y="2359"/>
                </a:lnTo>
                <a:lnTo>
                  <a:pt x="8962" y="2547"/>
                </a:lnTo>
                <a:lnTo>
                  <a:pt x="8113" y="3113"/>
                </a:lnTo>
                <a:lnTo>
                  <a:pt x="7170" y="3302"/>
                </a:lnTo>
                <a:lnTo>
                  <a:pt x="5377" y="3679"/>
                </a:lnTo>
                <a:lnTo>
                  <a:pt x="4245" y="3868"/>
                </a:lnTo>
                <a:lnTo>
                  <a:pt x="4245" y="3113"/>
                </a:lnTo>
                <a:lnTo>
                  <a:pt x="4151" y="3868"/>
                </a:lnTo>
                <a:lnTo>
                  <a:pt x="3774" y="4057"/>
                </a:lnTo>
                <a:lnTo>
                  <a:pt x="3585" y="4151"/>
                </a:lnTo>
                <a:lnTo>
                  <a:pt x="3396" y="4340"/>
                </a:lnTo>
                <a:lnTo>
                  <a:pt x="3208" y="4623"/>
                </a:lnTo>
                <a:lnTo>
                  <a:pt x="2925" y="5472"/>
                </a:lnTo>
                <a:lnTo>
                  <a:pt x="2453" y="7076"/>
                </a:lnTo>
                <a:lnTo>
                  <a:pt x="2264" y="7830"/>
                </a:lnTo>
                <a:lnTo>
                  <a:pt x="2076" y="8585"/>
                </a:lnTo>
                <a:lnTo>
                  <a:pt x="1793" y="10283"/>
                </a:lnTo>
                <a:lnTo>
                  <a:pt x="1698" y="12075"/>
                </a:lnTo>
                <a:lnTo>
                  <a:pt x="1698" y="13868"/>
                </a:lnTo>
                <a:lnTo>
                  <a:pt x="1793" y="17547"/>
                </a:lnTo>
                <a:lnTo>
                  <a:pt x="1793" y="19339"/>
                </a:lnTo>
                <a:lnTo>
                  <a:pt x="1793" y="20943"/>
                </a:lnTo>
                <a:lnTo>
                  <a:pt x="849" y="42735"/>
                </a:lnTo>
                <a:lnTo>
                  <a:pt x="0" y="64527"/>
                </a:lnTo>
                <a:lnTo>
                  <a:pt x="5094" y="64527"/>
                </a:lnTo>
                <a:lnTo>
                  <a:pt x="5377" y="66131"/>
                </a:lnTo>
                <a:lnTo>
                  <a:pt x="5472" y="66603"/>
                </a:lnTo>
                <a:lnTo>
                  <a:pt x="5755" y="66980"/>
                </a:lnTo>
                <a:lnTo>
                  <a:pt x="6038" y="67263"/>
                </a:lnTo>
                <a:lnTo>
                  <a:pt x="6415" y="67546"/>
                </a:lnTo>
                <a:lnTo>
                  <a:pt x="7736" y="67923"/>
                </a:lnTo>
                <a:lnTo>
                  <a:pt x="9057" y="68206"/>
                </a:lnTo>
                <a:lnTo>
                  <a:pt x="10377" y="68395"/>
                </a:lnTo>
                <a:lnTo>
                  <a:pt x="11887" y="68584"/>
                </a:lnTo>
                <a:lnTo>
                  <a:pt x="16887" y="68584"/>
                </a:lnTo>
                <a:lnTo>
                  <a:pt x="20377" y="68301"/>
                </a:lnTo>
                <a:lnTo>
                  <a:pt x="27547" y="67640"/>
                </a:lnTo>
                <a:lnTo>
                  <a:pt x="30849" y="67357"/>
                </a:lnTo>
                <a:lnTo>
                  <a:pt x="33867" y="67169"/>
                </a:lnTo>
                <a:lnTo>
                  <a:pt x="38396" y="66980"/>
                </a:lnTo>
                <a:lnTo>
                  <a:pt x="42924" y="66603"/>
                </a:lnTo>
                <a:lnTo>
                  <a:pt x="51792" y="65942"/>
                </a:lnTo>
                <a:lnTo>
                  <a:pt x="53112" y="65754"/>
                </a:lnTo>
                <a:lnTo>
                  <a:pt x="53301" y="65754"/>
                </a:lnTo>
                <a:lnTo>
                  <a:pt x="55282" y="65565"/>
                </a:lnTo>
                <a:lnTo>
                  <a:pt x="61697" y="64999"/>
                </a:lnTo>
                <a:lnTo>
                  <a:pt x="62546" y="64905"/>
                </a:lnTo>
                <a:lnTo>
                  <a:pt x="64716" y="64810"/>
                </a:lnTo>
                <a:lnTo>
                  <a:pt x="60943" y="65376"/>
                </a:lnTo>
                <a:lnTo>
                  <a:pt x="64433" y="65093"/>
                </a:lnTo>
                <a:lnTo>
                  <a:pt x="65754" y="64810"/>
                </a:lnTo>
                <a:lnTo>
                  <a:pt x="66225" y="64716"/>
                </a:lnTo>
                <a:lnTo>
                  <a:pt x="66697" y="64527"/>
                </a:lnTo>
                <a:lnTo>
                  <a:pt x="67169" y="64244"/>
                </a:lnTo>
                <a:lnTo>
                  <a:pt x="67452" y="63867"/>
                </a:lnTo>
                <a:lnTo>
                  <a:pt x="67829" y="63489"/>
                </a:lnTo>
                <a:lnTo>
                  <a:pt x="68018" y="63018"/>
                </a:lnTo>
                <a:lnTo>
                  <a:pt x="68301" y="62452"/>
                </a:lnTo>
                <a:lnTo>
                  <a:pt x="68490" y="61791"/>
                </a:lnTo>
                <a:lnTo>
                  <a:pt x="68678" y="60093"/>
                </a:lnTo>
                <a:lnTo>
                  <a:pt x="68961" y="59622"/>
                </a:lnTo>
                <a:lnTo>
                  <a:pt x="69150" y="59056"/>
                </a:lnTo>
                <a:lnTo>
                  <a:pt x="69339" y="58490"/>
                </a:lnTo>
                <a:lnTo>
                  <a:pt x="69433" y="57829"/>
                </a:lnTo>
                <a:lnTo>
                  <a:pt x="69527" y="56225"/>
                </a:lnTo>
                <a:lnTo>
                  <a:pt x="69527" y="54622"/>
                </a:lnTo>
                <a:lnTo>
                  <a:pt x="69339" y="54150"/>
                </a:lnTo>
                <a:lnTo>
                  <a:pt x="69244" y="52358"/>
                </a:lnTo>
                <a:lnTo>
                  <a:pt x="69999" y="46980"/>
                </a:lnTo>
                <a:lnTo>
                  <a:pt x="70754" y="41792"/>
                </a:lnTo>
                <a:lnTo>
                  <a:pt x="71414" y="36603"/>
                </a:lnTo>
                <a:lnTo>
                  <a:pt x="71697" y="34150"/>
                </a:lnTo>
                <a:lnTo>
                  <a:pt x="71886" y="31698"/>
                </a:lnTo>
                <a:lnTo>
                  <a:pt x="71603" y="33113"/>
                </a:lnTo>
                <a:lnTo>
                  <a:pt x="71603" y="32264"/>
                </a:lnTo>
                <a:lnTo>
                  <a:pt x="71508" y="31509"/>
                </a:lnTo>
                <a:lnTo>
                  <a:pt x="71320" y="29717"/>
                </a:lnTo>
                <a:lnTo>
                  <a:pt x="71225" y="28868"/>
                </a:lnTo>
                <a:lnTo>
                  <a:pt x="71131" y="28019"/>
                </a:lnTo>
                <a:lnTo>
                  <a:pt x="71225" y="27264"/>
                </a:lnTo>
                <a:lnTo>
                  <a:pt x="71414" y="26603"/>
                </a:lnTo>
                <a:lnTo>
                  <a:pt x="71558" y="26891"/>
                </a:lnTo>
                <a:lnTo>
                  <a:pt x="71131" y="22453"/>
                </a:lnTo>
                <a:lnTo>
                  <a:pt x="71320" y="23113"/>
                </a:lnTo>
                <a:lnTo>
                  <a:pt x="71037" y="21132"/>
                </a:lnTo>
                <a:lnTo>
                  <a:pt x="70754" y="19056"/>
                </a:lnTo>
                <a:lnTo>
                  <a:pt x="69999" y="15094"/>
                </a:lnTo>
                <a:lnTo>
                  <a:pt x="70376" y="16415"/>
                </a:lnTo>
                <a:lnTo>
                  <a:pt x="69999" y="12830"/>
                </a:lnTo>
                <a:lnTo>
                  <a:pt x="69622" y="10566"/>
                </a:lnTo>
                <a:lnTo>
                  <a:pt x="69150" y="8208"/>
                </a:lnTo>
                <a:lnTo>
                  <a:pt x="68584" y="5944"/>
                </a:lnTo>
                <a:lnTo>
                  <a:pt x="68207" y="4906"/>
                </a:lnTo>
                <a:lnTo>
                  <a:pt x="67829" y="3868"/>
                </a:lnTo>
                <a:lnTo>
                  <a:pt x="67452" y="3019"/>
                </a:lnTo>
                <a:lnTo>
                  <a:pt x="66980" y="2264"/>
                </a:lnTo>
                <a:lnTo>
                  <a:pt x="66508" y="1604"/>
                </a:lnTo>
                <a:lnTo>
                  <a:pt x="65942" y="1227"/>
                </a:lnTo>
                <a:lnTo>
                  <a:pt x="64999" y="849"/>
                </a:lnTo>
                <a:lnTo>
                  <a:pt x="64150" y="661"/>
                </a:lnTo>
                <a:lnTo>
                  <a:pt x="62263" y="283"/>
                </a:lnTo>
                <a:lnTo>
                  <a:pt x="60282" y="95"/>
                </a:lnTo>
                <a:lnTo>
                  <a:pt x="582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106;p17">
            <a:extLst>
              <a:ext uri="{FF2B5EF4-FFF2-40B4-BE49-F238E27FC236}">
                <a16:creationId xmlns:a16="http://schemas.microsoft.com/office/drawing/2014/main" id="{C47B1261-3EA3-BB15-AF71-DD480886F622}"/>
              </a:ext>
            </a:extLst>
          </p:cNvPr>
          <p:cNvGrpSpPr/>
          <p:nvPr/>
        </p:nvGrpSpPr>
        <p:grpSpPr>
          <a:xfrm rot="-7230029">
            <a:off x="3456445" y="582873"/>
            <a:ext cx="1516808" cy="960909"/>
            <a:chOff x="238125" y="1918825"/>
            <a:chExt cx="1042450" cy="660400"/>
          </a:xfrm>
        </p:grpSpPr>
        <p:sp>
          <p:nvSpPr>
            <p:cNvPr id="20" name="Google Shape;107;p17">
              <a:extLst>
                <a:ext uri="{FF2B5EF4-FFF2-40B4-BE49-F238E27FC236}">
                  <a16:creationId xmlns:a16="http://schemas.microsoft.com/office/drawing/2014/main" id="{C25A8FA9-3C44-C307-CD41-E85A67AC0C2C}"/>
                </a:ext>
              </a:extLst>
            </p:cNvPr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8;p17">
              <a:extLst>
                <a:ext uri="{FF2B5EF4-FFF2-40B4-BE49-F238E27FC236}">
                  <a16:creationId xmlns:a16="http://schemas.microsoft.com/office/drawing/2014/main" id="{9E759FD0-BF53-B988-34D6-E97B3E0499F3}"/>
                </a:ext>
              </a:extLst>
            </p:cNvPr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09;p17">
            <a:extLst>
              <a:ext uri="{FF2B5EF4-FFF2-40B4-BE49-F238E27FC236}">
                <a16:creationId xmlns:a16="http://schemas.microsoft.com/office/drawing/2014/main" id="{F69ECE6C-FD9C-11A6-F47F-6BEDB0B1B861}"/>
              </a:ext>
            </a:extLst>
          </p:cNvPr>
          <p:cNvGrpSpPr/>
          <p:nvPr/>
        </p:nvGrpSpPr>
        <p:grpSpPr>
          <a:xfrm rot="4843953" flipH="1">
            <a:off x="175707" y="1008258"/>
            <a:ext cx="1166678" cy="1032863"/>
            <a:chOff x="1113099" y="2199475"/>
            <a:chExt cx="801901" cy="709925"/>
          </a:xfrm>
        </p:grpSpPr>
        <p:sp>
          <p:nvSpPr>
            <p:cNvPr id="23" name="Google Shape;110;p17">
              <a:extLst>
                <a:ext uri="{FF2B5EF4-FFF2-40B4-BE49-F238E27FC236}">
                  <a16:creationId xmlns:a16="http://schemas.microsoft.com/office/drawing/2014/main" id="{1AD51A1E-026D-A914-17C0-0BF5F9337648}"/>
                </a:ext>
              </a:extLst>
            </p:cNvPr>
            <p:cNvSpPr/>
            <p:nvPr/>
          </p:nvSpPr>
          <p:spPr>
            <a:xfrm>
              <a:off x="1113099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111;p17">
              <a:extLst>
                <a:ext uri="{FF2B5EF4-FFF2-40B4-BE49-F238E27FC236}">
                  <a16:creationId xmlns:a16="http://schemas.microsoft.com/office/drawing/2014/main" id="{9F4BDD90-30C2-5209-B91B-724B2F667200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12;p17">
            <a:extLst>
              <a:ext uri="{FF2B5EF4-FFF2-40B4-BE49-F238E27FC236}">
                <a16:creationId xmlns:a16="http://schemas.microsoft.com/office/drawing/2014/main" id="{17408D69-D062-BB2F-C70F-E3582D55373F}"/>
              </a:ext>
            </a:extLst>
          </p:cNvPr>
          <p:cNvGrpSpPr/>
          <p:nvPr/>
        </p:nvGrpSpPr>
        <p:grpSpPr>
          <a:xfrm rot="2011211">
            <a:off x="1409551" y="485077"/>
            <a:ext cx="1046869" cy="269659"/>
            <a:chOff x="271125" y="812725"/>
            <a:chExt cx="766525" cy="221725"/>
          </a:xfrm>
        </p:grpSpPr>
        <p:sp>
          <p:nvSpPr>
            <p:cNvPr id="26" name="Google Shape;113;p17">
              <a:extLst>
                <a:ext uri="{FF2B5EF4-FFF2-40B4-BE49-F238E27FC236}">
                  <a16:creationId xmlns:a16="http://schemas.microsoft.com/office/drawing/2014/main" id="{E57DCEE0-21C2-3588-3FE2-6EFEB5FF9C13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;p17">
              <a:extLst>
                <a:ext uri="{FF2B5EF4-FFF2-40B4-BE49-F238E27FC236}">
                  <a16:creationId xmlns:a16="http://schemas.microsoft.com/office/drawing/2014/main" id="{0EC591B0-FADA-0DFE-6C96-E64A17A7EB36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02;p25">
            <a:extLst>
              <a:ext uri="{FF2B5EF4-FFF2-40B4-BE49-F238E27FC236}">
                <a16:creationId xmlns:a16="http://schemas.microsoft.com/office/drawing/2014/main" id="{0C93CF93-B4C1-A966-3E22-D1128B825A65}"/>
              </a:ext>
            </a:extLst>
          </p:cNvPr>
          <p:cNvGrpSpPr/>
          <p:nvPr/>
        </p:nvGrpSpPr>
        <p:grpSpPr>
          <a:xfrm rot="-8273672">
            <a:off x="4284042" y="3359677"/>
            <a:ext cx="1166676" cy="1032863"/>
            <a:chOff x="1113100" y="2199475"/>
            <a:chExt cx="801900" cy="709925"/>
          </a:xfrm>
        </p:grpSpPr>
        <p:sp>
          <p:nvSpPr>
            <p:cNvPr id="29" name="Google Shape;203;p25">
              <a:extLst>
                <a:ext uri="{FF2B5EF4-FFF2-40B4-BE49-F238E27FC236}">
                  <a16:creationId xmlns:a16="http://schemas.microsoft.com/office/drawing/2014/main" id="{FBCFEA54-FD99-30EA-F473-6406387E9935}"/>
                </a:ext>
              </a:extLst>
            </p:cNvPr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4;p25">
              <a:extLst>
                <a:ext uri="{FF2B5EF4-FFF2-40B4-BE49-F238E27FC236}">
                  <a16:creationId xmlns:a16="http://schemas.microsoft.com/office/drawing/2014/main" id="{75BF9833-2850-74CE-F83E-D92FC60FCC45}"/>
                </a:ext>
              </a:extLst>
            </p:cNvPr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05;p25">
            <a:extLst>
              <a:ext uri="{FF2B5EF4-FFF2-40B4-BE49-F238E27FC236}">
                <a16:creationId xmlns:a16="http://schemas.microsoft.com/office/drawing/2014/main" id="{AD88AD81-8B8F-7721-2704-382FFCA5ACB0}"/>
              </a:ext>
            </a:extLst>
          </p:cNvPr>
          <p:cNvGrpSpPr/>
          <p:nvPr/>
        </p:nvGrpSpPr>
        <p:grpSpPr>
          <a:xfrm rot="2272541">
            <a:off x="75702" y="3753127"/>
            <a:ext cx="1115297" cy="322611"/>
            <a:chOff x="271125" y="812725"/>
            <a:chExt cx="766525" cy="221725"/>
          </a:xfrm>
        </p:grpSpPr>
        <p:sp>
          <p:nvSpPr>
            <p:cNvPr id="32" name="Google Shape;206;p25">
              <a:extLst>
                <a:ext uri="{FF2B5EF4-FFF2-40B4-BE49-F238E27FC236}">
                  <a16:creationId xmlns:a16="http://schemas.microsoft.com/office/drawing/2014/main" id="{B7C45C49-1BC3-7B36-98AA-A5F79110C1F9}"/>
                </a:ext>
              </a:extLst>
            </p:cNvPr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7;p25">
              <a:extLst>
                <a:ext uri="{FF2B5EF4-FFF2-40B4-BE49-F238E27FC236}">
                  <a16:creationId xmlns:a16="http://schemas.microsoft.com/office/drawing/2014/main" id="{23DBD31B-DB08-4069-99F4-9CEE35F7C27A}"/>
                </a:ext>
              </a:extLst>
            </p:cNvPr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201;p25">
            <a:extLst>
              <a:ext uri="{FF2B5EF4-FFF2-40B4-BE49-F238E27FC236}">
                <a16:creationId xmlns:a16="http://schemas.microsoft.com/office/drawing/2014/main" id="{1CDA6428-036A-52F8-0CCE-2F07DDB5E151}"/>
              </a:ext>
            </a:extLst>
          </p:cNvPr>
          <p:cNvSpPr/>
          <p:nvPr/>
        </p:nvSpPr>
        <p:spPr>
          <a:xfrm rot="231374">
            <a:off x="5996213" y="550523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7B86A27-EB2D-A906-60C9-2CADA2E3029B}"/>
              </a:ext>
            </a:extLst>
          </p:cNvPr>
          <p:cNvSpPr txBox="1"/>
          <p:nvPr/>
        </p:nvSpPr>
        <p:spPr>
          <a:xfrm>
            <a:off x="10104700" y="2270954"/>
            <a:ext cx="174314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عناصر للاستخدام في الخريطة الذهنية</a:t>
            </a:r>
          </a:p>
        </p:txBody>
      </p:sp>
      <p:sp>
        <p:nvSpPr>
          <p:cNvPr id="36" name="Google Shape;201;p25">
            <a:extLst>
              <a:ext uri="{FF2B5EF4-FFF2-40B4-BE49-F238E27FC236}">
                <a16:creationId xmlns:a16="http://schemas.microsoft.com/office/drawing/2014/main" id="{435B4CEA-FEF3-4123-38AC-7DF2FF987A2E}"/>
              </a:ext>
            </a:extLst>
          </p:cNvPr>
          <p:cNvSpPr/>
          <p:nvPr/>
        </p:nvSpPr>
        <p:spPr>
          <a:xfrm rot="231374">
            <a:off x="10499950" y="4265602"/>
            <a:ext cx="1062100" cy="9918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/>
          <p:nvPr/>
        </p:nvSpPr>
        <p:spPr>
          <a:xfrm>
            <a:off x="370621" y="362618"/>
            <a:ext cx="498497" cy="639593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137068" y="451958"/>
            <a:ext cx="531835" cy="450271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926945" y="453357"/>
            <a:ext cx="516185" cy="45595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2761460" y="441321"/>
            <a:ext cx="420491" cy="472243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3571151" y="437069"/>
            <a:ext cx="358101" cy="476497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4254640" y="431386"/>
            <a:ext cx="553107" cy="48856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5078551" y="402305"/>
            <a:ext cx="474371" cy="548124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5823728" y="437767"/>
            <a:ext cx="552377" cy="48287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6636973" y="446276"/>
            <a:ext cx="488561" cy="465861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7428247" y="434940"/>
            <a:ext cx="474371" cy="484307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376302" y="1153893"/>
            <a:ext cx="491388" cy="60838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1159767" y="1153893"/>
            <a:ext cx="491388" cy="60838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1929770" y="1245359"/>
            <a:ext cx="506977" cy="43608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2712537" y="1201389"/>
            <a:ext cx="506279" cy="512660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3499556" y="1234725"/>
            <a:ext cx="502024" cy="443889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4291530" y="1234725"/>
            <a:ext cx="487133" cy="448844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5087757" y="1239677"/>
            <a:ext cx="451699" cy="4389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5846427" y="1214851"/>
            <a:ext cx="500596" cy="490688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6578839" y="1160972"/>
            <a:ext cx="611212" cy="60200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/>
          <p:nvPr/>
        </p:nvSpPr>
        <p:spPr>
          <a:xfrm>
            <a:off x="7377196" y="1182244"/>
            <a:ext cx="572921" cy="547424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8"/>
          <p:cNvSpPr/>
          <p:nvPr/>
        </p:nvSpPr>
        <p:spPr>
          <a:xfrm>
            <a:off x="337285" y="2050797"/>
            <a:ext cx="561615" cy="39851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38"/>
          <p:cNvSpPr/>
          <p:nvPr/>
        </p:nvSpPr>
        <p:spPr>
          <a:xfrm>
            <a:off x="1123606" y="1975646"/>
            <a:ext cx="557332" cy="539615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38"/>
          <p:cNvSpPr/>
          <p:nvPr/>
        </p:nvSpPr>
        <p:spPr>
          <a:xfrm>
            <a:off x="1927643" y="1999745"/>
            <a:ext cx="502024" cy="507007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2706155" y="1984155"/>
            <a:ext cx="523296" cy="521868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3506638" y="2000473"/>
            <a:ext cx="487133" cy="489260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4312074" y="1943040"/>
            <a:ext cx="443889" cy="60340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5036707" y="2062859"/>
            <a:ext cx="557332" cy="359500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5843571" y="1986282"/>
            <a:ext cx="513388" cy="51904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6625637" y="1966438"/>
            <a:ext cx="516215" cy="53675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7385005" y="1982027"/>
            <a:ext cx="552377" cy="517613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402527" y="2789591"/>
            <a:ext cx="432555" cy="472272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1166849" y="2790320"/>
            <a:ext cx="461636" cy="464433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1959551" y="2790320"/>
            <a:ext cx="461607" cy="464433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2736634" y="2790320"/>
            <a:ext cx="460908" cy="464433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3627157" y="2717995"/>
            <a:ext cx="248913" cy="614067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4425542" y="2722250"/>
            <a:ext cx="215577" cy="606957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5216088" y="2789592"/>
            <a:ext cx="196433" cy="46516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5869824" y="2783209"/>
            <a:ext cx="457352" cy="484307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6634146" y="2795972"/>
            <a:ext cx="501324" cy="46303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7426819" y="2717267"/>
            <a:ext cx="460908" cy="55310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533713" y="3522733"/>
            <a:ext cx="169479" cy="572951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1217900" y="3501460"/>
            <a:ext cx="366611" cy="614067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1948186" y="3501460"/>
            <a:ext cx="480052" cy="614067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3456285" y="3605693"/>
            <a:ext cx="579332" cy="323337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2684155" y="3538321"/>
            <a:ext cx="562315" cy="53183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4280896" y="3551813"/>
            <a:ext cx="497769" cy="502024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062233" y="3556068"/>
            <a:ext cx="504151" cy="502024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5776230" y="3556069"/>
            <a:ext cx="656583" cy="531105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6683070" y="3534796"/>
            <a:ext cx="394964" cy="549523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7470091" y="3562450"/>
            <a:ext cx="385727" cy="528249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352903" y="4373567"/>
            <a:ext cx="557332" cy="441063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1130688" y="4406174"/>
            <a:ext cx="543169" cy="368737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929770" y="4390584"/>
            <a:ext cx="515487" cy="402773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2709681" y="4379949"/>
            <a:ext cx="519071" cy="42191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3520828" y="4345915"/>
            <a:ext cx="468688" cy="47294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4261750" y="4405476"/>
            <a:ext cx="529677" cy="390009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38"/>
          <p:cNvSpPr/>
          <p:nvPr/>
        </p:nvSpPr>
        <p:spPr>
          <a:xfrm>
            <a:off x="5046643" y="4405476"/>
            <a:ext cx="528979" cy="390009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38"/>
          <p:cNvSpPr/>
          <p:nvPr/>
        </p:nvSpPr>
        <p:spPr>
          <a:xfrm>
            <a:off x="5844299" y="4367186"/>
            <a:ext cx="509804" cy="44671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6601509" y="4313308"/>
            <a:ext cx="559488" cy="563713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7425421" y="4345216"/>
            <a:ext cx="479324" cy="48570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345094" y="5108108"/>
            <a:ext cx="545996" cy="53180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1104462" y="5193894"/>
            <a:ext cx="582159" cy="355975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2024765" y="5071945"/>
            <a:ext cx="341812" cy="582859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38"/>
          <p:cNvSpPr/>
          <p:nvPr/>
        </p:nvSpPr>
        <p:spPr>
          <a:xfrm>
            <a:off x="2759334" y="5127952"/>
            <a:ext cx="428999" cy="538216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38"/>
          <p:cNvSpPr/>
          <p:nvPr/>
        </p:nvSpPr>
        <p:spPr>
          <a:xfrm>
            <a:off x="3510193" y="5169097"/>
            <a:ext cx="482879" cy="41976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4290801" y="5131507"/>
            <a:ext cx="484307" cy="485007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5072170" y="5125126"/>
            <a:ext cx="487833" cy="499197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5818044" y="5130079"/>
            <a:ext cx="563013" cy="475797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6625637" y="5120173"/>
            <a:ext cx="512660" cy="50627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7421866" y="5096045"/>
            <a:ext cx="491388" cy="549551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307534" y="5981644"/>
            <a:ext cx="632484" cy="356673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38"/>
          <p:cNvSpPr/>
          <p:nvPr/>
        </p:nvSpPr>
        <p:spPr>
          <a:xfrm>
            <a:off x="1144178" y="5887319"/>
            <a:ext cx="509833" cy="536788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1907800" y="5856839"/>
            <a:ext cx="560857" cy="578604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38"/>
          <p:cNvSpPr/>
          <p:nvPr/>
        </p:nvSpPr>
        <p:spPr>
          <a:xfrm>
            <a:off x="2719618" y="5905765"/>
            <a:ext cx="494943" cy="501324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3453457" y="5907192"/>
            <a:ext cx="594923" cy="496341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4303565" y="5864649"/>
            <a:ext cx="458780" cy="555204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4989909" y="5858267"/>
            <a:ext cx="658739" cy="597749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5781883" y="5849030"/>
            <a:ext cx="646675" cy="61902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6595128" y="5997232"/>
            <a:ext cx="575077" cy="333275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7455901" y="5936243"/>
            <a:ext cx="428999" cy="470844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38"/>
          <p:cNvSpPr txBox="1">
            <a:spLocks noGrp="1"/>
          </p:cNvSpPr>
          <p:nvPr>
            <p:ph type="sldNum" idx="12"/>
          </p:nvPr>
        </p:nvSpPr>
        <p:spPr>
          <a:xfrm>
            <a:off x="5730200" y="6443967"/>
            <a:ext cx="731600" cy="41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 rtl="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 rtl="0">
                <a:buClr>
                  <a:srgbClr val="000000"/>
                </a:buClr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83" name="Google Shape;56;p11">
            <a:extLst>
              <a:ext uri="{FF2B5EF4-FFF2-40B4-BE49-F238E27FC236}">
                <a16:creationId xmlns:a16="http://schemas.microsoft.com/office/drawing/2014/main" id="{BAB09711-BF25-CD8F-5357-41B9DCB7DB40}"/>
              </a:ext>
            </a:extLst>
          </p:cNvPr>
          <p:cNvSpPr/>
          <p:nvPr/>
        </p:nvSpPr>
        <p:spPr>
          <a:xfrm>
            <a:off x="8150128" y="1140901"/>
            <a:ext cx="554034" cy="485452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15;p17">
            <a:extLst>
              <a:ext uri="{FF2B5EF4-FFF2-40B4-BE49-F238E27FC236}">
                <a16:creationId xmlns:a16="http://schemas.microsoft.com/office/drawing/2014/main" id="{87D1FB1A-FBC5-683D-F47D-46B6806E2D37}"/>
              </a:ext>
            </a:extLst>
          </p:cNvPr>
          <p:cNvSpPr/>
          <p:nvPr/>
        </p:nvSpPr>
        <p:spPr>
          <a:xfrm>
            <a:off x="8132885" y="2028283"/>
            <a:ext cx="615462" cy="347066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25;p18">
            <a:extLst>
              <a:ext uri="{FF2B5EF4-FFF2-40B4-BE49-F238E27FC236}">
                <a16:creationId xmlns:a16="http://schemas.microsoft.com/office/drawing/2014/main" id="{D2B38A31-80A0-E11E-56D7-0C9AAC688CAB}"/>
              </a:ext>
            </a:extLst>
          </p:cNvPr>
          <p:cNvSpPr/>
          <p:nvPr/>
        </p:nvSpPr>
        <p:spPr>
          <a:xfrm>
            <a:off x="8164922" y="2734407"/>
            <a:ext cx="479594" cy="52363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36;p19">
            <a:extLst>
              <a:ext uri="{FF2B5EF4-FFF2-40B4-BE49-F238E27FC236}">
                <a16:creationId xmlns:a16="http://schemas.microsoft.com/office/drawing/2014/main" id="{554C48A5-B880-8C4D-8E7D-AA83659B246B}"/>
              </a:ext>
            </a:extLst>
          </p:cNvPr>
          <p:cNvSpPr/>
          <p:nvPr/>
        </p:nvSpPr>
        <p:spPr>
          <a:xfrm>
            <a:off x="8184194" y="3535437"/>
            <a:ext cx="528984" cy="556948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46;p20">
            <a:extLst>
              <a:ext uri="{FF2B5EF4-FFF2-40B4-BE49-F238E27FC236}">
                <a16:creationId xmlns:a16="http://schemas.microsoft.com/office/drawing/2014/main" id="{07A8F82A-0DFB-9989-D656-3C8D20592C9F}"/>
              </a:ext>
            </a:extLst>
          </p:cNvPr>
          <p:cNvSpPr/>
          <p:nvPr/>
        </p:nvSpPr>
        <p:spPr>
          <a:xfrm>
            <a:off x="8079265" y="6069606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229;p27">
            <a:extLst>
              <a:ext uri="{FF2B5EF4-FFF2-40B4-BE49-F238E27FC236}">
                <a16:creationId xmlns:a16="http://schemas.microsoft.com/office/drawing/2014/main" id="{DA1088D7-53BD-D197-DFAC-1F897DC88865}"/>
              </a:ext>
            </a:extLst>
          </p:cNvPr>
          <p:cNvSpPr/>
          <p:nvPr/>
        </p:nvSpPr>
        <p:spPr>
          <a:xfrm>
            <a:off x="8160910" y="518966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252;p28">
            <a:extLst>
              <a:ext uri="{FF2B5EF4-FFF2-40B4-BE49-F238E27FC236}">
                <a16:creationId xmlns:a16="http://schemas.microsoft.com/office/drawing/2014/main" id="{AAC594DF-8E62-B99E-5051-74173BA458E1}"/>
              </a:ext>
            </a:extLst>
          </p:cNvPr>
          <p:cNvSpPr/>
          <p:nvPr/>
        </p:nvSpPr>
        <p:spPr>
          <a:xfrm>
            <a:off x="8121501" y="4302919"/>
            <a:ext cx="521338" cy="48151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1851FC5A-43C9-8C4C-8EB1-0D620CB58C17}"/>
              </a:ext>
            </a:extLst>
          </p:cNvPr>
          <p:cNvSpPr txBox="1"/>
          <p:nvPr/>
        </p:nvSpPr>
        <p:spPr>
          <a:xfrm>
            <a:off x="9803757" y="2236230"/>
            <a:ext cx="174314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ايقونات للاستخدام في الخريطة الذهنية</a:t>
            </a:r>
          </a:p>
        </p:txBody>
      </p:sp>
      <p:sp>
        <p:nvSpPr>
          <p:cNvPr id="91" name="Google Shape;201;p25">
            <a:extLst>
              <a:ext uri="{FF2B5EF4-FFF2-40B4-BE49-F238E27FC236}">
                <a16:creationId xmlns:a16="http://schemas.microsoft.com/office/drawing/2014/main" id="{F54752E3-F154-C05C-4CAB-28AB1304C262}"/>
              </a:ext>
            </a:extLst>
          </p:cNvPr>
          <p:cNvSpPr/>
          <p:nvPr/>
        </p:nvSpPr>
        <p:spPr>
          <a:xfrm rot="231374">
            <a:off x="10175859" y="4311900"/>
            <a:ext cx="1062100" cy="99182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8824357-1EFD-1157-1101-5367A89F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805127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شاشة عريضة</PresentationFormat>
  <Paragraphs>31</Paragraphs>
  <Slides>5</Slides>
  <Notes>4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Calibri</vt:lpstr>
      <vt:lpstr>Harmattan</vt:lpstr>
      <vt:lpstr>Calibri Light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211</cp:revision>
  <dcterms:created xsi:type="dcterms:W3CDTF">2022-05-24T16:23:39Z</dcterms:created>
  <dcterms:modified xsi:type="dcterms:W3CDTF">2023-04-15T15:45:32Z</dcterms:modified>
</cp:coreProperties>
</file>